
<file path=[Content_Types].xml><?xml version="1.0" encoding="utf-8"?>
<Types xmlns="http://schemas.openxmlformats.org/package/2006/content-types">
  <Default Extension="bin" ContentType="image/svg+xml"/>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5" r:id="rId2"/>
    <p:sldMasterId id="2147483657" r:id="rId3"/>
    <p:sldMasterId id="2147483659" r:id="rId4"/>
    <p:sldMasterId id="2147483661" r:id="rId5"/>
    <p:sldMasterId id="2147483680" r:id="rId6"/>
  </p:sldMasterIdLst>
  <p:notesMasterIdLst>
    <p:notesMasterId r:id="rId37"/>
  </p:notesMasterIdLst>
  <p:sldIdLst>
    <p:sldId id="3771" r:id="rId7"/>
    <p:sldId id="608" r:id="rId8"/>
    <p:sldId id="1004" r:id="rId9"/>
    <p:sldId id="2147376666" r:id="rId10"/>
    <p:sldId id="1006" r:id="rId11"/>
    <p:sldId id="2147376667" r:id="rId12"/>
    <p:sldId id="2147376614" r:id="rId13"/>
    <p:sldId id="2147376701" r:id="rId14"/>
    <p:sldId id="2147376679" r:id="rId15"/>
    <p:sldId id="2147376678" r:id="rId16"/>
    <p:sldId id="2147376649" r:id="rId17"/>
    <p:sldId id="2147376681" r:id="rId18"/>
    <p:sldId id="2147376696" r:id="rId19"/>
    <p:sldId id="2147475569" r:id="rId20"/>
    <p:sldId id="2147475595" r:id="rId21"/>
    <p:sldId id="2147475587" r:id="rId22"/>
    <p:sldId id="2147376698" r:id="rId23"/>
    <p:sldId id="1021" r:id="rId24"/>
    <p:sldId id="2147475589" r:id="rId25"/>
    <p:sldId id="2147475568" r:id="rId26"/>
    <p:sldId id="1018" r:id="rId27"/>
    <p:sldId id="2147475588" r:id="rId28"/>
    <p:sldId id="2147475594" r:id="rId29"/>
    <p:sldId id="1019" r:id="rId30"/>
    <p:sldId id="2147475562" r:id="rId31"/>
    <p:sldId id="2147475585" r:id="rId32"/>
    <p:sldId id="1014" r:id="rId33"/>
    <p:sldId id="1015" r:id="rId34"/>
    <p:sldId id="2147376688" r:id="rId35"/>
    <p:sldId id="2147475591" r:id="rId36"/>
  </p:sldIdLst>
  <p:sldSz cx="9144000" cy="6858000" type="screen4x3"/>
  <p:notesSz cx="6858000" cy="9144000"/>
  <p:embeddedFontLst>
    <p:embeddedFont>
      <p:font typeface="Arial Narrow" panose="020B0606020202030204" pitchFamily="34" charset="0"/>
      <p:regular r:id="rId38"/>
      <p:bold r:id="rId39"/>
      <p:italic r:id="rId40"/>
      <p:boldItalic r:id="rId41"/>
    </p:embeddedFont>
    <p:embeddedFont>
      <p:font typeface="Manulife JH Sans" panose="020B0503040401060103" pitchFamily="34" charset="0"/>
      <p:regular r:id="rId42"/>
      <p:bold r:id="rId43"/>
    </p:embeddedFont>
    <p:embeddedFont>
      <p:font typeface="Manulife JH Sans Light" panose="020B0303040401060103" pitchFamily="34"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740BA1-0E30-F9A5-4DFC-FE95E198E7F8}" name="Cheryl Mills" initials="CM" userId="S::millsch@MFCGD.COM::a0e61f28-4439-4cae-a45d-7199756116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1"/>
    <a:srgbClr val="E8E9EC"/>
    <a:srgbClr val="FFFFFF"/>
    <a:srgbClr val="D9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1" d="100"/>
          <a:sy n="161" d="100"/>
        </p:scale>
        <p:origin x="184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lessing" userId="ae97f94d-01d7-49a7-80e0-742cc61e59b0" providerId="ADAL" clId="{D057589F-B297-4AB2-8204-C62283A10C2B}"/>
    <pc:docChg chg="modSld">
      <pc:chgData name="Andrew Blessing" userId="ae97f94d-01d7-49a7-80e0-742cc61e59b0" providerId="ADAL" clId="{D057589F-B297-4AB2-8204-C62283A10C2B}" dt="2026-05-04T21:12:15.168" v="1" actId="1076"/>
      <pc:docMkLst>
        <pc:docMk/>
      </pc:docMkLst>
      <pc:sldChg chg="modSp mod">
        <pc:chgData name="Andrew Blessing" userId="ae97f94d-01d7-49a7-80e0-742cc61e59b0" providerId="ADAL" clId="{D057589F-B297-4AB2-8204-C62283A10C2B}" dt="2026-05-04T21:12:15.168" v="1" actId="1076"/>
        <pc:sldMkLst>
          <pc:docMk/>
          <pc:sldMk cId="11552635" sldId="2147475595"/>
        </pc:sldMkLst>
        <pc:spChg chg="mod">
          <ac:chgData name="Andrew Blessing" userId="ae97f94d-01d7-49a7-80e0-742cc61e59b0" providerId="ADAL" clId="{D057589F-B297-4AB2-8204-C62283A10C2B}" dt="2026-05-04T21:12:15.168" v="1" actId="1076"/>
          <ac:spMkLst>
            <pc:docMk/>
            <pc:sldMk cId="11552635" sldId="2147475595"/>
            <ac:spMk id="2" creationId="{F1E2389B-3F33-C2E8-CD29-F05B9EDA700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3552985859554"/>
          <c:y val="0.1069485692470933"/>
          <c:w val="0.54100868718887607"/>
          <c:h val="0.65325864087674745"/>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839-4ADE-A1F0-93ACE2056F6F}"/>
              </c:ext>
            </c:extLst>
          </c:dPt>
          <c:dPt>
            <c:idx val="1"/>
            <c:bubble3D val="0"/>
            <c:spPr>
              <a:solidFill>
                <a:schemeClr val="accent2"/>
              </a:solidFill>
              <a:ln w="19050">
                <a:noFill/>
              </a:ln>
              <a:effectLst/>
            </c:spPr>
            <c:extLst>
              <c:ext xmlns:c16="http://schemas.microsoft.com/office/drawing/2014/chart" uri="{C3380CC4-5D6E-409C-BE32-E72D297353CC}">
                <c16:uniqueId val="{00000003-F839-4ADE-A1F0-93ACE2056F6F}"/>
              </c:ext>
            </c:extLst>
          </c:dPt>
          <c:dPt>
            <c:idx val="2"/>
            <c:bubble3D val="0"/>
            <c:spPr>
              <a:solidFill>
                <a:schemeClr val="accent3"/>
              </a:solidFill>
              <a:ln w="19050">
                <a:noFill/>
              </a:ln>
              <a:effectLst/>
            </c:spPr>
            <c:extLst>
              <c:ext xmlns:c16="http://schemas.microsoft.com/office/drawing/2014/chart" uri="{C3380CC4-5D6E-409C-BE32-E72D297353CC}">
                <c16:uniqueId val="{00000005-F839-4ADE-A1F0-93ACE2056F6F}"/>
              </c:ext>
            </c:extLst>
          </c:dPt>
          <c:dPt>
            <c:idx val="3"/>
            <c:bubble3D val="0"/>
            <c:spPr>
              <a:solidFill>
                <a:schemeClr val="accent4"/>
              </a:solidFill>
              <a:ln w="19050">
                <a:noFill/>
              </a:ln>
              <a:effectLst/>
            </c:spPr>
            <c:extLst>
              <c:ext xmlns:c16="http://schemas.microsoft.com/office/drawing/2014/chart" uri="{C3380CC4-5D6E-409C-BE32-E72D297353CC}">
                <c16:uniqueId val="{00000007-F839-4ADE-A1F0-93ACE2056F6F}"/>
              </c:ext>
            </c:extLst>
          </c:dPt>
          <c:dPt>
            <c:idx val="4"/>
            <c:bubble3D val="0"/>
            <c:spPr>
              <a:solidFill>
                <a:schemeClr val="accent5"/>
              </a:solidFill>
              <a:ln w="19050">
                <a:noFill/>
              </a:ln>
              <a:effectLst/>
            </c:spPr>
            <c:extLst>
              <c:ext xmlns:c16="http://schemas.microsoft.com/office/drawing/2014/chart" uri="{C3380CC4-5D6E-409C-BE32-E72D297353CC}">
                <c16:uniqueId val="{00000009-F839-4ADE-A1F0-93ACE2056F6F}"/>
              </c:ext>
            </c:extLst>
          </c:dPt>
          <c:dPt>
            <c:idx val="5"/>
            <c:bubble3D val="0"/>
            <c:spPr>
              <a:solidFill>
                <a:schemeClr val="accent6"/>
              </a:solidFill>
              <a:ln w="19050">
                <a:noFill/>
              </a:ln>
              <a:effectLst/>
            </c:spPr>
            <c:extLst>
              <c:ext xmlns:c16="http://schemas.microsoft.com/office/drawing/2014/chart" uri="{C3380CC4-5D6E-409C-BE32-E72D297353CC}">
                <c16:uniqueId val="{0000000B-F839-4ADE-A1F0-93ACE2056F6F}"/>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F839-4ADE-A1F0-93ACE2056F6F}"/>
              </c:ext>
            </c:extLst>
          </c:dPt>
          <c:dPt>
            <c:idx val="7"/>
            <c:bubble3D val="0"/>
            <c:spPr>
              <a:solidFill>
                <a:schemeClr val="accent4">
                  <a:lumMod val="40000"/>
                  <a:lumOff val="60000"/>
                </a:schemeClr>
              </a:solidFill>
              <a:ln w="19050">
                <a:noFill/>
              </a:ln>
              <a:effectLst/>
            </c:spPr>
            <c:extLst>
              <c:ext xmlns:c16="http://schemas.microsoft.com/office/drawing/2014/chart" uri="{C3380CC4-5D6E-409C-BE32-E72D297353CC}">
                <c16:uniqueId val="{0000000E-58C2-4B5C-B98B-CD731CE1CCA5}"/>
              </c:ext>
            </c:extLst>
          </c:dPt>
          <c:dLbls>
            <c:dLbl>
              <c:idx val="0"/>
              <c:layout>
                <c:manualLayout>
                  <c:x val="-9.3322037655452411E-2"/>
                  <c:y val="0.11713129566523008"/>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39-4ADE-A1F0-93ACE2056F6F}"/>
                </c:ext>
              </c:extLst>
            </c:dLbl>
            <c:dLbl>
              <c:idx val="1"/>
              <c:layout>
                <c:manualLayout>
                  <c:x val="9.7884472103233321E-3"/>
                  <c:y val="-0.1552036139820985"/>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39-4ADE-A1F0-93ACE2056F6F}"/>
                </c:ext>
              </c:extLst>
            </c:dLbl>
            <c:dLbl>
              <c:idx val="2"/>
              <c:layout>
                <c:manualLayout>
                  <c:x val="1.308450998179491E-2"/>
                  <c:y val="1.0096955474587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39-4ADE-A1F0-93ACE2056F6F}"/>
                </c:ext>
              </c:extLst>
            </c:dLbl>
            <c:dLbl>
              <c:idx val="3"/>
              <c:layout>
                <c:manualLayout>
                  <c:x val="-4.2773400217977165E-3"/>
                  <c:y val="8.3500352752498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39-4ADE-A1F0-93ACE2056F6F}"/>
                </c:ext>
              </c:extLst>
            </c:dLbl>
            <c:dLbl>
              <c:idx val="4"/>
              <c:layout>
                <c:manualLayout>
                  <c:x val="-6.7008519809642281E-3"/>
                  <c:y val="1.4933189113390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9-4ADE-A1F0-93ACE2056F6F}"/>
                </c:ext>
              </c:extLst>
            </c:dLbl>
            <c:dLbl>
              <c:idx val="5"/>
              <c:layout>
                <c:manualLayout>
                  <c:x val="5.7464287264093437E-3"/>
                  <c:y val="-1.0382338795850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9-4ADE-A1F0-93ACE2056F6F}"/>
                </c:ext>
              </c:extLst>
            </c:dLbl>
            <c:dLbl>
              <c:idx val="6"/>
              <c:layout>
                <c:manualLayout>
                  <c:x val="7.0330274357294437E-3"/>
                  <c:y val="-2.3396442034124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9-4ADE-A1F0-93ACE2056F6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U.S. Core</c:v>
                </c:pt>
                <c:pt idx="1">
                  <c:v>U.S. Core Plus</c:v>
                </c:pt>
                <c:pt idx="2">
                  <c:v>U.S. Short Duration</c:v>
                </c:pt>
                <c:pt idx="3">
                  <c:v>LDI</c:v>
                </c:pt>
                <c:pt idx="4">
                  <c:v>Long Credit</c:v>
                </c:pt>
                <c:pt idx="5">
                  <c:v>U.S Int Credit</c:v>
                </c:pt>
                <c:pt idx="6">
                  <c:v>Stable Value</c:v>
                </c:pt>
                <c:pt idx="7">
                  <c:v>Other</c:v>
                </c:pt>
              </c:strCache>
            </c:strRef>
          </c:cat>
          <c:val>
            <c:numRef>
              <c:f>Sheet1!$B$2:$B$9</c:f>
              <c:numCache>
                <c:formatCode>General</c:formatCode>
                <c:ptCount val="8"/>
                <c:pt idx="0">
                  <c:v>16182</c:v>
                </c:pt>
                <c:pt idx="1">
                  <c:v>39245</c:v>
                </c:pt>
                <c:pt idx="2">
                  <c:v>1494</c:v>
                </c:pt>
                <c:pt idx="3">
                  <c:v>8536</c:v>
                </c:pt>
                <c:pt idx="4">
                  <c:v>582</c:v>
                </c:pt>
                <c:pt idx="5">
                  <c:v>2778</c:v>
                </c:pt>
                <c:pt idx="6">
                  <c:v>2635</c:v>
                </c:pt>
                <c:pt idx="7">
                  <c:v>1967</c:v>
                </c:pt>
              </c:numCache>
            </c:numRef>
          </c:val>
          <c:extLst>
            <c:ext xmlns:c16="http://schemas.microsoft.com/office/drawing/2014/chart" uri="{C3380CC4-5D6E-409C-BE32-E72D297353CC}">
              <c16:uniqueId val="{0000000E-F839-4ADE-A1F0-93ACE2056F6F}"/>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7860733245028737"/>
          <c:y val="0.22274059061559834"/>
          <c:w val="0.30129708574156233"/>
          <c:h val="0.4183912864206818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5638201932716E-2"/>
          <c:y val="5.1401760772153533E-2"/>
          <c:w val="0.84097803945816096"/>
          <c:h val="0.65477476035554449"/>
        </c:manualLayout>
      </c:layout>
      <c:lineChart>
        <c:grouping val="standard"/>
        <c:varyColors val="0"/>
        <c:ser>
          <c:idx val="0"/>
          <c:order val="0"/>
          <c:tx>
            <c:strRef>
              <c:f>Sheet1!$C$1</c:f>
              <c:strCache>
                <c:ptCount val="1"/>
                <c:pt idx="0">
                  <c:v>ICE BofA US High Yield Index</c:v>
                </c:pt>
              </c:strCache>
            </c:strRef>
          </c:tx>
          <c:marker>
            <c:symbol val="none"/>
          </c:marker>
          <c:dPt>
            <c:idx val="0"/>
            <c:bubble3D val="0"/>
            <c:extLst>
              <c:ext xmlns:c16="http://schemas.microsoft.com/office/drawing/2014/chart" uri="{C3380CC4-5D6E-409C-BE32-E72D297353CC}">
                <c16:uniqueId val="{00000000-0634-4855-B4C0-620969EADCB0}"/>
              </c:ext>
            </c:extLst>
          </c:dPt>
          <c:dPt>
            <c:idx val="1"/>
            <c:bubble3D val="0"/>
            <c:extLst>
              <c:ext xmlns:c16="http://schemas.microsoft.com/office/drawing/2014/chart" uri="{C3380CC4-5D6E-409C-BE32-E72D297353CC}">
                <c16:uniqueId val="{00000001-0634-4855-B4C0-620969EADCB0}"/>
              </c:ext>
            </c:extLst>
          </c:dPt>
          <c:dPt>
            <c:idx val="2"/>
            <c:bubble3D val="0"/>
            <c:extLst>
              <c:ext xmlns:c16="http://schemas.microsoft.com/office/drawing/2014/chart" uri="{C3380CC4-5D6E-409C-BE32-E72D297353CC}">
                <c16:uniqueId val="{00000002-0634-4855-B4C0-620969EADCB0}"/>
              </c:ext>
            </c:extLst>
          </c:dPt>
          <c:dPt>
            <c:idx val="3"/>
            <c:bubble3D val="0"/>
            <c:extLst>
              <c:ext xmlns:c16="http://schemas.microsoft.com/office/drawing/2014/chart" uri="{C3380CC4-5D6E-409C-BE32-E72D297353CC}">
                <c16:uniqueId val="{00000003-0634-4855-B4C0-620969EADCB0}"/>
              </c:ext>
            </c:extLst>
          </c:dPt>
          <c:cat>
            <c:numRef>
              <c:f>Sheet1!$A$2:$A$1112</c:f>
              <c:numCache>
                <c:formatCode>m/d/yyyy</c:formatCode>
                <c:ptCount val="1111"/>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45473</c:v>
                </c:pt>
                <c:pt idx="652">
                  <c:v>45474</c:v>
                </c:pt>
                <c:pt idx="653">
                  <c:v>45475</c:v>
                </c:pt>
                <c:pt idx="654">
                  <c:v>45476</c:v>
                </c:pt>
                <c:pt idx="655">
                  <c:v>45477</c:v>
                </c:pt>
                <c:pt idx="656">
                  <c:v>45478</c:v>
                </c:pt>
                <c:pt idx="657">
                  <c:v>45481</c:v>
                </c:pt>
                <c:pt idx="658">
                  <c:v>45482</c:v>
                </c:pt>
                <c:pt idx="659">
                  <c:v>45483</c:v>
                </c:pt>
                <c:pt idx="660">
                  <c:v>45484</c:v>
                </c:pt>
                <c:pt idx="661">
                  <c:v>45485</c:v>
                </c:pt>
                <c:pt idx="662">
                  <c:v>45488</c:v>
                </c:pt>
                <c:pt idx="663">
                  <c:v>45489</c:v>
                </c:pt>
                <c:pt idx="664">
                  <c:v>45490</c:v>
                </c:pt>
                <c:pt idx="665">
                  <c:v>45491</c:v>
                </c:pt>
                <c:pt idx="666">
                  <c:v>45492</c:v>
                </c:pt>
                <c:pt idx="667">
                  <c:v>45495</c:v>
                </c:pt>
                <c:pt idx="668">
                  <c:v>45496</c:v>
                </c:pt>
                <c:pt idx="669">
                  <c:v>45497</c:v>
                </c:pt>
                <c:pt idx="670">
                  <c:v>45498</c:v>
                </c:pt>
                <c:pt idx="671">
                  <c:v>45499</c:v>
                </c:pt>
                <c:pt idx="672">
                  <c:v>45502</c:v>
                </c:pt>
                <c:pt idx="673">
                  <c:v>45503</c:v>
                </c:pt>
                <c:pt idx="674">
                  <c:v>45504</c:v>
                </c:pt>
                <c:pt idx="675">
                  <c:v>45505</c:v>
                </c:pt>
                <c:pt idx="676">
                  <c:v>45506</c:v>
                </c:pt>
                <c:pt idx="677">
                  <c:v>45509</c:v>
                </c:pt>
                <c:pt idx="678">
                  <c:v>45510</c:v>
                </c:pt>
                <c:pt idx="679">
                  <c:v>45511</c:v>
                </c:pt>
                <c:pt idx="680">
                  <c:v>45512</c:v>
                </c:pt>
                <c:pt idx="681">
                  <c:v>45513</c:v>
                </c:pt>
                <c:pt idx="682">
                  <c:v>45516</c:v>
                </c:pt>
                <c:pt idx="683">
                  <c:v>45517</c:v>
                </c:pt>
                <c:pt idx="684">
                  <c:v>45518</c:v>
                </c:pt>
                <c:pt idx="685">
                  <c:v>45519</c:v>
                </c:pt>
                <c:pt idx="686">
                  <c:v>45520</c:v>
                </c:pt>
                <c:pt idx="687">
                  <c:v>45523</c:v>
                </c:pt>
                <c:pt idx="688">
                  <c:v>45524</c:v>
                </c:pt>
                <c:pt idx="689">
                  <c:v>45525</c:v>
                </c:pt>
                <c:pt idx="690">
                  <c:v>45526</c:v>
                </c:pt>
                <c:pt idx="691">
                  <c:v>45527</c:v>
                </c:pt>
                <c:pt idx="692">
                  <c:v>45530</c:v>
                </c:pt>
                <c:pt idx="693">
                  <c:v>45531</c:v>
                </c:pt>
                <c:pt idx="694">
                  <c:v>45532</c:v>
                </c:pt>
                <c:pt idx="695">
                  <c:v>45533</c:v>
                </c:pt>
                <c:pt idx="696">
                  <c:v>45534</c:v>
                </c:pt>
                <c:pt idx="697">
                  <c:v>45535</c:v>
                </c:pt>
                <c:pt idx="698">
                  <c:v>45537</c:v>
                </c:pt>
                <c:pt idx="699">
                  <c:v>45538</c:v>
                </c:pt>
                <c:pt idx="700">
                  <c:v>45539</c:v>
                </c:pt>
                <c:pt idx="701">
                  <c:v>45540</c:v>
                </c:pt>
                <c:pt idx="702">
                  <c:v>45541</c:v>
                </c:pt>
                <c:pt idx="703">
                  <c:v>45544</c:v>
                </c:pt>
                <c:pt idx="704">
                  <c:v>45545</c:v>
                </c:pt>
                <c:pt idx="705">
                  <c:v>45546</c:v>
                </c:pt>
                <c:pt idx="706">
                  <c:v>45547</c:v>
                </c:pt>
                <c:pt idx="707">
                  <c:v>45548</c:v>
                </c:pt>
                <c:pt idx="708">
                  <c:v>45551</c:v>
                </c:pt>
                <c:pt idx="709">
                  <c:v>45552</c:v>
                </c:pt>
                <c:pt idx="710">
                  <c:v>45553</c:v>
                </c:pt>
                <c:pt idx="711">
                  <c:v>45554</c:v>
                </c:pt>
                <c:pt idx="712">
                  <c:v>45555</c:v>
                </c:pt>
                <c:pt idx="713">
                  <c:v>45558</c:v>
                </c:pt>
                <c:pt idx="714">
                  <c:v>45559</c:v>
                </c:pt>
                <c:pt idx="715">
                  <c:v>45560</c:v>
                </c:pt>
                <c:pt idx="716">
                  <c:v>45561</c:v>
                </c:pt>
                <c:pt idx="717">
                  <c:v>45562</c:v>
                </c:pt>
                <c:pt idx="718">
                  <c:v>45565</c:v>
                </c:pt>
                <c:pt idx="719">
                  <c:v>45566</c:v>
                </c:pt>
                <c:pt idx="720">
                  <c:v>45567</c:v>
                </c:pt>
                <c:pt idx="721">
                  <c:v>45568</c:v>
                </c:pt>
                <c:pt idx="722">
                  <c:v>45569</c:v>
                </c:pt>
                <c:pt idx="723">
                  <c:v>45572</c:v>
                </c:pt>
                <c:pt idx="724">
                  <c:v>45573</c:v>
                </c:pt>
                <c:pt idx="725">
                  <c:v>45574</c:v>
                </c:pt>
                <c:pt idx="726">
                  <c:v>45575</c:v>
                </c:pt>
                <c:pt idx="727">
                  <c:v>45576</c:v>
                </c:pt>
                <c:pt idx="728">
                  <c:v>45579</c:v>
                </c:pt>
                <c:pt idx="729">
                  <c:v>45580</c:v>
                </c:pt>
                <c:pt idx="730">
                  <c:v>45581</c:v>
                </c:pt>
                <c:pt idx="731">
                  <c:v>45582</c:v>
                </c:pt>
                <c:pt idx="732">
                  <c:v>45583</c:v>
                </c:pt>
                <c:pt idx="733">
                  <c:v>45586</c:v>
                </c:pt>
                <c:pt idx="734">
                  <c:v>45587</c:v>
                </c:pt>
                <c:pt idx="735">
                  <c:v>45588</c:v>
                </c:pt>
                <c:pt idx="736">
                  <c:v>45589</c:v>
                </c:pt>
                <c:pt idx="737">
                  <c:v>45590</c:v>
                </c:pt>
                <c:pt idx="738">
                  <c:v>45593</c:v>
                </c:pt>
                <c:pt idx="739">
                  <c:v>45594</c:v>
                </c:pt>
                <c:pt idx="740">
                  <c:v>45595</c:v>
                </c:pt>
                <c:pt idx="741">
                  <c:v>45596</c:v>
                </c:pt>
                <c:pt idx="742">
                  <c:v>45597</c:v>
                </c:pt>
                <c:pt idx="743">
                  <c:v>45600</c:v>
                </c:pt>
                <c:pt idx="744">
                  <c:v>45601</c:v>
                </c:pt>
                <c:pt idx="745">
                  <c:v>45602</c:v>
                </c:pt>
                <c:pt idx="746">
                  <c:v>45603</c:v>
                </c:pt>
                <c:pt idx="747">
                  <c:v>45604</c:v>
                </c:pt>
                <c:pt idx="748">
                  <c:v>45607</c:v>
                </c:pt>
                <c:pt idx="749">
                  <c:v>45608</c:v>
                </c:pt>
                <c:pt idx="750">
                  <c:v>45609</c:v>
                </c:pt>
                <c:pt idx="751">
                  <c:v>45610</c:v>
                </c:pt>
                <c:pt idx="752">
                  <c:v>45611</c:v>
                </c:pt>
                <c:pt idx="753">
                  <c:v>45614</c:v>
                </c:pt>
                <c:pt idx="754">
                  <c:v>45615</c:v>
                </c:pt>
                <c:pt idx="755">
                  <c:v>45616</c:v>
                </c:pt>
                <c:pt idx="756">
                  <c:v>45617</c:v>
                </c:pt>
                <c:pt idx="757">
                  <c:v>45618</c:v>
                </c:pt>
                <c:pt idx="758">
                  <c:v>45621</c:v>
                </c:pt>
                <c:pt idx="759">
                  <c:v>45622</c:v>
                </c:pt>
                <c:pt idx="760">
                  <c:v>45623</c:v>
                </c:pt>
                <c:pt idx="761">
                  <c:v>45624</c:v>
                </c:pt>
                <c:pt idx="762">
                  <c:v>45625</c:v>
                </c:pt>
                <c:pt idx="763">
                  <c:v>45626</c:v>
                </c:pt>
                <c:pt idx="764">
                  <c:v>45628</c:v>
                </c:pt>
                <c:pt idx="765">
                  <c:v>45629</c:v>
                </c:pt>
                <c:pt idx="766">
                  <c:v>45630</c:v>
                </c:pt>
                <c:pt idx="767">
                  <c:v>45631</c:v>
                </c:pt>
                <c:pt idx="768">
                  <c:v>45632</c:v>
                </c:pt>
                <c:pt idx="769">
                  <c:v>45635</c:v>
                </c:pt>
                <c:pt idx="770">
                  <c:v>45636</c:v>
                </c:pt>
                <c:pt idx="771">
                  <c:v>45637</c:v>
                </c:pt>
                <c:pt idx="772">
                  <c:v>45638</c:v>
                </c:pt>
                <c:pt idx="773">
                  <c:v>45639</c:v>
                </c:pt>
                <c:pt idx="774">
                  <c:v>45642</c:v>
                </c:pt>
                <c:pt idx="775">
                  <c:v>45643</c:v>
                </c:pt>
                <c:pt idx="776">
                  <c:v>45644</c:v>
                </c:pt>
                <c:pt idx="777">
                  <c:v>45645</c:v>
                </c:pt>
                <c:pt idx="778">
                  <c:v>45646</c:v>
                </c:pt>
                <c:pt idx="779">
                  <c:v>45649</c:v>
                </c:pt>
                <c:pt idx="780">
                  <c:v>45650</c:v>
                </c:pt>
                <c:pt idx="781">
                  <c:v>45652</c:v>
                </c:pt>
                <c:pt idx="782">
                  <c:v>45653</c:v>
                </c:pt>
                <c:pt idx="783">
                  <c:v>45656</c:v>
                </c:pt>
                <c:pt idx="784">
                  <c:v>45657</c:v>
                </c:pt>
                <c:pt idx="785">
                  <c:v>45659</c:v>
                </c:pt>
                <c:pt idx="786">
                  <c:v>45660</c:v>
                </c:pt>
                <c:pt idx="787">
                  <c:v>45663</c:v>
                </c:pt>
                <c:pt idx="788">
                  <c:v>45664</c:v>
                </c:pt>
                <c:pt idx="789">
                  <c:v>45665</c:v>
                </c:pt>
                <c:pt idx="790">
                  <c:v>45666</c:v>
                </c:pt>
                <c:pt idx="791">
                  <c:v>45667</c:v>
                </c:pt>
                <c:pt idx="792">
                  <c:v>45670</c:v>
                </c:pt>
                <c:pt idx="793">
                  <c:v>45671</c:v>
                </c:pt>
                <c:pt idx="794">
                  <c:v>45672</c:v>
                </c:pt>
                <c:pt idx="795">
                  <c:v>45673</c:v>
                </c:pt>
                <c:pt idx="796">
                  <c:v>45674</c:v>
                </c:pt>
                <c:pt idx="797">
                  <c:v>45677</c:v>
                </c:pt>
                <c:pt idx="798">
                  <c:v>45678</c:v>
                </c:pt>
                <c:pt idx="799">
                  <c:v>45679</c:v>
                </c:pt>
                <c:pt idx="800">
                  <c:v>45680</c:v>
                </c:pt>
                <c:pt idx="801">
                  <c:v>45681</c:v>
                </c:pt>
                <c:pt idx="802">
                  <c:v>45684</c:v>
                </c:pt>
                <c:pt idx="803">
                  <c:v>45685</c:v>
                </c:pt>
                <c:pt idx="804">
                  <c:v>45686</c:v>
                </c:pt>
                <c:pt idx="805">
                  <c:v>45687</c:v>
                </c:pt>
                <c:pt idx="806">
                  <c:v>45688</c:v>
                </c:pt>
                <c:pt idx="807">
                  <c:v>45691</c:v>
                </c:pt>
                <c:pt idx="808">
                  <c:v>45692</c:v>
                </c:pt>
                <c:pt idx="809">
                  <c:v>45693</c:v>
                </c:pt>
                <c:pt idx="810">
                  <c:v>45694</c:v>
                </c:pt>
                <c:pt idx="811">
                  <c:v>45695</c:v>
                </c:pt>
                <c:pt idx="812">
                  <c:v>45698</c:v>
                </c:pt>
                <c:pt idx="813">
                  <c:v>45699</c:v>
                </c:pt>
                <c:pt idx="814">
                  <c:v>45700</c:v>
                </c:pt>
                <c:pt idx="815">
                  <c:v>45701</c:v>
                </c:pt>
                <c:pt idx="816">
                  <c:v>45702</c:v>
                </c:pt>
                <c:pt idx="817">
                  <c:v>45705</c:v>
                </c:pt>
                <c:pt idx="818">
                  <c:v>45706</c:v>
                </c:pt>
                <c:pt idx="819">
                  <c:v>45707</c:v>
                </c:pt>
                <c:pt idx="820">
                  <c:v>45708</c:v>
                </c:pt>
                <c:pt idx="821">
                  <c:v>45709</c:v>
                </c:pt>
                <c:pt idx="822">
                  <c:v>45712</c:v>
                </c:pt>
                <c:pt idx="823">
                  <c:v>45713</c:v>
                </c:pt>
                <c:pt idx="824">
                  <c:v>45714</c:v>
                </c:pt>
                <c:pt idx="825">
                  <c:v>45715</c:v>
                </c:pt>
                <c:pt idx="826">
                  <c:v>45716</c:v>
                </c:pt>
                <c:pt idx="827">
                  <c:v>45719</c:v>
                </c:pt>
                <c:pt idx="828">
                  <c:v>45720</c:v>
                </c:pt>
                <c:pt idx="829">
                  <c:v>45721</c:v>
                </c:pt>
                <c:pt idx="830">
                  <c:v>45722</c:v>
                </c:pt>
                <c:pt idx="831">
                  <c:v>45723</c:v>
                </c:pt>
                <c:pt idx="832">
                  <c:v>45726</c:v>
                </c:pt>
                <c:pt idx="833">
                  <c:v>45727</c:v>
                </c:pt>
                <c:pt idx="834">
                  <c:v>45728</c:v>
                </c:pt>
                <c:pt idx="835">
                  <c:v>45729</c:v>
                </c:pt>
                <c:pt idx="836">
                  <c:v>45730</c:v>
                </c:pt>
                <c:pt idx="837">
                  <c:v>45733</c:v>
                </c:pt>
                <c:pt idx="838">
                  <c:v>45734</c:v>
                </c:pt>
                <c:pt idx="839">
                  <c:v>45735</c:v>
                </c:pt>
                <c:pt idx="840">
                  <c:v>45736</c:v>
                </c:pt>
                <c:pt idx="841">
                  <c:v>45737</c:v>
                </c:pt>
                <c:pt idx="842">
                  <c:v>45740</c:v>
                </c:pt>
                <c:pt idx="843">
                  <c:v>45741</c:v>
                </c:pt>
                <c:pt idx="844">
                  <c:v>45742</c:v>
                </c:pt>
                <c:pt idx="845">
                  <c:v>45743</c:v>
                </c:pt>
                <c:pt idx="846">
                  <c:v>45744</c:v>
                </c:pt>
                <c:pt idx="847">
                  <c:v>45747</c:v>
                </c:pt>
                <c:pt idx="848">
                  <c:v>45748</c:v>
                </c:pt>
                <c:pt idx="849">
                  <c:v>45749</c:v>
                </c:pt>
                <c:pt idx="850">
                  <c:v>45750</c:v>
                </c:pt>
                <c:pt idx="851">
                  <c:v>45751</c:v>
                </c:pt>
                <c:pt idx="852">
                  <c:v>45754</c:v>
                </c:pt>
                <c:pt idx="853">
                  <c:v>45755</c:v>
                </c:pt>
                <c:pt idx="854">
                  <c:v>45756</c:v>
                </c:pt>
                <c:pt idx="855">
                  <c:v>45757</c:v>
                </c:pt>
                <c:pt idx="856">
                  <c:v>45758</c:v>
                </c:pt>
                <c:pt idx="857">
                  <c:v>45761</c:v>
                </c:pt>
                <c:pt idx="858">
                  <c:v>45762</c:v>
                </c:pt>
                <c:pt idx="859">
                  <c:v>45763</c:v>
                </c:pt>
                <c:pt idx="860">
                  <c:v>45764</c:v>
                </c:pt>
                <c:pt idx="861">
                  <c:v>45768</c:v>
                </c:pt>
                <c:pt idx="862">
                  <c:v>45769</c:v>
                </c:pt>
                <c:pt idx="863">
                  <c:v>45770</c:v>
                </c:pt>
                <c:pt idx="864">
                  <c:v>45771</c:v>
                </c:pt>
                <c:pt idx="865">
                  <c:v>45772</c:v>
                </c:pt>
                <c:pt idx="866">
                  <c:v>45775</c:v>
                </c:pt>
                <c:pt idx="867">
                  <c:v>45776</c:v>
                </c:pt>
                <c:pt idx="868">
                  <c:v>45777</c:v>
                </c:pt>
                <c:pt idx="869">
                  <c:v>45778</c:v>
                </c:pt>
                <c:pt idx="870">
                  <c:v>45779</c:v>
                </c:pt>
                <c:pt idx="871">
                  <c:v>45782</c:v>
                </c:pt>
                <c:pt idx="872">
                  <c:v>45783</c:v>
                </c:pt>
                <c:pt idx="873">
                  <c:v>45784</c:v>
                </c:pt>
                <c:pt idx="874">
                  <c:v>45785</c:v>
                </c:pt>
                <c:pt idx="875">
                  <c:v>45786</c:v>
                </c:pt>
                <c:pt idx="876">
                  <c:v>45789</c:v>
                </c:pt>
                <c:pt idx="877">
                  <c:v>45790</c:v>
                </c:pt>
                <c:pt idx="878">
                  <c:v>45791</c:v>
                </c:pt>
                <c:pt idx="879">
                  <c:v>45792</c:v>
                </c:pt>
                <c:pt idx="880">
                  <c:v>45793</c:v>
                </c:pt>
                <c:pt idx="881">
                  <c:v>45796</c:v>
                </c:pt>
                <c:pt idx="882">
                  <c:v>45797</c:v>
                </c:pt>
                <c:pt idx="883">
                  <c:v>45798</c:v>
                </c:pt>
                <c:pt idx="884">
                  <c:v>45799</c:v>
                </c:pt>
                <c:pt idx="885">
                  <c:v>45800</c:v>
                </c:pt>
                <c:pt idx="886">
                  <c:v>45803</c:v>
                </c:pt>
                <c:pt idx="887">
                  <c:v>45804</c:v>
                </c:pt>
                <c:pt idx="888">
                  <c:v>45805</c:v>
                </c:pt>
                <c:pt idx="889">
                  <c:v>45806</c:v>
                </c:pt>
                <c:pt idx="890">
                  <c:v>45807</c:v>
                </c:pt>
                <c:pt idx="891">
                  <c:v>45808</c:v>
                </c:pt>
                <c:pt idx="892">
                  <c:v>45810</c:v>
                </c:pt>
                <c:pt idx="893">
                  <c:v>45811</c:v>
                </c:pt>
                <c:pt idx="894">
                  <c:v>45812</c:v>
                </c:pt>
                <c:pt idx="895">
                  <c:v>45813</c:v>
                </c:pt>
                <c:pt idx="896">
                  <c:v>45814</c:v>
                </c:pt>
                <c:pt idx="897">
                  <c:v>45817</c:v>
                </c:pt>
                <c:pt idx="898">
                  <c:v>45818</c:v>
                </c:pt>
                <c:pt idx="899">
                  <c:v>45819</c:v>
                </c:pt>
                <c:pt idx="900">
                  <c:v>45820</c:v>
                </c:pt>
                <c:pt idx="901">
                  <c:v>45821</c:v>
                </c:pt>
                <c:pt idx="902">
                  <c:v>45824</c:v>
                </c:pt>
                <c:pt idx="903">
                  <c:v>45825</c:v>
                </c:pt>
                <c:pt idx="904">
                  <c:v>45826</c:v>
                </c:pt>
                <c:pt idx="905">
                  <c:v>45827</c:v>
                </c:pt>
                <c:pt idx="906">
                  <c:v>45828</c:v>
                </c:pt>
                <c:pt idx="907">
                  <c:v>45831</c:v>
                </c:pt>
                <c:pt idx="908">
                  <c:v>45832</c:v>
                </c:pt>
                <c:pt idx="909">
                  <c:v>45833</c:v>
                </c:pt>
                <c:pt idx="910">
                  <c:v>45834</c:v>
                </c:pt>
                <c:pt idx="911">
                  <c:v>45835</c:v>
                </c:pt>
                <c:pt idx="912">
                  <c:v>45838</c:v>
                </c:pt>
                <c:pt idx="913">
                  <c:v>45839</c:v>
                </c:pt>
                <c:pt idx="914">
                  <c:v>45840</c:v>
                </c:pt>
                <c:pt idx="915">
                  <c:v>45841</c:v>
                </c:pt>
                <c:pt idx="916">
                  <c:v>45842</c:v>
                </c:pt>
                <c:pt idx="917">
                  <c:v>45845</c:v>
                </c:pt>
                <c:pt idx="918">
                  <c:v>45846</c:v>
                </c:pt>
                <c:pt idx="919">
                  <c:v>45847</c:v>
                </c:pt>
                <c:pt idx="920">
                  <c:v>45848</c:v>
                </c:pt>
                <c:pt idx="921">
                  <c:v>45849</c:v>
                </c:pt>
                <c:pt idx="922">
                  <c:v>45852</c:v>
                </c:pt>
                <c:pt idx="923">
                  <c:v>45853</c:v>
                </c:pt>
                <c:pt idx="924">
                  <c:v>45854</c:v>
                </c:pt>
                <c:pt idx="925">
                  <c:v>45855</c:v>
                </c:pt>
                <c:pt idx="926">
                  <c:v>45856</c:v>
                </c:pt>
                <c:pt idx="927">
                  <c:v>45859</c:v>
                </c:pt>
                <c:pt idx="928">
                  <c:v>45860</c:v>
                </c:pt>
                <c:pt idx="929">
                  <c:v>45861</c:v>
                </c:pt>
                <c:pt idx="930">
                  <c:v>45862</c:v>
                </c:pt>
                <c:pt idx="931">
                  <c:v>45863</c:v>
                </c:pt>
                <c:pt idx="932">
                  <c:v>45866</c:v>
                </c:pt>
                <c:pt idx="933">
                  <c:v>45867</c:v>
                </c:pt>
                <c:pt idx="934">
                  <c:v>45868</c:v>
                </c:pt>
                <c:pt idx="935">
                  <c:v>45869</c:v>
                </c:pt>
                <c:pt idx="936">
                  <c:v>45870</c:v>
                </c:pt>
                <c:pt idx="937">
                  <c:v>45873</c:v>
                </c:pt>
                <c:pt idx="938">
                  <c:v>45874</c:v>
                </c:pt>
                <c:pt idx="939">
                  <c:v>45875</c:v>
                </c:pt>
                <c:pt idx="940">
                  <c:v>45876</c:v>
                </c:pt>
                <c:pt idx="941">
                  <c:v>45877</c:v>
                </c:pt>
                <c:pt idx="942">
                  <c:v>45880</c:v>
                </c:pt>
                <c:pt idx="943">
                  <c:v>45881</c:v>
                </c:pt>
                <c:pt idx="944">
                  <c:v>45882</c:v>
                </c:pt>
                <c:pt idx="945">
                  <c:v>45883</c:v>
                </c:pt>
                <c:pt idx="946">
                  <c:v>45884</c:v>
                </c:pt>
                <c:pt idx="947">
                  <c:v>45887</c:v>
                </c:pt>
                <c:pt idx="948">
                  <c:v>45888</c:v>
                </c:pt>
                <c:pt idx="949">
                  <c:v>45889</c:v>
                </c:pt>
                <c:pt idx="950">
                  <c:v>45890</c:v>
                </c:pt>
                <c:pt idx="951">
                  <c:v>45891</c:v>
                </c:pt>
                <c:pt idx="952">
                  <c:v>45894</c:v>
                </c:pt>
                <c:pt idx="953">
                  <c:v>45895</c:v>
                </c:pt>
                <c:pt idx="954">
                  <c:v>45896</c:v>
                </c:pt>
                <c:pt idx="955">
                  <c:v>45897</c:v>
                </c:pt>
                <c:pt idx="956">
                  <c:v>45898</c:v>
                </c:pt>
                <c:pt idx="957">
                  <c:v>45900</c:v>
                </c:pt>
                <c:pt idx="958">
                  <c:v>45901</c:v>
                </c:pt>
                <c:pt idx="959">
                  <c:v>45902</c:v>
                </c:pt>
                <c:pt idx="960">
                  <c:v>45903</c:v>
                </c:pt>
                <c:pt idx="961">
                  <c:v>45904</c:v>
                </c:pt>
                <c:pt idx="962">
                  <c:v>45905</c:v>
                </c:pt>
                <c:pt idx="963">
                  <c:v>45908</c:v>
                </c:pt>
                <c:pt idx="964">
                  <c:v>45909</c:v>
                </c:pt>
                <c:pt idx="965">
                  <c:v>45910</c:v>
                </c:pt>
                <c:pt idx="966">
                  <c:v>45911</c:v>
                </c:pt>
                <c:pt idx="967">
                  <c:v>45912</c:v>
                </c:pt>
                <c:pt idx="968">
                  <c:v>45915</c:v>
                </c:pt>
                <c:pt idx="969">
                  <c:v>45916</c:v>
                </c:pt>
                <c:pt idx="970">
                  <c:v>45917</c:v>
                </c:pt>
                <c:pt idx="971">
                  <c:v>45918</c:v>
                </c:pt>
                <c:pt idx="972">
                  <c:v>45919</c:v>
                </c:pt>
                <c:pt idx="973">
                  <c:v>45922</c:v>
                </c:pt>
                <c:pt idx="974">
                  <c:v>45923</c:v>
                </c:pt>
                <c:pt idx="975">
                  <c:v>45924</c:v>
                </c:pt>
                <c:pt idx="976">
                  <c:v>45925</c:v>
                </c:pt>
                <c:pt idx="977">
                  <c:v>45926</c:v>
                </c:pt>
                <c:pt idx="978">
                  <c:v>45929</c:v>
                </c:pt>
                <c:pt idx="979">
                  <c:v>45930</c:v>
                </c:pt>
                <c:pt idx="980">
                  <c:v>45931</c:v>
                </c:pt>
                <c:pt idx="981">
                  <c:v>45932</c:v>
                </c:pt>
                <c:pt idx="982">
                  <c:v>45933</c:v>
                </c:pt>
                <c:pt idx="983">
                  <c:v>45936</c:v>
                </c:pt>
                <c:pt idx="984">
                  <c:v>45937</c:v>
                </c:pt>
                <c:pt idx="985">
                  <c:v>45938</c:v>
                </c:pt>
                <c:pt idx="986">
                  <c:v>45939</c:v>
                </c:pt>
                <c:pt idx="987">
                  <c:v>45940</c:v>
                </c:pt>
                <c:pt idx="988">
                  <c:v>45943</c:v>
                </c:pt>
                <c:pt idx="989">
                  <c:v>45944</c:v>
                </c:pt>
                <c:pt idx="990">
                  <c:v>45945</c:v>
                </c:pt>
                <c:pt idx="991">
                  <c:v>45946</c:v>
                </c:pt>
                <c:pt idx="992">
                  <c:v>45947</c:v>
                </c:pt>
                <c:pt idx="993">
                  <c:v>45950</c:v>
                </c:pt>
                <c:pt idx="994">
                  <c:v>45951</c:v>
                </c:pt>
                <c:pt idx="995">
                  <c:v>45952</c:v>
                </c:pt>
                <c:pt idx="996">
                  <c:v>45953</c:v>
                </c:pt>
                <c:pt idx="997">
                  <c:v>45954</c:v>
                </c:pt>
                <c:pt idx="998">
                  <c:v>45957</c:v>
                </c:pt>
                <c:pt idx="999">
                  <c:v>45958</c:v>
                </c:pt>
                <c:pt idx="1000">
                  <c:v>45959</c:v>
                </c:pt>
                <c:pt idx="1001">
                  <c:v>45960</c:v>
                </c:pt>
                <c:pt idx="1002">
                  <c:v>45961</c:v>
                </c:pt>
                <c:pt idx="1003">
                  <c:v>45964</c:v>
                </c:pt>
                <c:pt idx="1004">
                  <c:v>45965</c:v>
                </c:pt>
                <c:pt idx="1005">
                  <c:v>45966</c:v>
                </c:pt>
                <c:pt idx="1006">
                  <c:v>45967</c:v>
                </c:pt>
                <c:pt idx="1007">
                  <c:v>45968</c:v>
                </c:pt>
                <c:pt idx="1008">
                  <c:v>45971</c:v>
                </c:pt>
                <c:pt idx="1009">
                  <c:v>45972</c:v>
                </c:pt>
                <c:pt idx="1010">
                  <c:v>45973</c:v>
                </c:pt>
                <c:pt idx="1011">
                  <c:v>45974</c:v>
                </c:pt>
                <c:pt idx="1012">
                  <c:v>45975</c:v>
                </c:pt>
                <c:pt idx="1013">
                  <c:v>45978</c:v>
                </c:pt>
                <c:pt idx="1014">
                  <c:v>45979</c:v>
                </c:pt>
                <c:pt idx="1015">
                  <c:v>45980</c:v>
                </c:pt>
                <c:pt idx="1016">
                  <c:v>45981</c:v>
                </c:pt>
                <c:pt idx="1017">
                  <c:v>45982</c:v>
                </c:pt>
                <c:pt idx="1018">
                  <c:v>45985</c:v>
                </c:pt>
                <c:pt idx="1019">
                  <c:v>45986</c:v>
                </c:pt>
                <c:pt idx="1020">
                  <c:v>45987</c:v>
                </c:pt>
                <c:pt idx="1021">
                  <c:v>45988</c:v>
                </c:pt>
                <c:pt idx="1022">
                  <c:v>45989</c:v>
                </c:pt>
                <c:pt idx="1023">
                  <c:v>45991</c:v>
                </c:pt>
                <c:pt idx="1024">
                  <c:v>45992</c:v>
                </c:pt>
                <c:pt idx="1025">
                  <c:v>45993</c:v>
                </c:pt>
                <c:pt idx="1026">
                  <c:v>45994</c:v>
                </c:pt>
                <c:pt idx="1027">
                  <c:v>45995</c:v>
                </c:pt>
                <c:pt idx="1028">
                  <c:v>45996</c:v>
                </c:pt>
                <c:pt idx="1029">
                  <c:v>45999</c:v>
                </c:pt>
                <c:pt idx="1030">
                  <c:v>46000</c:v>
                </c:pt>
                <c:pt idx="1031">
                  <c:v>46001</c:v>
                </c:pt>
                <c:pt idx="1032">
                  <c:v>46002</c:v>
                </c:pt>
                <c:pt idx="1033">
                  <c:v>46003</c:v>
                </c:pt>
                <c:pt idx="1034">
                  <c:v>46006</c:v>
                </c:pt>
                <c:pt idx="1035">
                  <c:v>46007</c:v>
                </c:pt>
                <c:pt idx="1036">
                  <c:v>46008</c:v>
                </c:pt>
                <c:pt idx="1037">
                  <c:v>46009</c:v>
                </c:pt>
                <c:pt idx="1038">
                  <c:v>46010</c:v>
                </c:pt>
                <c:pt idx="1039">
                  <c:v>46013</c:v>
                </c:pt>
                <c:pt idx="1040">
                  <c:v>46014</c:v>
                </c:pt>
                <c:pt idx="1041">
                  <c:v>46015</c:v>
                </c:pt>
                <c:pt idx="1042">
                  <c:v>46017</c:v>
                </c:pt>
                <c:pt idx="1043">
                  <c:v>46020</c:v>
                </c:pt>
                <c:pt idx="1044">
                  <c:v>46021</c:v>
                </c:pt>
                <c:pt idx="1045">
                  <c:v>46022</c:v>
                </c:pt>
                <c:pt idx="1046">
                  <c:v>46024</c:v>
                </c:pt>
                <c:pt idx="1047">
                  <c:v>46027</c:v>
                </c:pt>
                <c:pt idx="1048">
                  <c:v>46028</c:v>
                </c:pt>
                <c:pt idx="1049">
                  <c:v>46029</c:v>
                </c:pt>
                <c:pt idx="1050">
                  <c:v>46030</c:v>
                </c:pt>
                <c:pt idx="1051">
                  <c:v>46031</c:v>
                </c:pt>
                <c:pt idx="1052">
                  <c:v>46034</c:v>
                </c:pt>
                <c:pt idx="1053">
                  <c:v>46035</c:v>
                </c:pt>
                <c:pt idx="1054">
                  <c:v>46036</c:v>
                </c:pt>
                <c:pt idx="1055">
                  <c:v>46037</c:v>
                </c:pt>
                <c:pt idx="1056">
                  <c:v>46038</c:v>
                </c:pt>
                <c:pt idx="1057">
                  <c:v>46041</c:v>
                </c:pt>
                <c:pt idx="1058">
                  <c:v>46042</c:v>
                </c:pt>
                <c:pt idx="1059">
                  <c:v>46043</c:v>
                </c:pt>
                <c:pt idx="1060">
                  <c:v>46044</c:v>
                </c:pt>
                <c:pt idx="1061">
                  <c:v>46045</c:v>
                </c:pt>
                <c:pt idx="1062">
                  <c:v>46048</c:v>
                </c:pt>
                <c:pt idx="1063">
                  <c:v>46049</c:v>
                </c:pt>
                <c:pt idx="1064">
                  <c:v>46050</c:v>
                </c:pt>
                <c:pt idx="1065">
                  <c:v>46051</c:v>
                </c:pt>
                <c:pt idx="1066">
                  <c:v>46052</c:v>
                </c:pt>
                <c:pt idx="1067">
                  <c:v>46053</c:v>
                </c:pt>
                <c:pt idx="1068">
                  <c:v>46055</c:v>
                </c:pt>
                <c:pt idx="1069">
                  <c:v>46056</c:v>
                </c:pt>
                <c:pt idx="1070">
                  <c:v>46057</c:v>
                </c:pt>
                <c:pt idx="1071">
                  <c:v>46058</c:v>
                </c:pt>
                <c:pt idx="1072">
                  <c:v>46059</c:v>
                </c:pt>
                <c:pt idx="1073">
                  <c:v>46062</c:v>
                </c:pt>
                <c:pt idx="1074">
                  <c:v>46063</c:v>
                </c:pt>
                <c:pt idx="1075">
                  <c:v>46064</c:v>
                </c:pt>
                <c:pt idx="1076">
                  <c:v>46065</c:v>
                </c:pt>
                <c:pt idx="1077">
                  <c:v>46066</c:v>
                </c:pt>
                <c:pt idx="1078">
                  <c:v>46069</c:v>
                </c:pt>
                <c:pt idx="1079">
                  <c:v>46070</c:v>
                </c:pt>
                <c:pt idx="1080">
                  <c:v>46071</c:v>
                </c:pt>
                <c:pt idx="1081">
                  <c:v>46072</c:v>
                </c:pt>
                <c:pt idx="1082">
                  <c:v>46073</c:v>
                </c:pt>
                <c:pt idx="1083">
                  <c:v>46076</c:v>
                </c:pt>
                <c:pt idx="1084">
                  <c:v>46077</c:v>
                </c:pt>
                <c:pt idx="1085">
                  <c:v>46078</c:v>
                </c:pt>
                <c:pt idx="1086">
                  <c:v>46079</c:v>
                </c:pt>
                <c:pt idx="1087">
                  <c:v>46080</c:v>
                </c:pt>
                <c:pt idx="1088">
                  <c:v>46081</c:v>
                </c:pt>
                <c:pt idx="1089">
                  <c:v>46083</c:v>
                </c:pt>
                <c:pt idx="1090">
                  <c:v>46084</c:v>
                </c:pt>
                <c:pt idx="1091">
                  <c:v>46085</c:v>
                </c:pt>
                <c:pt idx="1092">
                  <c:v>46086</c:v>
                </c:pt>
                <c:pt idx="1093">
                  <c:v>46087</c:v>
                </c:pt>
                <c:pt idx="1094">
                  <c:v>46090</c:v>
                </c:pt>
                <c:pt idx="1095">
                  <c:v>46091</c:v>
                </c:pt>
                <c:pt idx="1096">
                  <c:v>46092</c:v>
                </c:pt>
                <c:pt idx="1097">
                  <c:v>46093</c:v>
                </c:pt>
                <c:pt idx="1098">
                  <c:v>46094</c:v>
                </c:pt>
                <c:pt idx="1099">
                  <c:v>46097</c:v>
                </c:pt>
                <c:pt idx="1100">
                  <c:v>46098</c:v>
                </c:pt>
                <c:pt idx="1101">
                  <c:v>46099</c:v>
                </c:pt>
                <c:pt idx="1102">
                  <c:v>46100</c:v>
                </c:pt>
                <c:pt idx="1103">
                  <c:v>46101</c:v>
                </c:pt>
                <c:pt idx="1104">
                  <c:v>46104</c:v>
                </c:pt>
                <c:pt idx="1105">
                  <c:v>46105</c:v>
                </c:pt>
                <c:pt idx="1106">
                  <c:v>46106</c:v>
                </c:pt>
                <c:pt idx="1107">
                  <c:v>46107</c:v>
                </c:pt>
                <c:pt idx="1108">
                  <c:v>46108</c:v>
                </c:pt>
                <c:pt idx="1109">
                  <c:v>46111</c:v>
                </c:pt>
                <c:pt idx="1110">
                  <c:v>46112</c:v>
                </c:pt>
              </c:numCache>
            </c:numRef>
          </c:cat>
          <c:val>
            <c:numRef>
              <c:f>Sheet1!$C$2:$C$1112</c:f>
              <c:numCache>
                <c:formatCode>General</c:formatCode>
                <c:ptCount val="1111"/>
                <c:pt idx="0">
                  <c:v>310</c:v>
                </c:pt>
                <c:pt idx="1">
                  <c:v>305</c:v>
                </c:pt>
                <c:pt idx="2">
                  <c:v>309</c:v>
                </c:pt>
                <c:pt idx="3">
                  <c:v>307</c:v>
                </c:pt>
                <c:pt idx="4">
                  <c:v>315</c:v>
                </c:pt>
                <c:pt idx="5">
                  <c:v>320</c:v>
                </c:pt>
                <c:pt idx="6">
                  <c:v>324</c:v>
                </c:pt>
                <c:pt idx="7">
                  <c:v>318</c:v>
                </c:pt>
                <c:pt idx="8">
                  <c:v>306</c:v>
                </c:pt>
                <c:pt idx="9">
                  <c:v>310</c:v>
                </c:pt>
                <c:pt idx="10">
                  <c:v>309</c:v>
                </c:pt>
                <c:pt idx="11">
                  <c:v>309</c:v>
                </c:pt>
                <c:pt idx="12">
                  <c:v>312</c:v>
                </c:pt>
                <c:pt idx="13">
                  <c:v>311</c:v>
                </c:pt>
                <c:pt idx="14">
                  <c:v>310</c:v>
                </c:pt>
                <c:pt idx="15">
                  <c:v>329</c:v>
                </c:pt>
                <c:pt idx="16">
                  <c:v>344</c:v>
                </c:pt>
                <c:pt idx="17">
                  <c:v>339</c:v>
                </c:pt>
                <c:pt idx="18">
                  <c:v>325</c:v>
                </c:pt>
                <c:pt idx="19">
                  <c:v>346</c:v>
                </c:pt>
                <c:pt idx="20">
                  <c:v>361</c:v>
                </c:pt>
                <c:pt idx="21">
                  <c:v>363</c:v>
                </c:pt>
                <c:pt idx="22">
                  <c:v>351</c:v>
                </c:pt>
                <c:pt idx="23">
                  <c:v>345</c:v>
                </c:pt>
                <c:pt idx="24">
                  <c:v>351</c:v>
                </c:pt>
                <c:pt idx="25">
                  <c:v>356</c:v>
                </c:pt>
                <c:pt idx="26">
                  <c:v>360</c:v>
                </c:pt>
                <c:pt idx="27">
                  <c:v>355</c:v>
                </c:pt>
                <c:pt idx="28">
                  <c:v>346</c:v>
                </c:pt>
                <c:pt idx="29">
                  <c:v>344</c:v>
                </c:pt>
                <c:pt idx="30">
                  <c:v>366</c:v>
                </c:pt>
                <c:pt idx="31">
                  <c:v>374</c:v>
                </c:pt>
                <c:pt idx="32">
                  <c:v>367</c:v>
                </c:pt>
                <c:pt idx="33">
                  <c:v>368</c:v>
                </c:pt>
                <c:pt idx="34">
                  <c:v>374</c:v>
                </c:pt>
                <c:pt idx="35">
                  <c:v>378</c:v>
                </c:pt>
                <c:pt idx="36">
                  <c:v>378</c:v>
                </c:pt>
                <c:pt idx="37">
                  <c:v>375</c:v>
                </c:pt>
                <c:pt idx="38">
                  <c:v>372</c:v>
                </c:pt>
                <c:pt idx="39">
                  <c:v>393</c:v>
                </c:pt>
                <c:pt idx="40">
                  <c:v>362</c:v>
                </c:pt>
                <c:pt idx="41">
                  <c:v>377</c:v>
                </c:pt>
                <c:pt idx="42">
                  <c:v>389</c:v>
                </c:pt>
                <c:pt idx="43">
                  <c:v>371</c:v>
                </c:pt>
                <c:pt idx="44">
                  <c:v>371</c:v>
                </c:pt>
                <c:pt idx="45">
                  <c:v>390</c:v>
                </c:pt>
                <c:pt idx="46">
                  <c:v>401</c:v>
                </c:pt>
                <c:pt idx="47">
                  <c:v>403</c:v>
                </c:pt>
                <c:pt idx="48">
                  <c:v>394</c:v>
                </c:pt>
                <c:pt idx="49">
                  <c:v>400</c:v>
                </c:pt>
                <c:pt idx="50">
                  <c:v>405</c:v>
                </c:pt>
                <c:pt idx="51">
                  <c:v>416</c:v>
                </c:pt>
                <c:pt idx="52">
                  <c:v>421</c:v>
                </c:pt>
                <c:pt idx="53">
                  <c:v>396</c:v>
                </c:pt>
                <c:pt idx="54">
                  <c:v>381</c:v>
                </c:pt>
                <c:pt idx="55">
                  <c:v>381</c:v>
                </c:pt>
                <c:pt idx="56">
                  <c:v>367</c:v>
                </c:pt>
                <c:pt idx="57">
                  <c:v>370</c:v>
                </c:pt>
                <c:pt idx="58">
                  <c:v>372</c:v>
                </c:pt>
                <c:pt idx="59">
                  <c:v>367</c:v>
                </c:pt>
                <c:pt idx="60">
                  <c:v>351</c:v>
                </c:pt>
                <c:pt idx="61">
                  <c:v>354</c:v>
                </c:pt>
                <c:pt idx="62">
                  <c:v>338</c:v>
                </c:pt>
                <c:pt idx="63">
                  <c:v>333</c:v>
                </c:pt>
                <c:pt idx="64">
                  <c:v>343</c:v>
                </c:pt>
                <c:pt idx="65">
                  <c:v>340</c:v>
                </c:pt>
                <c:pt idx="66">
                  <c:v>333</c:v>
                </c:pt>
                <c:pt idx="67">
                  <c:v>327</c:v>
                </c:pt>
                <c:pt idx="68">
                  <c:v>348</c:v>
                </c:pt>
                <c:pt idx="69">
                  <c:v>354</c:v>
                </c:pt>
                <c:pt idx="70">
                  <c:v>357</c:v>
                </c:pt>
                <c:pt idx="71">
                  <c:v>373</c:v>
                </c:pt>
                <c:pt idx="72">
                  <c:v>375</c:v>
                </c:pt>
                <c:pt idx="73">
                  <c:v>377</c:v>
                </c:pt>
                <c:pt idx="74">
                  <c:v>368</c:v>
                </c:pt>
                <c:pt idx="75">
                  <c:v>364</c:v>
                </c:pt>
                <c:pt idx="76">
                  <c:v>358</c:v>
                </c:pt>
                <c:pt idx="77">
                  <c:v>356</c:v>
                </c:pt>
                <c:pt idx="78">
                  <c:v>350</c:v>
                </c:pt>
                <c:pt idx="79">
                  <c:v>365</c:v>
                </c:pt>
                <c:pt idx="80">
                  <c:v>380</c:v>
                </c:pt>
                <c:pt idx="81">
                  <c:v>383</c:v>
                </c:pt>
                <c:pt idx="82">
                  <c:v>389</c:v>
                </c:pt>
                <c:pt idx="83">
                  <c:v>383</c:v>
                </c:pt>
                <c:pt idx="84">
                  <c:v>393</c:v>
                </c:pt>
                <c:pt idx="85">
                  <c:v>397</c:v>
                </c:pt>
                <c:pt idx="86">
                  <c:v>405</c:v>
                </c:pt>
                <c:pt idx="87">
                  <c:v>397</c:v>
                </c:pt>
                <c:pt idx="88">
                  <c:v>410</c:v>
                </c:pt>
                <c:pt idx="89">
                  <c:v>403</c:v>
                </c:pt>
                <c:pt idx="90">
                  <c:v>418</c:v>
                </c:pt>
                <c:pt idx="91">
                  <c:v>447</c:v>
                </c:pt>
                <c:pt idx="92">
                  <c:v>452</c:v>
                </c:pt>
                <c:pt idx="93">
                  <c:v>455</c:v>
                </c:pt>
                <c:pt idx="94">
                  <c:v>477</c:v>
                </c:pt>
                <c:pt idx="95">
                  <c:v>463</c:v>
                </c:pt>
                <c:pt idx="96">
                  <c:v>471</c:v>
                </c:pt>
                <c:pt idx="97">
                  <c:v>460</c:v>
                </c:pt>
                <c:pt idx="98">
                  <c:v>484</c:v>
                </c:pt>
                <c:pt idx="99">
                  <c:v>492</c:v>
                </c:pt>
                <c:pt idx="100">
                  <c:v>491</c:v>
                </c:pt>
                <c:pt idx="101">
                  <c:v>482</c:v>
                </c:pt>
                <c:pt idx="102">
                  <c:v>494</c:v>
                </c:pt>
                <c:pt idx="103">
                  <c:v>474</c:v>
                </c:pt>
                <c:pt idx="104">
                  <c:v>438</c:v>
                </c:pt>
                <c:pt idx="105">
                  <c:v>419</c:v>
                </c:pt>
                <c:pt idx="106">
                  <c:v>419</c:v>
                </c:pt>
                <c:pt idx="107">
                  <c:v>422</c:v>
                </c:pt>
                <c:pt idx="108">
                  <c:v>413</c:v>
                </c:pt>
                <c:pt idx="109">
                  <c:v>415</c:v>
                </c:pt>
                <c:pt idx="110">
                  <c:v>421</c:v>
                </c:pt>
                <c:pt idx="111">
                  <c:v>419</c:v>
                </c:pt>
                <c:pt idx="112">
                  <c:v>434</c:v>
                </c:pt>
                <c:pt idx="113">
                  <c:v>434</c:v>
                </c:pt>
                <c:pt idx="114">
                  <c:v>442</c:v>
                </c:pt>
                <c:pt idx="115">
                  <c:v>451</c:v>
                </c:pt>
                <c:pt idx="116">
                  <c:v>487</c:v>
                </c:pt>
                <c:pt idx="117">
                  <c:v>490</c:v>
                </c:pt>
                <c:pt idx="118">
                  <c:v>482</c:v>
                </c:pt>
                <c:pt idx="119">
                  <c:v>517</c:v>
                </c:pt>
                <c:pt idx="120">
                  <c:v>515</c:v>
                </c:pt>
                <c:pt idx="121">
                  <c:v>515</c:v>
                </c:pt>
                <c:pt idx="122">
                  <c:v>505</c:v>
                </c:pt>
                <c:pt idx="123">
                  <c:v>532</c:v>
                </c:pt>
                <c:pt idx="124">
                  <c:v>538</c:v>
                </c:pt>
                <c:pt idx="125">
                  <c:v>518</c:v>
                </c:pt>
                <c:pt idx="126">
                  <c:v>511</c:v>
                </c:pt>
                <c:pt idx="127">
                  <c:v>526</c:v>
                </c:pt>
                <c:pt idx="128">
                  <c:v>562</c:v>
                </c:pt>
                <c:pt idx="129">
                  <c:v>587</c:v>
                </c:pt>
                <c:pt idx="130">
                  <c:v>592</c:v>
                </c:pt>
                <c:pt idx="131">
                  <c:v>593</c:v>
                </c:pt>
                <c:pt idx="132">
                  <c:v>599</c:v>
                </c:pt>
                <c:pt idx="133">
                  <c:v>580</c:v>
                </c:pt>
                <c:pt idx="134">
                  <c:v>550</c:v>
                </c:pt>
                <c:pt idx="135">
                  <c:v>536</c:v>
                </c:pt>
                <c:pt idx="136">
                  <c:v>544</c:v>
                </c:pt>
                <c:pt idx="137">
                  <c:v>543</c:v>
                </c:pt>
                <c:pt idx="138">
                  <c:v>547</c:v>
                </c:pt>
                <c:pt idx="139">
                  <c:v>553</c:v>
                </c:pt>
                <c:pt idx="140">
                  <c:v>539</c:v>
                </c:pt>
                <c:pt idx="141">
                  <c:v>525</c:v>
                </c:pt>
                <c:pt idx="142">
                  <c:v>510</c:v>
                </c:pt>
                <c:pt idx="143">
                  <c:v>490</c:v>
                </c:pt>
                <c:pt idx="144">
                  <c:v>499</c:v>
                </c:pt>
                <c:pt idx="145">
                  <c:v>496</c:v>
                </c:pt>
                <c:pt idx="146">
                  <c:v>495</c:v>
                </c:pt>
                <c:pt idx="147">
                  <c:v>506</c:v>
                </c:pt>
                <c:pt idx="148">
                  <c:v>507</c:v>
                </c:pt>
                <c:pt idx="149">
                  <c:v>498</c:v>
                </c:pt>
                <c:pt idx="150">
                  <c:v>477</c:v>
                </c:pt>
                <c:pt idx="151">
                  <c:v>483</c:v>
                </c:pt>
                <c:pt idx="152">
                  <c:v>480</c:v>
                </c:pt>
                <c:pt idx="153">
                  <c:v>461</c:v>
                </c:pt>
                <c:pt idx="154">
                  <c:v>454</c:v>
                </c:pt>
                <c:pt idx="155">
                  <c:v>455</c:v>
                </c:pt>
                <c:pt idx="156">
                  <c:v>444</c:v>
                </c:pt>
                <c:pt idx="157">
                  <c:v>441</c:v>
                </c:pt>
                <c:pt idx="158">
                  <c:v>446</c:v>
                </c:pt>
                <c:pt idx="159">
                  <c:v>433</c:v>
                </c:pt>
                <c:pt idx="160">
                  <c:v>421</c:v>
                </c:pt>
                <c:pt idx="161">
                  <c:v>425</c:v>
                </c:pt>
                <c:pt idx="162">
                  <c:v>424</c:v>
                </c:pt>
                <c:pt idx="163">
                  <c:v>425</c:v>
                </c:pt>
                <c:pt idx="164">
                  <c:v>433</c:v>
                </c:pt>
                <c:pt idx="165">
                  <c:v>437</c:v>
                </c:pt>
                <c:pt idx="166">
                  <c:v>445</c:v>
                </c:pt>
                <c:pt idx="167">
                  <c:v>462</c:v>
                </c:pt>
                <c:pt idx="168">
                  <c:v>468</c:v>
                </c:pt>
                <c:pt idx="169">
                  <c:v>461</c:v>
                </c:pt>
                <c:pt idx="170">
                  <c:v>460</c:v>
                </c:pt>
                <c:pt idx="171">
                  <c:v>465</c:v>
                </c:pt>
                <c:pt idx="172">
                  <c:v>478</c:v>
                </c:pt>
                <c:pt idx="173">
                  <c:v>490</c:v>
                </c:pt>
                <c:pt idx="174">
                  <c:v>503</c:v>
                </c:pt>
                <c:pt idx="175">
                  <c:v>508</c:v>
                </c:pt>
                <c:pt idx="176">
                  <c:v>506</c:v>
                </c:pt>
                <c:pt idx="177">
                  <c:v>507</c:v>
                </c:pt>
                <c:pt idx="178">
                  <c:v>498</c:v>
                </c:pt>
                <c:pt idx="179">
                  <c:v>497</c:v>
                </c:pt>
                <c:pt idx="180">
                  <c:v>480</c:v>
                </c:pt>
                <c:pt idx="181">
                  <c:v>457</c:v>
                </c:pt>
                <c:pt idx="182">
                  <c:v>450</c:v>
                </c:pt>
                <c:pt idx="183">
                  <c:v>468</c:v>
                </c:pt>
                <c:pt idx="184">
                  <c:v>474</c:v>
                </c:pt>
                <c:pt idx="185">
                  <c:v>477</c:v>
                </c:pt>
                <c:pt idx="186">
                  <c:v>500</c:v>
                </c:pt>
                <c:pt idx="187">
                  <c:v>488</c:v>
                </c:pt>
                <c:pt idx="188">
                  <c:v>488</c:v>
                </c:pt>
                <c:pt idx="189">
                  <c:v>487</c:v>
                </c:pt>
                <c:pt idx="190">
                  <c:v>491</c:v>
                </c:pt>
                <c:pt idx="191">
                  <c:v>512</c:v>
                </c:pt>
                <c:pt idx="192">
                  <c:v>518</c:v>
                </c:pt>
                <c:pt idx="193">
                  <c:v>522</c:v>
                </c:pt>
                <c:pt idx="194">
                  <c:v>547</c:v>
                </c:pt>
                <c:pt idx="195">
                  <c:v>550</c:v>
                </c:pt>
                <c:pt idx="196">
                  <c:v>543</c:v>
                </c:pt>
                <c:pt idx="197">
                  <c:v>543</c:v>
                </c:pt>
                <c:pt idx="198">
                  <c:v>512</c:v>
                </c:pt>
                <c:pt idx="199">
                  <c:v>509</c:v>
                </c:pt>
                <c:pt idx="200">
                  <c:v>495</c:v>
                </c:pt>
                <c:pt idx="201">
                  <c:v>502</c:v>
                </c:pt>
                <c:pt idx="202">
                  <c:v>503</c:v>
                </c:pt>
                <c:pt idx="203">
                  <c:v>525</c:v>
                </c:pt>
                <c:pt idx="204">
                  <c:v>531</c:v>
                </c:pt>
                <c:pt idx="205">
                  <c:v>525</c:v>
                </c:pt>
                <c:pt idx="206">
                  <c:v>515</c:v>
                </c:pt>
                <c:pt idx="207">
                  <c:v>504</c:v>
                </c:pt>
                <c:pt idx="208">
                  <c:v>495</c:v>
                </c:pt>
                <c:pt idx="209">
                  <c:v>497</c:v>
                </c:pt>
                <c:pt idx="210">
                  <c:v>489</c:v>
                </c:pt>
                <c:pt idx="211">
                  <c:v>499</c:v>
                </c:pt>
                <c:pt idx="212">
                  <c:v>491</c:v>
                </c:pt>
                <c:pt idx="213">
                  <c:v>488</c:v>
                </c:pt>
                <c:pt idx="214">
                  <c:v>480</c:v>
                </c:pt>
                <c:pt idx="215">
                  <c:v>476</c:v>
                </c:pt>
                <c:pt idx="216">
                  <c:v>454</c:v>
                </c:pt>
                <c:pt idx="217">
                  <c:v>463</c:v>
                </c:pt>
                <c:pt idx="218">
                  <c:v>461</c:v>
                </c:pt>
                <c:pt idx="219">
                  <c:v>462</c:v>
                </c:pt>
                <c:pt idx="220">
                  <c:v>481</c:v>
                </c:pt>
                <c:pt idx="221">
                  <c:v>477</c:v>
                </c:pt>
                <c:pt idx="222">
                  <c:v>471</c:v>
                </c:pt>
                <c:pt idx="223">
                  <c:v>479</c:v>
                </c:pt>
                <c:pt idx="224">
                  <c:v>499</c:v>
                </c:pt>
                <c:pt idx="225">
                  <c:v>480</c:v>
                </c:pt>
                <c:pt idx="226">
                  <c:v>481</c:v>
                </c:pt>
                <c:pt idx="227">
                  <c:v>467</c:v>
                </c:pt>
                <c:pt idx="228">
                  <c:v>464</c:v>
                </c:pt>
                <c:pt idx="229">
                  <c:v>471</c:v>
                </c:pt>
                <c:pt idx="230">
                  <c:v>475</c:v>
                </c:pt>
                <c:pt idx="231">
                  <c:v>465</c:v>
                </c:pt>
                <c:pt idx="232">
                  <c:v>464</c:v>
                </c:pt>
                <c:pt idx="233">
                  <c:v>457</c:v>
                </c:pt>
                <c:pt idx="234">
                  <c:v>451</c:v>
                </c:pt>
                <c:pt idx="235">
                  <c:v>451</c:v>
                </c:pt>
                <c:pt idx="236">
                  <c:v>452</c:v>
                </c:pt>
                <c:pt idx="237">
                  <c:v>463</c:v>
                </c:pt>
                <c:pt idx="238">
                  <c:v>463</c:v>
                </c:pt>
                <c:pt idx="239">
                  <c:v>455</c:v>
                </c:pt>
                <c:pt idx="240">
                  <c:v>448</c:v>
                </c:pt>
                <c:pt idx="241">
                  <c:v>450</c:v>
                </c:pt>
                <c:pt idx="242">
                  <c:v>443</c:v>
                </c:pt>
                <c:pt idx="243">
                  <c:v>457</c:v>
                </c:pt>
                <c:pt idx="244">
                  <c:v>468</c:v>
                </c:pt>
                <c:pt idx="245">
                  <c:v>455</c:v>
                </c:pt>
                <c:pt idx="246">
                  <c:v>446</c:v>
                </c:pt>
                <c:pt idx="247">
                  <c:v>440</c:v>
                </c:pt>
                <c:pt idx="248">
                  <c:v>434</c:v>
                </c:pt>
                <c:pt idx="249">
                  <c:v>437</c:v>
                </c:pt>
                <c:pt idx="250">
                  <c:v>454</c:v>
                </c:pt>
                <c:pt idx="251">
                  <c:v>467</c:v>
                </c:pt>
                <c:pt idx="252">
                  <c:v>467</c:v>
                </c:pt>
                <c:pt idx="253">
                  <c:v>468</c:v>
                </c:pt>
                <c:pt idx="254">
                  <c:v>456</c:v>
                </c:pt>
                <c:pt idx="255">
                  <c:v>461</c:v>
                </c:pt>
                <c:pt idx="256">
                  <c:v>459</c:v>
                </c:pt>
                <c:pt idx="257">
                  <c:v>455</c:v>
                </c:pt>
                <c:pt idx="258">
                  <c:v>477</c:v>
                </c:pt>
                <c:pt idx="259">
                  <c:v>481</c:v>
                </c:pt>
                <c:pt idx="260">
                  <c:v>479</c:v>
                </c:pt>
                <c:pt idx="261">
                  <c:v>481</c:v>
                </c:pt>
                <c:pt idx="262">
                  <c:v>470</c:v>
                </c:pt>
                <c:pt idx="263">
                  <c:v>462</c:v>
                </c:pt>
                <c:pt idx="264">
                  <c:v>458</c:v>
                </c:pt>
                <c:pt idx="265">
                  <c:v>447</c:v>
                </c:pt>
                <c:pt idx="266">
                  <c:v>437</c:v>
                </c:pt>
                <c:pt idx="267">
                  <c:v>433</c:v>
                </c:pt>
                <c:pt idx="268">
                  <c:v>430</c:v>
                </c:pt>
                <c:pt idx="269">
                  <c:v>429</c:v>
                </c:pt>
                <c:pt idx="270">
                  <c:v>421</c:v>
                </c:pt>
                <c:pt idx="271">
                  <c:v>419</c:v>
                </c:pt>
                <c:pt idx="272">
                  <c:v>419</c:v>
                </c:pt>
                <c:pt idx="273">
                  <c:v>425</c:v>
                </c:pt>
                <c:pt idx="274">
                  <c:v>439</c:v>
                </c:pt>
                <c:pt idx="275">
                  <c:v>435</c:v>
                </c:pt>
                <c:pt idx="276">
                  <c:v>427</c:v>
                </c:pt>
                <c:pt idx="277">
                  <c:v>433</c:v>
                </c:pt>
                <c:pt idx="278">
                  <c:v>435</c:v>
                </c:pt>
                <c:pt idx="279">
                  <c:v>424</c:v>
                </c:pt>
                <c:pt idx="280">
                  <c:v>423</c:v>
                </c:pt>
                <c:pt idx="281">
                  <c:v>426</c:v>
                </c:pt>
                <c:pt idx="282">
                  <c:v>430</c:v>
                </c:pt>
                <c:pt idx="283">
                  <c:v>431</c:v>
                </c:pt>
                <c:pt idx="284">
                  <c:v>394</c:v>
                </c:pt>
                <c:pt idx="285">
                  <c:v>395</c:v>
                </c:pt>
                <c:pt idx="286">
                  <c:v>399</c:v>
                </c:pt>
                <c:pt idx="287">
                  <c:v>399</c:v>
                </c:pt>
                <c:pt idx="288">
                  <c:v>407</c:v>
                </c:pt>
                <c:pt idx="289">
                  <c:v>405</c:v>
                </c:pt>
                <c:pt idx="290">
                  <c:v>424</c:v>
                </c:pt>
                <c:pt idx="291">
                  <c:v>423</c:v>
                </c:pt>
                <c:pt idx="292">
                  <c:v>415</c:v>
                </c:pt>
                <c:pt idx="293">
                  <c:v>418</c:v>
                </c:pt>
                <c:pt idx="294">
                  <c:v>424</c:v>
                </c:pt>
                <c:pt idx="295">
                  <c:v>438</c:v>
                </c:pt>
                <c:pt idx="296">
                  <c:v>438</c:v>
                </c:pt>
                <c:pt idx="297">
                  <c:v>449</c:v>
                </c:pt>
                <c:pt idx="298">
                  <c:v>441</c:v>
                </c:pt>
                <c:pt idx="299">
                  <c:v>430</c:v>
                </c:pt>
                <c:pt idx="300">
                  <c:v>428</c:v>
                </c:pt>
                <c:pt idx="301">
                  <c:v>421</c:v>
                </c:pt>
                <c:pt idx="302">
                  <c:v>422</c:v>
                </c:pt>
                <c:pt idx="303">
                  <c:v>417</c:v>
                </c:pt>
                <c:pt idx="304">
                  <c:v>418</c:v>
                </c:pt>
                <c:pt idx="305">
                  <c:v>405</c:v>
                </c:pt>
                <c:pt idx="306">
                  <c:v>397</c:v>
                </c:pt>
                <c:pt idx="307">
                  <c:v>398</c:v>
                </c:pt>
                <c:pt idx="308">
                  <c:v>409</c:v>
                </c:pt>
                <c:pt idx="309">
                  <c:v>427</c:v>
                </c:pt>
                <c:pt idx="310">
                  <c:v>461</c:v>
                </c:pt>
                <c:pt idx="311">
                  <c:v>503</c:v>
                </c:pt>
                <c:pt idx="312">
                  <c:v>474</c:v>
                </c:pt>
                <c:pt idx="313">
                  <c:v>520</c:v>
                </c:pt>
                <c:pt idx="314">
                  <c:v>493</c:v>
                </c:pt>
                <c:pt idx="315">
                  <c:v>517</c:v>
                </c:pt>
                <c:pt idx="316">
                  <c:v>515</c:v>
                </c:pt>
                <c:pt idx="317">
                  <c:v>485</c:v>
                </c:pt>
                <c:pt idx="318">
                  <c:v>500</c:v>
                </c:pt>
                <c:pt idx="319">
                  <c:v>510</c:v>
                </c:pt>
                <c:pt idx="320">
                  <c:v>522</c:v>
                </c:pt>
                <c:pt idx="321">
                  <c:v>503</c:v>
                </c:pt>
                <c:pt idx="322">
                  <c:v>501</c:v>
                </c:pt>
                <c:pt idx="323">
                  <c:v>483</c:v>
                </c:pt>
                <c:pt idx="324">
                  <c:v>474</c:v>
                </c:pt>
                <c:pt idx="325">
                  <c:v>458</c:v>
                </c:pt>
                <c:pt idx="326">
                  <c:v>458</c:v>
                </c:pt>
                <c:pt idx="327">
                  <c:v>473</c:v>
                </c:pt>
                <c:pt idx="328">
                  <c:v>484</c:v>
                </c:pt>
                <c:pt idx="329">
                  <c:v>484</c:v>
                </c:pt>
                <c:pt idx="330">
                  <c:v>470</c:v>
                </c:pt>
                <c:pt idx="331">
                  <c:v>463</c:v>
                </c:pt>
                <c:pt idx="332">
                  <c:v>462</c:v>
                </c:pt>
                <c:pt idx="333">
                  <c:v>449</c:v>
                </c:pt>
                <c:pt idx="334">
                  <c:v>443</c:v>
                </c:pt>
                <c:pt idx="335">
                  <c:v>441</c:v>
                </c:pt>
                <c:pt idx="336">
                  <c:v>437</c:v>
                </c:pt>
                <c:pt idx="337">
                  <c:v>441</c:v>
                </c:pt>
                <c:pt idx="338">
                  <c:v>454</c:v>
                </c:pt>
                <c:pt idx="339">
                  <c:v>446</c:v>
                </c:pt>
                <c:pt idx="340">
                  <c:v>448</c:v>
                </c:pt>
                <c:pt idx="341">
                  <c:v>464</c:v>
                </c:pt>
                <c:pt idx="342">
                  <c:v>463</c:v>
                </c:pt>
                <c:pt idx="343">
                  <c:v>448</c:v>
                </c:pt>
                <c:pt idx="344">
                  <c:v>450</c:v>
                </c:pt>
                <c:pt idx="345">
                  <c:v>453</c:v>
                </c:pt>
                <c:pt idx="346">
                  <c:v>445</c:v>
                </c:pt>
                <c:pt idx="347">
                  <c:v>470</c:v>
                </c:pt>
                <c:pt idx="348">
                  <c:v>479</c:v>
                </c:pt>
                <c:pt idx="349">
                  <c:v>495</c:v>
                </c:pt>
                <c:pt idx="350">
                  <c:v>477</c:v>
                </c:pt>
                <c:pt idx="351">
                  <c:v>472</c:v>
                </c:pt>
                <c:pt idx="352">
                  <c:v>474</c:v>
                </c:pt>
                <c:pt idx="353">
                  <c:v>478</c:v>
                </c:pt>
                <c:pt idx="354">
                  <c:v>481</c:v>
                </c:pt>
                <c:pt idx="355">
                  <c:v>476</c:v>
                </c:pt>
                <c:pt idx="356">
                  <c:v>477</c:v>
                </c:pt>
                <c:pt idx="357">
                  <c:v>479</c:v>
                </c:pt>
                <c:pt idx="358">
                  <c:v>475</c:v>
                </c:pt>
                <c:pt idx="359">
                  <c:v>469</c:v>
                </c:pt>
                <c:pt idx="360">
                  <c:v>462</c:v>
                </c:pt>
                <c:pt idx="361">
                  <c:v>454</c:v>
                </c:pt>
                <c:pt idx="362">
                  <c:v>460</c:v>
                </c:pt>
                <c:pt idx="363">
                  <c:v>468</c:v>
                </c:pt>
                <c:pt idx="364">
                  <c:v>458</c:v>
                </c:pt>
                <c:pt idx="365">
                  <c:v>453</c:v>
                </c:pt>
                <c:pt idx="366">
                  <c:v>454</c:v>
                </c:pt>
                <c:pt idx="367">
                  <c:v>458</c:v>
                </c:pt>
                <c:pt idx="368">
                  <c:v>469</c:v>
                </c:pt>
                <c:pt idx="369">
                  <c:v>465</c:v>
                </c:pt>
                <c:pt idx="370">
                  <c:v>437</c:v>
                </c:pt>
                <c:pt idx="371">
                  <c:v>439</c:v>
                </c:pt>
                <c:pt idx="372">
                  <c:v>439</c:v>
                </c:pt>
                <c:pt idx="373">
                  <c:v>433</c:v>
                </c:pt>
                <c:pt idx="374">
                  <c:v>439</c:v>
                </c:pt>
                <c:pt idx="375">
                  <c:v>429</c:v>
                </c:pt>
                <c:pt idx="376">
                  <c:v>434</c:v>
                </c:pt>
                <c:pt idx="377">
                  <c:v>418</c:v>
                </c:pt>
                <c:pt idx="378">
                  <c:v>418</c:v>
                </c:pt>
                <c:pt idx="379">
                  <c:v>421</c:v>
                </c:pt>
                <c:pt idx="380">
                  <c:v>415</c:v>
                </c:pt>
                <c:pt idx="381">
                  <c:v>415</c:v>
                </c:pt>
                <c:pt idx="382">
                  <c:v>422</c:v>
                </c:pt>
                <c:pt idx="383">
                  <c:v>432</c:v>
                </c:pt>
                <c:pt idx="384">
                  <c:v>430</c:v>
                </c:pt>
                <c:pt idx="385">
                  <c:v>440</c:v>
                </c:pt>
                <c:pt idx="386">
                  <c:v>445</c:v>
                </c:pt>
                <c:pt idx="387">
                  <c:v>430</c:v>
                </c:pt>
                <c:pt idx="388">
                  <c:v>427</c:v>
                </c:pt>
                <c:pt idx="389">
                  <c:v>414</c:v>
                </c:pt>
                <c:pt idx="390">
                  <c:v>405</c:v>
                </c:pt>
                <c:pt idx="391">
                  <c:v>399</c:v>
                </c:pt>
                <c:pt idx="392">
                  <c:v>399</c:v>
                </c:pt>
                <c:pt idx="393">
                  <c:v>401</c:v>
                </c:pt>
                <c:pt idx="394">
                  <c:v>410</c:v>
                </c:pt>
                <c:pt idx="395">
                  <c:v>408</c:v>
                </c:pt>
                <c:pt idx="396">
                  <c:v>413</c:v>
                </c:pt>
                <c:pt idx="397">
                  <c:v>405</c:v>
                </c:pt>
                <c:pt idx="398">
                  <c:v>395</c:v>
                </c:pt>
                <c:pt idx="399">
                  <c:v>397</c:v>
                </c:pt>
                <c:pt idx="400">
                  <c:v>390</c:v>
                </c:pt>
                <c:pt idx="401">
                  <c:v>397</c:v>
                </c:pt>
                <c:pt idx="402">
                  <c:v>390</c:v>
                </c:pt>
                <c:pt idx="403">
                  <c:v>389</c:v>
                </c:pt>
                <c:pt idx="404">
                  <c:v>390</c:v>
                </c:pt>
                <c:pt idx="405">
                  <c:v>389</c:v>
                </c:pt>
                <c:pt idx="406">
                  <c:v>382</c:v>
                </c:pt>
                <c:pt idx="407">
                  <c:v>384</c:v>
                </c:pt>
                <c:pt idx="408">
                  <c:v>391</c:v>
                </c:pt>
                <c:pt idx="409">
                  <c:v>378</c:v>
                </c:pt>
                <c:pt idx="410">
                  <c:v>382</c:v>
                </c:pt>
                <c:pt idx="411">
                  <c:v>379</c:v>
                </c:pt>
                <c:pt idx="412">
                  <c:v>382</c:v>
                </c:pt>
                <c:pt idx="413">
                  <c:v>396</c:v>
                </c:pt>
                <c:pt idx="414">
                  <c:v>398</c:v>
                </c:pt>
                <c:pt idx="415">
                  <c:v>401</c:v>
                </c:pt>
                <c:pt idx="416">
                  <c:v>397</c:v>
                </c:pt>
                <c:pt idx="417">
                  <c:v>400</c:v>
                </c:pt>
                <c:pt idx="418">
                  <c:v>394</c:v>
                </c:pt>
                <c:pt idx="419">
                  <c:v>383</c:v>
                </c:pt>
                <c:pt idx="420">
                  <c:v>383</c:v>
                </c:pt>
                <c:pt idx="421">
                  <c:v>379</c:v>
                </c:pt>
                <c:pt idx="422">
                  <c:v>385</c:v>
                </c:pt>
                <c:pt idx="423">
                  <c:v>381</c:v>
                </c:pt>
                <c:pt idx="424">
                  <c:v>395</c:v>
                </c:pt>
                <c:pt idx="425">
                  <c:v>402</c:v>
                </c:pt>
                <c:pt idx="426">
                  <c:v>397</c:v>
                </c:pt>
                <c:pt idx="427">
                  <c:v>393</c:v>
                </c:pt>
                <c:pt idx="428">
                  <c:v>392</c:v>
                </c:pt>
                <c:pt idx="429">
                  <c:v>391</c:v>
                </c:pt>
                <c:pt idx="430">
                  <c:v>390</c:v>
                </c:pt>
                <c:pt idx="431">
                  <c:v>386</c:v>
                </c:pt>
                <c:pt idx="432">
                  <c:v>387</c:v>
                </c:pt>
                <c:pt idx="433">
                  <c:v>380</c:v>
                </c:pt>
                <c:pt idx="434">
                  <c:v>385</c:v>
                </c:pt>
                <c:pt idx="435">
                  <c:v>381</c:v>
                </c:pt>
                <c:pt idx="436">
                  <c:v>381</c:v>
                </c:pt>
                <c:pt idx="437">
                  <c:v>383</c:v>
                </c:pt>
                <c:pt idx="438">
                  <c:v>386</c:v>
                </c:pt>
                <c:pt idx="439">
                  <c:v>390</c:v>
                </c:pt>
                <c:pt idx="440">
                  <c:v>385</c:v>
                </c:pt>
                <c:pt idx="441">
                  <c:v>382</c:v>
                </c:pt>
                <c:pt idx="442">
                  <c:v>384</c:v>
                </c:pt>
                <c:pt idx="443">
                  <c:v>385</c:v>
                </c:pt>
                <c:pt idx="444">
                  <c:v>378</c:v>
                </c:pt>
                <c:pt idx="445">
                  <c:v>379</c:v>
                </c:pt>
                <c:pt idx="446">
                  <c:v>382</c:v>
                </c:pt>
                <c:pt idx="447">
                  <c:v>382</c:v>
                </c:pt>
                <c:pt idx="448">
                  <c:v>377</c:v>
                </c:pt>
                <c:pt idx="449">
                  <c:v>389</c:v>
                </c:pt>
                <c:pt idx="450">
                  <c:v>393</c:v>
                </c:pt>
                <c:pt idx="451">
                  <c:v>397</c:v>
                </c:pt>
                <c:pt idx="452">
                  <c:v>404</c:v>
                </c:pt>
                <c:pt idx="453">
                  <c:v>403</c:v>
                </c:pt>
                <c:pt idx="454">
                  <c:v>409</c:v>
                </c:pt>
                <c:pt idx="455">
                  <c:v>403</c:v>
                </c:pt>
                <c:pt idx="456">
                  <c:v>403</c:v>
                </c:pt>
                <c:pt idx="457">
                  <c:v>411</c:v>
                </c:pt>
                <c:pt idx="458">
                  <c:v>426</c:v>
                </c:pt>
                <c:pt idx="459">
                  <c:v>437</c:v>
                </c:pt>
                <c:pt idx="460">
                  <c:v>438</c:v>
                </c:pt>
                <c:pt idx="461">
                  <c:v>433</c:v>
                </c:pt>
                <c:pt idx="462">
                  <c:v>434</c:v>
                </c:pt>
                <c:pt idx="463">
                  <c:v>426</c:v>
                </c:pt>
                <c:pt idx="464">
                  <c:v>425</c:v>
                </c:pt>
                <c:pt idx="465">
                  <c:v>425</c:v>
                </c:pt>
                <c:pt idx="466">
                  <c:v>430</c:v>
                </c:pt>
                <c:pt idx="467">
                  <c:v>427</c:v>
                </c:pt>
                <c:pt idx="468">
                  <c:v>425</c:v>
                </c:pt>
                <c:pt idx="469">
                  <c:v>432</c:v>
                </c:pt>
                <c:pt idx="470">
                  <c:v>437</c:v>
                </c:pt>
                <c:pt idx="471">
                  <c:v>452</c:v>
                </c:pt>
                <c:pt idx="472">
                  <c:v>451</c:v>
                </c:pt>
                <c:pt idx="473">
                  <c:v>441</c:v>
                </c:pt>
                <c:pt idx="474">
                  <c:v>437</c:v>
                </c:pt>
                <c:pt idx="475">
                  <c:v>450</c:v>
                </c:pt>
                <c:pt idx="476">
                  <c:v>453</c:v>
                </c:pt>
                <c:pt idx="477">
                  <c:v>450</c:v>
                </c:pt>
                <c:pt idx="478">
                  <c:v>442</c:v>
                </c:pt>
                <c:pt idx="479">
                  <c:v>447</c:v>
                </c:pt>
                <c:pt idx="480">
                  <c:v>415</c:v>
                </c:pt>
                <c:pt idx="481">
                  <c:v>404</c:v>
                </c:pt>
                <c:pt idx="482">
                  <c:v>400</c:v>
                </c:pt>
                <c:pt idx="483">
                  <c:v>408</c:v>
                </c:pt>
                <c:pt idx="484">
                  <c:v>408</c:v>
                </c:pt>
                <c:pt idx="485">
                  <c:v>404</c:v>
                </c:pt>
                <c:pt idx="486">
                  <c:v>403</c:v>
                </c:pt>
                <c:pt idx="487">
                  <c:v>403</c:v>
                </c:pt>
                <c:pt idx="488">
                  <c:v>392</c:v>
                </c:pt>
                <c:pt idx="489">
                  <c:v>389</c:v>
                </c:pt>
                <c:pt idx="490">
                  <c:v>402</c:v>
                </c:pt>
                <c:pt idx="491">
                  <c:v>399</c:v>
                </c:pt>
                <c:pt idx="492">
                  <c:v>392</c:v>
                </c:pt>
                <c:pt idx="493">
                  <c:v>395</c:v>
                </c:pt>
                <c:pt idx="494">
                  <c:v>390</c:v>
                </c:pt>
                <c:pt idx="495">
                  <c:v>390</c:v>
                </c:pt>
                <c:pt idx="496">
                  <c:v>385</c:v>
                </c:pt>
                <c:pt idx="497">
                  <c:v>389</c:v>
                </c:pt>
                <c:pt idx="498">
                  <c:v>390</c:v>
                </c:pt>
                <c:pt idx="499">
                  <c:v>380</c:v>
                </c:pt>
                <c:pt idx="500">
                  <c:v>384</c:v>
                </c:pt>
                <c:pt idx="501">
                  <c:v>387</c:v>
                </c:pt>
                <c:pt idx="502">
                  <c:v>380</c:v>
                </c:pt>
                <c:pt idx="503">
                  <c:v>380</c:v>
                </c:pt>
                <c:pt idx="504">
                  <c:v>379</c:v>
                </c:pt>
                <c:pt idx="505">
                  <c:v>377</c:v>
                </c:pt>
                <c:pt idx="506">
                  <c:v>375</c:v>
                </c:pt>
                <c:pt idx="507">
                  <c:v>379</c:v>
                </c:pt>
                <c:pt idx="508">
                  <c:v>376</c:v>
                </c:pt>
                <c:pt idx="509">
                  <c:v>379</c:v>
                </c:pt>
                <c:pt idx="510">
                  <c:v>347</c:v>
                </c:pt>
                <c:pt idx="511">
                  <c:v>351</c:v>
                </c:pt>
                <c:pt idx="512">
                  <c:v>351</c:v>
                </c:pt>
                <c:pt idx="513">
                  <c:v>346</c:v>
                </c:pt>
                <c:pt idx="514">
                  <c:v>343</c:v>
                </c:pt>
                <c:pt idx="515">
                  <c:v>341</c:v>
                </c:pt>
                <c:pt idx="516">
                  <c:v>339</c:v>
                </c:pt>
                <c:pt idx="517">
                  <c:v>337</c:v>
                </c:pt>
                <c:pt idx="518">
                  <c:v>334</c:v>
                </c:pt>
                <c:pt idx="519">
                  <c:v>332</c:v>
                </c:pt>
                <c:pt idx="520">
                  <c:v>334</c:v>
                </c:pt>
                <c:pt idx="521">
                  <c:v>339</c:v>
                </c:pt>
                <c:pt idx="522">
                  <c:v>354</c:v>
                </c:pt>
                <c:pt idx="523">
                  <c:v>371</c:v>
                </c:pt>
                <c:pt idx="524">
                  <c:v>369</c:v>
                </c:pt>
                <c:pt idx="525">
                  <c:v>368</c:v>
                </c:pt>
                <c:pt idx="526">
                  <c:v>363</c:v>
                </c:pt>
                <c:pt idx="527">
                  <c:v>359</c:v>
                </c:pt>
                <c:pt idx="528">
                  <c:v>350</c:v>
                </c:pt>
                <c:pt idx="529">
                  <c:v>355</c:v>
                </c:pt>
                <c:pt idx="530">
                  <c:v>356</c:v>
                </c:pt>
                <c:pt idx="531">
                  <c:v>354</c:v>
                </c:pt>
                <c:pt idx="532">
                  <c:v>358</c:v>
                </c:pt>
                <c:pt idx="533">
                  <c:v>362</c:v>
                </c:pt>
                <c:pt idx="534">
                  <c:v>358</c:v>
                </c:pt>
                <c:pt idx="535">
                  <c:v>354</c:v>
                </c:pt>
                <c:pt idx="536">
                  <c:v>349</c:v>
                </c:pt>
                <c:pt idx="537">
                  <c:v>351</c:v>
                </c:pt>
                <c:pt idx="538">
                  <c:v>344</c:v>
                </c:pt>
                <c:pt idx="539">
                  <c:v>345</c:v>
                </c:pt>
                <c:pt idx="540">
                  <c:v>339</c:v>
                </c:pt>
                <c:pt idx="541">
                  <c:v>341</c:v>
                </c:pt>
                <c:pt idx="542">
                  <c:v>342</c:v>
                </c:pt>
                <c:pt idx="543">
                  <c:v>359</c:v>
                </c:pt>
                <c:pt idx="544">
                  <c:v>356</c:v>
                </c:pt>
                <c:pt idx="545">
                  <c:v>347</c:v>
                </c:pt>
                <c:pt idx="546">
                  <c:v>350</c:v>
                </c:pt>
                <c:pt idx="547">
                  <c:v>352</c:v>
                </c:pt>
                <c:pt idx="548">
                  <c:v>343</c:v>
                </c:pt>
                <c:pt idx="549">
                  <c:v>338</c:v>
                </c:pt>
                <c:pt idx="550">
                  <c:v>333</c:v>
                </c:pt>
                <c:pt idx="551">
                  <c:v>335</c:v>
                </c:pt>
                <c:pt idx="552">
                  <c:v>336</c:v>
                </c:pt>
                <c:pt idx="553">
                  <c:v>338</c:v>
                </c:pt>
                <c:pt idx="554">
                  <c:v>335</c:v>
                </c:pt>
                <c:pt idx="555">
                  <c:v>334</c:v>
                </c:pt>
                <c:pt idx="556">
                  <c:v>334</c:v>
                </c:pt>
                <c:pt idx="557">
                  <c:v>337</c:v>
                </c:pt>
                <c:pt idx="558">
                  <c:v>334</c:v>
                </c:pt>
                <c:pt idx="559">
                  <c:v>322</c:v>
                </c:pt>
                <c:pt idx="560">
                  <c:v>323</c:v>
                </c:pt>
                <c:pt idx="561">
                  <c:v>323</c:v>
                </c:pt>
                <c:pt idx="562">
                  <c:v>326</c:v>
                </c:pt>
                <c:pt idx="563">
                  <c:v>331</c:v>
                </c:pt>
                <c:pt idx="564">
                  <c:v>329</c:v>
                </c:pt>
                <c:pt idx="565">
                  <c:v>332</c:v>
                </c:pt>
                <c:pt idx="566">
                  <c:v>326</c:v>
                </c:pt>
                <c:pt idx="567">
                  <c:v>331</c:v>
                </c:pt>
                <c:pt idx="568">
                  <c:v>327</c:v>
                </c:pt>
                <c:pt idx="569">
                  <c:v>327</c:v>
                </c:pt>
                <c:pt idx="570">
                  <c:v>326</c:v>
                </c:pt>
                <c:pt idx="571">
                  <c:v>326</c:v>
                </c:pt>
                <c:pt idx="572">
                  <c:v>320</c:v>
                </c:pt>
                <c:pt idx="573">
                  <c:v>315</c:v>
                </c:pt>
                <c:pt idx="574">
                  <c:v>315</c:v>
                </c:pt>
                <c:pt idx="575">
                  <c:v>316</c:v>
                </c:pt>
                <c:pt idx="576">
                  <c:v>313</c:v>
                </c:pt>
                <c:pt idx="577">
                  <c:v>310</c:v>
                </c:pt>
                <c:pt idx="578">
                  <c:v>314</c:v>
                </c:pt>
                <c:pt idx="579">
                  <c:v>305</c:v>
                </c:pt>
                <c:pt idx="580">
                  <c:v>308</c:v>
                </c:pt>
                <c:pt idx="581">
                  <c:v>311</c:v>
                </c:pt>
                <c:pt idx="582">
                  <c:v>315</c:v>
                </c:pt>
                <c:pt idx="583">
                  <c:v>315</c:v>
                </c:pt>
                <c:pt idx="584">
                  <c:v>312</c:v>
                </c:pt>
                <c:pt idx="585">
                  <c:v>315</c:v>
                </c:pt>
                <c:pt idx="586">
                  <c:v>312</c:v>
                </c:pt>
                <c:pt idx="587">
                  <c:v>323</c:v>
                </c:pt>
                <c:pt idx="588">
                  <c:v>323</c:v>
                </c:pt>
                <c:pt idx="589">
                  <c:v>324</c:v>
                </c:pt>
                <c:pt idx="590">
                  <c:v>318</c:v>
                </c:pt>
                <c:pt idx="591">
                  <c:v>315</c:v>
                </c:pt>
                <c:pt idx="592">
                  <c:v>314</c:v>
                </c:pt>
                <c:pt idx="593">
                  <c:v>310</c:v>
                </c:pt>
                <c:pt idx="594">
                  <c:v>316</c:v>
                </c:pt>
                <c:pt idx="595">
                  <c:v>325</c:v>
                </c:pt>
                <c:pt idx="596">
                  <c:v>328</c:v>
                </c:pt>
                <c:pt idx="597">
                  <c:v>336</c:v>
                </c:pt>
                <c:pt idx="598">
                  <c:v>342</c:v>
                </c:pt>
                <c:pt idx="599">
                  <c:v>339</c:v>
                </c:pt>
                <c:pt idx="600">
                  <c:v>337</c:v>
                </c:pt>
                <c:pt idx="601">
                  <c:v>329</c:v>
                </c:pt>
                <c:pt idx="602">
                  <c:v>320</c:v>
                </c:pt>
                <c:pt idx="603">
                  <c:v>319</c:v>
                </c:pt>
                <c:pt idx="604">
                  <c:v>324</c:v>
                </c:pt>
                <c:pt idx="605">
                  <c:v>316</c:v>
                </c:pt>
                <c:pt idx="606">
                  <c:v>312</c:v>
                </c:pt>
                <c:pt idx="607">
                  <c:v>318</c:v>
                </c:pt>
                <c:pt idx="608">
                  <c:v>321</c:v>
                </c:pt>
                <c:pt idx="609">
                  <c:v>316</c:v>
                </c:pt>
                <c:pt idx="610">
                  <c:v>308</c:v>
                </c:pt>
                <c:pt idx="611">
                  <c:v>303</c:v>
                </c:pt>
                <c:pt idx="612">
                  <c:v>306</c:v>
                </c:pt>
                <c:pt idx="613">
                  <c:v>310</c:v>
                </c:pt>
                <c:pt idx="614">
                  <c:v>314</c:v>
                </c:pt>
                <c:pt idx="615">
                  <c:v>312</c:v>
                </c:pt>
                <c:pt idx="616">
                  <c:v>314</c:v>
                </c:pt>
                <c:pt idx="617">
                  <c:v>314</c:v>
                </c:pt>
                <c:pt idx="618">
                  <c:v>313</c:v>
                </c:pt>
                <c:pt idx="619">
                  <c:v>308</c:v>
                </c:pt>
                <c:pt idx="620">
                  <c:v>309</c:v>
                </c:pt>
                <c:pt idx="621">
                  <c:v>307</c:v>
                </c:pt>
                <c:pt idx="622">
                  <c:v>307</c:v>
                </c:pt>
                <c:pt idx="623">
                  <c:v>311</c:v>
                </c:pt>
                <c:pt idx="624">
                  <c:v>310</c:v>
                </c:pt>
                <c:pt idx="625">
                  <c:v>311</c:v>
                </c:pt>
                <c:pt idx="626">
                  <c:v>312</c:v>
                </c:pt>
                <c:pt idx="627">
                  <c:v>309</c:v>
                </c:pt>
                <c:pt idx="628">
                  <c:v>315</c:v>
                </c:pt>
                <c:pt idx="629">
                  <c:v>319</c:v>
                </c:pt>
                <c:pt idx="630">
                  <c:v>320</c:v>
                </c:pt>
                <c:pt idx="631">
                  <c:v>317</c:v>
                </c:pt>
                <c:pt idx="632">
                  <c:v>322</c:v>
                </c:pt>
                <c:pt idx="633">
                  <c:v>320</c:v>
                </c:pt>
                <c:pt idx="634">
                  <c:v>320</c:v>
                </c:pt>
                <c:pt idx="635">
                  <c:v>315</c:v>
                </c:pt>
                <c:pt idx="636">
                  <c:v>315</c:v>
                </c:pt>
                <c:pt idx="637">
                  <c:v>319</c:v>
                </c:pt>
                <c:pt idx="638">
                  <c:v>309</c:v>
                </c:pt>
                <c:pt idx="639">
                  <c:v>320</c:v>
                </c:pt>
                <c:pt idx="640">
                  <c:v>329</c:v>
                </c:pt>
                <c:pt idx="641">
                  <c:v>326</c:v>
                </c:pt>
                <c:pt idx="642">
                  <c:v>324</c:v>
                </c:pt>
                <c:pt idx="643">
                  <c:v>324</c:v>
                </c:pt>
                <c:pt idx="644">
                  <c:v>323</c:v>
                </c:pt>
                <c:pt idx="645">
                  <c:v>321</c:v>
                </c:pt>
                <c:pt idx="646">
                  <c:v>319</c:v>
                </c:pt>
                <c:pt idx="647">
                  <c:v>319</c:v>
                </c:pt>
                <c:pt idx="648">
                  <c:v>318</c:v>
                </c:pt>
                <c:pt idx="649">
                  <c:v>321</c:v>
                </c:pt>
                <c:pt idx="650">
                  <c:v>318</c:v>
                </c:pt>
                <c:pt idx="651">
                  <c:v>321</c:v>
                </c:pt>
                <c:pt idx="652">
                  <c:v>321</c:v>
                </c:pt>
                <c:pt idx="653">
                  <c:v>323</c:v>
                </c:pt>
                <c:pt idx="654">
                  <c:v>325</c:v>
                </c:pt>
                <c:pt idx="655">
                  <c:v>325</c:v>
                </c:pt>
                <c:pt idx="656">
                  <c:v>327</c:v>
                </c:pt>
                <c:pt idx="657">
                  <c:v>320</c:v>
                </c:pt>
                <c:pt idx="658">
                  <c:v>321</c:v>
                </c:pt>
                <c:pt idx="659">
                  <c:v>317</c:v>
                </c:pt>
                <c:pt idx="660">
                  <c:v>318</c:v>
                </c:pt>
                <c:pt idx="661">
                  <c:v>319</c:v>
                </c:pt>
                <c:pt idx="662">
                  <c:v>313</c:v>
                </c:pt>
                <c:pt idx="663">
                  <c:v>308</c:v>
                </c:pt>
                <c:pt idx="664">
                  <c:v>309</c:v>
                </c:pt>
                <c:pt idx="665">
                  <c:v>309</c:v>
                </c:pt>
                <c:pt idx="666">
                  <c:v>309</c:v>
                </c:pt>
                <c:pt idx="667">
                  <c:v>305</c:v>
                </c:pt>
                <c:pt idx="668">
                  <c:v>302</c:v>
                </c:pt>
                <c:pt idx="669">
                  <c:v>310</c:v>
                </c:pt>
                <c:pt idx="670">
                  <c:v>308</c:v>
                </c:pt>
                <c:pt idx="671">
                  <c:v>310</c:v>
                </c:pt>
                <c:pt idx="672">
                  <c:v>313</c:v>
                </c:pt>
                <c:pt idx="673">
                  <c:v>320</c:v>
                </c:pt>
                <c:pt idx="674">
                  <c:v>325</c:v>
                </c:pt>
                <c:pt idx="675">
                  <c:v>335</c:v>
                </c:pt>
                <c:pt idx="676">
                  <c:v>372</c:v>
                </c:pt>
                <c:pt idx="677">
                  <c:v>393</c:v>
                </c:pt>
                <c:pt idx="678">
                  <c:v>367</c:v>
                </c:pt>
                <c:pt idx="679">
                  <c:v>357</c:v>
                </c:pt>
                <c:pt idx="680">
                  <c:v>348</c:v>
                </c:pt>
                <c:pt idx="681">
                  <c:v>349</c:v>
                </c:pt>
                <c:pt idx="682">
                  <c:v>352</c:v>
                </c:pt>
                <c:pt idx="683">
                  <c:v>354</c:v>
                </c:pt>
                <c:pt idx="684">
                  <c:v>346</c:v>
                </c:pt>
                <c:pt idx="685">
                  <c:v>331</c:v>
                </c:pt>
                <c:pt idx="686">
                  <c:v>329</c:v>
                </c:pt>
                <c:pt idx="687">
                  <c:v>321</c:v>
                </c:pt>
                <c:pt idx="688">
                  <c:v>325</c:v>
                </c:pt>
                <c:pt idx="689">
                  <c:v>327</c:v>
                </c:pt>
                <c:pt idx="690">
                  <c:v>321</c:v>
                </c:pt>
                <c:pt idx="691">
                  <c:v>319</c:v>
                </c:pt>
                <c:pt idx="692">
                  <c:v>315</c:v>
                </c:pt>
                <c:pt idx="693">
                  <c:v>317</c:v>
                </c:pt>
                <c:pt idx="694">
                  <c:v>319</c:v>
                </c:pt>
                <c:pt idx="695">
                  <c:v>315</c:v>
                </c:pt>
                <c:pt idx="696">
                  <c:v>313</c:v>
                </c:pt>
                <c:pt idx="697">
                  <c:v>317</c:v>
                </c:pt>
                <c:pt idx="698">
                  <c:v>317</c:v>
                </c:pt>
                <c:pt idx="699">
                  <c:v>331</c:v>
                </c:pt>
                <c:pt idx="700">
                  <c:v>335</c:v>
                </c:pt>
                <c:pt idx="701">
                  <c:v>329</c:v>
                </c:pt>
                <c:pt idx="702">
                  <c:v>339</c:v>
                </c:pt>
                <c:pt idx="703">
                  <c:v>336</c:v>
                </c:pt>
                <c:pt idx="704">
                  <c:v>346</c:v>
                </c:pt>
                <c:pt idx="705">
                  <c:v>344</c:v>
                </c:pt>
                <c:pt idx="706">
                  <c:v>339</c:v>
                </c:pt>
                <c:pt idx="707">
                  <c:v>337</c:v>
                </c:pt>
                <c:pt idx="708">
                  <c:v>332</c:v>
                </c:pt>
                <c:pt idx="709">
                  <c:v>325</c:v>
                </c:pt>
                <c:pt idx="710">
                  <c:v>321</c:v>
                </c:pt>
                <c:pt idx="711">
                  <c:v>310</c:v>
                </c:pt>
                <c:pt idx="712">
                  <c:v>315</c:v>
                </c:pt>
                <c:pt idx="713">
                  <c:v>315</c:v>
                </c:pt>
                <c:pt idx="714">
                  <c:v>321</c:v>
                </c:pt>
                <c:pt idx="715">
                  <c:v>319</c:v>
                </c:pt>
                <c:pt idx="716">
                  <c:v>314</c:v>
                </c:pt>
                <c:pt idx="717">
                  <c:v>314</c:v>
                </c:pt>
                <c:pt idx="718">
                  <c:v>303</c:v>
                </c:pt>
                <c:pt idx="719">
                  <c:v>307</c:v>
                </c:pt>
                <c:pt idx="720">
                  <c:v>306</c:v>
                </c:pt>
                <c:pt idx="721">
                  <c:v>304</c:v>
                </c:pt>
                <c:pt idx="722">
                  <c:v>289</c:v>
                </c:pt>
                <c:pt idx="723">
                  <c:v>295</c:v>
                </c:pt>
                <c:pt idx="724">
                  <c:v>299</c:v>
                </c:pt>
                <c:pt idx="725">
                  <c:v>294</c:v>
                </c:pt>
                <c:pt idx="726">
                  <c:v>299</c:v>
                </c:pt>
                <c:pt idx="727">
                  <c:v>298</c:v>
                </c:pt>
                <c:pt idx="728">
                  <c:v>297</c:v>
                </c:pt>
                <c:pt idx="729">
                  <c:v>293</c:v>
                </c:pt>
                <c:pt idx="730">
                  <c:v>290</c:v>
                </c:pt>
                <c:pt idx="731">
                  <c:v>289</c:v>
                </c:pt>
                <c:pt idx="732">
                  <c:v>288</c:v>
                </c:pt>
                <c:pt idx="733">
                  <c:v>288</c:v>
                </c:pt>
                <c:pt idx="734">
                  <c:v>292</c:v>
                </c:pt>
                <c:pt idx="735">
                  <c:v>295</c:v>
                </c:pt>
                <c:pt idx="736">
                  <c:v>293</c:v>
                </c:pt>
                <c:pt idx="737">
                  <c:v>289</c:v>
                </c:pt>
                <c:pt idx="738">
                  <c:v>282</c:v>
                </c:pt>
                <c:pt idx="739">
                  <c:v>285</c:v>
                </c:pt>
                <c:pt idx="740">
                  <c:v>280</c:v>
                </c:pt>
                <c:pt idx="741">
                  <c:v>288</c:v>
                </c:pt>
                <c:pt idx="742">
                  <c:v>283</c:v>
                </c:pt>
                <c:pt idx="743">
                  <c:v>287</c:v>
                </c:pt>
                <c:pt idx="744">
                  <c:v>286</c:v>
                </c:pt>
                <c:pt idx="745">
                  <c:v>274</c:v>
                </c:pt>
                <c:pt idx="746">
                  <c:v>273</c:v>
                </c:pt>
                <c:pt idx="747">
                  <c:v>263</c:v>
                </c:pt>
                <c:pt idx="748">
                  <c:v>263</c:v>
                </c:pt>
                <c:pt idx="749">
                  <c:v>261</c:v>
                </c:pt>
                <c:pt idx="750">
                  <c:v>264</c:v>
                </c:pt>
                <c:pt idx="751">
                  <c:v>260</c:v>
                </c:pt>
                <c:pt idx="752">
                  <c:v>272</c:v>
                </c:pt>
                <c:pt idx="753">
                  <c:v>272</c:v>
                </c:pt>
                <c:pt idx="754">
                  <c:v>269</c:v>
                </c:pt>
                <c:pt idx="755">
                  <c:v>267</c:v>
                </c:pt>
                <c:pt idx="756">
                  <c:v>261</c:v>
                </c:pt>
                <c:pt idx="757">
                  <c:v>261</c:v>
                </c:pt>
                <c:pt idx="758">
                  <c:v>264</c:v>
                </c:pt>
                <c:pt idx="759">
                  <c:v>268</c:v>
                </c:pt>
                <c:pt idx="760">
                  <c:v>269</c:v>
                </c:pt>
                <c:pt idx="761">
                  <c:v>269</c:v>
                </c:pt>
                <c:pt idx="762">
                  <c:v>272</c:v>
                </c:pt>
                <c:pt idx="763">
                  <c:v>274</c:v>
                </c:pt>
                <c:pt idx="764">
                  <c:v>268</c:v>
                </c:pt>
                <c:pt idx="765">
                  <c:v>266</c:v>
                </c:pt>
                <c:pt idx="766">
                  <c:v>266</c:v>
                </c:pt>
                <c:pt idx="767">
                  <c:v>266</c:v>
                </c:pt>
                <c:pt idx="768">
                  <c:v>267</c:v>
                </c:pt>
                <c:pt idx="769">
                  <c:v>267</c:v>
                </c:pt>
                <c:pt idx="770">
                  <c:v>267</c:v>
                </c:pt>
                <c:pt idx="771">
                  <c:v>264</c:v>
                </c:pt>
                <c:pt idx="772">
                  <c:v>266</c:v>
                </c:pt>
                <c:pt idx="773">
                  <c:v>268</c:v>
                </c:pt>
                <c:pt idx="774">
                  <c:v>269</c:v>
                </c:pt>
                <c:pt idx="775">
                  <c:v>275</c:v>
                </c:pt>
                <c:pt idx="776">
                  <c:v>273</c:v>
                </c:pt>
                <c:pt idx="777">
                  <c:v>291</c:v>
                </c:pt>
                <c:pt idx="778">
                  <c:v>286</c:v>
                </c:pt>
                <c:pt idx="779">
                  <c:v>285</c:v>
                </c:pt>
                <c:pt idx="780">
                  <c:v>286</c:v>
                </c:pt>
                <c:pt idx="781">
                  <c:v>286</c:v>
                </c:pt>
                <c:pt idx="782">
                  <c:v>284</c:v>
                </c:pt>
                <c:pt idx="783">
                  <c:v>294</c:v>
                </c:pt>
                <c:pt idx="784">
                  <c:v>292</c:v>
                </c:pt>
                <c:pt idx="785">
                  <c:v>288</c:v>
                </c:pt>
                <c:pt idx="786">
                  <c:v>281</c:v>
                </c:pt>
                <c:pt idx="787">
                  <c:v>276</c:v>
                </c:pt>
                <c:pt idx="788">
                  <c:v>279</c:v>
                </c:pt>
                <c:pt idx="789">
                  <c:v>284</c:v>
                </c:pt>
                <c:pt idx="790">
                  <c:v>282</c:v>
                </c:pt>
                <c:pt idx="791">
                  <c:v>281</c:v>
                </c:pt>
                <c:pt idx="792">
                  <c:v>285</c:v>
                </c:pt>
                <c:pt idx="793">
                  <c:v>280</c:v>
                </c:pt>
                <c:pt idx="794">
                  <c:v>272</c:v>
                </c:pt>
                <c:pt idx="795">
                  <c:v>273</c:v>
                </c:pt>
                <c:pt idx="796">
                  <c:v>264</c:v>
                </c:pt>
                <c:pt idx="797">
                  <c:v>264</c:v>
                </c:pt>
                <c:pt idx="798">
                  <c:v>261</c:v>
                </c:pt>
                <c:pt idx="799">
                  <c:v>259</c:v>
                </c:pt>
                <c:pt idx="800">
                  <c:v>261</c:v>
                </c:pt>
                <c:pt idx="801">
                  <c:v>260</c:v>
                </c:pt>
                <c:pt idx="802">
                  <c:v>266</c:v>
                </c:pt>
                <c:pt idx="803">
                  <c:v>266</c:v>
                </c:pt>
                <c:pt idx="804">
                  <c:v>268</c:v>
                </c:pt>
                <c:pt idx="805">
                  <c:v>267</c:v>
                </c:pt>
                <c:pt idx="806">
                  <c:v>268</c:v>
                </c:pt>
                <c:pt idx="807">
                  <c:v>273</c:v>
                </c:pt>
                <c:pt idx="808">
                  <c:v>271</c:v>
                </c:pt>
                <c:pt idx="809">
                  <c:v>269</c:v>
                </c:pt>
                <c:pt idx="810">
                  <c:v>266</c:v>
                </c:pt>
                <c:pt idx="811">
                  <c:v>267</c:v>
                </c:pt>
                <c:pt idx="812">
                  <c:v>266</c:v>
                </c:pt>
                <c:pt idx="813">
                  <c:v>266</c:v>
                </c:pt>
                <c:pt idx="814">
                  <c:v>265</c:v>
                </c:pt>
                <c:pt idx="815">
                  <c:v>265</c:v>
                </c:pt>
                <c:pt idx="816">
                  <c:v>262</c:v>
                </c:pt>
                <c:pt idx="817">
                  <c:v>262</c:v>
                </c:pt>
                <c:pt idx="818">
                  <c:v>262</c:v>
                </c:pt>
                <c:pt idx="819">
                  <c:v>268</c:v>
                </c:pt>
                <c:pt idx="820">
                  <c:v>266</c:v>
                </c:pt>
                <c:pt idx="821">
                  <c:v>278</c:v>
                </c:pt>
                <c:pt idx="822">
                  <c:v>278</c:v>
                </c:pt>
                <c:pt idx="823">
                  <c:v>284</c:v>
                </c:pt>
                <c:pt idx="824">
                  <c:v>281</c:v>
                </c:pt>
                <c:pt idx="825">
                  <c:v>281</c:v>
                </c:pt>
                <c:pt idx="826">
                  <c:v>287</c:v>
                </c:pt>
                <c:pt idx="827">
                  <c:v>294</c:v>
                </c:pt>
                <c:pt idx="828">
                  <c:v>299</c:v>
                </c:pt>
                <c:pt idx="829">
                  <c:v>288</c:v>
                </c:pt>
                <c:pt idx="830">
                  <c:v>299</c:v>
                </c:pt>
                <c:pt idx="831">
                  <c:v>297</c:v>
                </c:pt>
                <c:pt idx="832">
                  <c:v>316</c:v>
                </c:pt>
                <c:pt idx="833">
                  <c:v>322</c:v>
                </c:pt>
                <c:pt idx="834">
                  <c:v>320</c:v>
                </c:pt>
                <c:pt idx="835">
                  <c:v>340</c:v>
                </c:pt>
                <c:pt idx="836">
                  <c:v>325</c:v>
                </c:pt>
                <c:pt idx="837">
                  <c:v>318</c:v>
                </c:pt>
                <c:pt idx="838">
                  <c:v>323</c:v>
                </c:pt>
                <c:pt idx="839">
                  <c:v>319</c:v>
                </c:pt>
                <c:pt idx="840">
                  <c:v>317</c:v>
                </c:pt>
                <c:pt idx="841">
                  <c:v>321</c:v>
                </c:pt>
                <c:pt idx="842">
                  <c:v>305</c:v>
                </c:pt>
                <c:pt idx="843">
                  <c:v>309</c:v>
                </c:pt>
                <c:pt idx="844">
                  <c:v>319</c:v>
                </c:pt>
                <c:pt idx="845">
                  <c:v>327</c:v>
                </c:pt>
                <c:pt idx="846">
                  <c:v>347</c:v>
                </c:pt>
                <c:pt idx="847">
                  <c:v>355</c:v>
                </c:pt>
                <c:pt idx="848">
                  <c:v>350</c:v>
                </c:pt>
                <c:pt idx="849">
                  <c:v>342</c:v>
                </c:pt>
                <c:pt idx="850">
                  <c:v>401</c:v>
                </c:pt>
                <c:pt idx="851">
                  <c:v>445</c:v>
                </c:pt>
                <c:pt idx="852">
                  <c:v>461</c:v>
                </c:pt>
                <c:pt idx="853">
                  <c:v>457</c:v>
                </c:pt>
                <c:pt idx="854">
                  <c:v>437</c:v>
                </c:pt>
                <c:pt idx="855">
                  <c:v>442</c:v>
                </c:pt>
                <c:pt idx="856">
                  <c:v>426</c:v>
                </c:pt>
                <c:pt idx="857">
                  <c:v>414</c:v>
                </c:pt>
                <c:pt idx="858">
                  <c:v>409</c:v>
                </c:pt>
                <c:pt idx="859">
                  <c:v>416</c:v>
                </c:pt>
                <c:pt idx="860">
                  <c:v>402</c:v>
                </c:pt>
                <c:pt idx="861">
                  <c:v>416</c:v>
                </c:pt>
                <c:pt idx="862">
                  <c:v>399</c:v>
                </c:pt>
                <c:pt idx="863">
                  <c:v>375</c:v>
                </c:pt>
                <c:pt idx="864">
                  <c:v>373</c:v>
                </c:pt>
                <c:pt idx="865">
                  <c:v>367</c:v>
                </c:pt>
                <c:pt idx="866">
                  <c:v>373</c:v>
                </c:pt>
                <c:pt idx="867">
                  <c:v>374</c:v>
                </c:pt>
                <c:pt idx="868">
                  <c:v>394</c:v>
                </c:pt>
                <c:pt idx="869">
                  <c:v>378</c:v>
                </c:pt>
                <c:pt idx="870">
                  <c:v>360</c:v>
                </c:pt>
                <c:pt idx="871">
                  <c:v>360</c:v>
                </c:pt>
                <c:pt idx="872">
                  <c:v>366</c:v>
                </c:pt>
                <c:pt idx="873">
                  <c:v>367</c:v>
                </c:pt>
                <c:pt idx="874">
                  <c:v>351</c:v>
                </c:pt>
                <c:pt idx="875">
                  <c:v>353</c:v>
                </c:pt>
                <c:pt idx="876">
                  <c:v>315</c:v>
                </c:pt>
                <c:pt idx="877">
                  <c:v>309</c:v>
                </c:pt>
                <c:pt idx="878">
                  <c:v>310</c:v>
                </c:pt>
                <c:pt idx="879">
                  <c:v>320</c:v>
                </c:pt>
                <c:pt idx="880">
                  <c:v>316</c:v>
                </c:pt>
                <c:pt idx="881">
                  <c:v>321</c:v>
                </c:pt>
                <c:pt idx="882">
                  <c:v>320</c:v>
                </c:pt>
                <c:pt idx="883">
                  <c:v>325</c:v>
                </c:pt>
                <c:pt idx="884">
                  <c:v>332</c:v>
                </c:pt>
                <c:pt idx="885">
                  <c:v>340</c:v>
                </c:pt>
                <c:pt idx="886">
                  <c:v>340</c:v>
                </c:pt>
                <c:pt idx="887">
                  <c:v>324</c:v>
                </c:pt>
                <c:pt idx="888">
                  <c:v>323</c:v>
                </c:pt>
                <c:pt idx="889">
                  <c:v>322</c:v>
                </c:pt>
                <c:pt idx="890">
                  <c:v>331</c:v>
                </c:pt>
                <c:pt idx="891">
                  <c:v>332</c:v>
                </c:pt>
                <c:pt idx="892">
                  <c:v>327</c:v>
                </c:pt>
                <c:pt idx="893">
                  <c:v>319</c:v>
                </c:pt>
                <c:pt idx="894">
                  <c:v>323</c:v>
                </c:pt>
                <c:pt idx="895">
                  <c:v>318</c:v>
                </c:pt>
                <c:pt idx="896">
                  <c:v>309</c:v>
                </c:pt>
                <c:pt idx="897">
                  <c:v>312</c:v>
                </c:pt>
                <c:pt idx="898">
                  <c:v>312</c:v>
                </c:pt>
                <c:pt idx="899">
                  <c:v>312</c:v>
                </c:pt>
                <c:pt idx="900">
                  <c:v>317</c:v>
                </c:pt>
                <c:pt idx="901">
                  <c:v>318</c:v>
                </c:pt>
                <c:pt idx="902">
                  <c:v>310</c:v>
                </c:pt>
                <c:pt idx="903">
                  <c:v>317</c:v>
                </c:pt>
                <c:pt idx="904">
                  <c:v>316</c:v>
                </c:pt>
                <c:pt idx="905">
                  <c:v>316</c:v>
                </c:pt>
                <c:pt idx="906">
                  <c:v>313</c:v>
                </c:pt>
                <c:pt idx="907">
                  <c:v>312</c:v>
                </c:pt>
                <c:pt idx="908">
                  <c:v>306</c:v>
                </c:pt>
                <c:pt idx="909">
                  <c:v>304</c:v>
                </c:pt>
                <c:pt idx="910">
                  <c:v>304</c:v>
                </c:pt>
                <c:pt idx="911">
                  <c:v>302</c:v>
                </c:pt>
                <c:pt idx="912">
                  <c:v>296</c:v>
                </c:pt>
                <c:pt idx="913">
                  <c:v>291</c:v>
                </c:pt>
                <c:pt idx="914">
                  <c:v>288</c:v>
                </c:pt>
                <c:pt idx="915">
                  <c:v>280</c:v>
                </c:pt>
                <c:pt idx="916">
                  <c:v>280</c:v>
                </c:pt>
                <c:pt idx="917">
                  <c:v>286</c:v>
                </c:pt>
                <c:pt idx="918">
                  <c:v>292</c:v>
                </c:pt>
                <c:pt idx="919">
                  <c:v>294</c:v>
                </c:pt>
                <c:pt idx="920">
                  <c:v>292</c:v>
                </c:pt>
                <c:pt idx="921">
                  <c:v>297</c:v>
                </c:pt>
                <c:pt idx="922">
                  <c:v>295</c:v>
                </c:pt>
                <c:pt idx="923">
                  <c:v>295</c:v>
                </c:pt>
                <c:pt idx="924">
                  <c:v>300</c:v>
                </c:pt>
                <c:pt idx="925">
                  <c:v>291</c:v>
                </c:pt>
                <c:pt idx="926">
                  <c:v>293</c:v>
                </c:pt>
                <c:pt idx="927">
                  <c:v>289</c:v>
                </c:pt>
                <c:pt idx="928">
                  <c:v>290</c:v>
                </c:pt>
                <c:pt idx="929">
                  <c:v>283</c:v>
                </c:pt>
                <c:pt idx="930">
                  <c:v>282</c:v>
                </c:pt>
                <c:pt idx="931">
                  <c:v>284</c:v>
                </c:pt>
                <c:pt idx="932">
                  <c:v>282</c:v>
                </c:pt>
                <c:pt idx="933">
                  <c:v>286</c:v>
                </c:pt>
                <c:pt idx="934">
                  <c:v>289</c:v>
                </c:pt>
                <c:pt idx="935">
                  <c:v>286</c:v>
                </c:pt>
                <c:pt idx="936">
                  <c:v>313</c:v>
                </c:pt>
                <c:pt idx="937">
                  <c:v>302</c:v>
                </c:pt>
                <c:pt idx="938">
                  <c:v>298</c:v>
                </c:pt>
                <c:pt idx="939">
                  <c:v>298</c:v>
                </c:pt>
                <c:pt idx="940">
                  <c:v>295</c:v>
                </c:pt>
                <c:pt idx="941">
                  <c:v>294</c:v>
                </c:pt>
                <c:pt idx="942">
                  <c:v>294</c:v>
                </c:pt>
                <c:pt idx="943">
                  <c:v>293</c:v>
                </c:pt>
                <c:pt idx="944">
                  <c:v>290</c:v>
                </c:pt>
                <c:pt idx="945">
                  <c:v>289</c:v>
                </c:pt>
                <c:pt idx="946">
                  <c:v>288</c:v>
                </c:pt>
                <c:pt idx="947">
                  <c:v>288</c:v>
                </c:pt>
                <c:pt idx="948">
                  <c:v>290</c:v>
                </c:pt>
                <c:pt idx="949">
                  <c:v>294</c:v>
                </c:pt>
                <c:pt idx="950">
                  <c:v>295</c:v>
                </c:pt>
                <c:pt idx="951">
                  <c:v>288</c:v>
                </c:pt>
                <c:pt idx="952">
                  <c:v>280</c:v>
                </c:pt>
                <c:pt idx="953">
                  <c:v>278</c:v>
                </c:pt>
                <c:pt idx="954">
                  <c:v>278</c:v>
                </c:pt>
                <c:pt idx="955">
                  <c:v>275</c:v>
                </c:pt>
                <c:pt idx="956">
                  <c:v>282</c:v>
                </c:pt>
                <c:pt idx="957">
                  <c:v>284</c:v>
                </c:pt>
                <c:pt idx="958">
                  <c:v>284</c:v>
                </c:pt>
                <c:pt idx="959">
                  <c:v>292</c:v>
                </c:pt>
                <c:pt idx="960">
                  <c:v>288</c:v>
                </c:pt>
                <c:pt idx="961">
                  <c:v>284</c:v>
                </c:pt>
                <c:pt idx="962">
                  <c:v>283</c:v>
                </c:pt>
                <c:pt idx="963">
                  <c:v>284</c:v>
                </c:pt>
                <c:pt idx="964">
                  <c:v>287</c:v>
                </c:pt>
                <c:pt idx="965">
                  <c:v>284</c:v>
                </c:pt>
                <c:pt idx="966">
                  <c:v>278</c:v>
                </c:pt>
                <c:pt idx="967">
                  <c:v>279</c:v>
                </c:pt>
                <c:pt idx="968">
                  <c:v>275</c:v>
                </c:pt>
                <c:pt idx="969">
                  <c:v>279</c:v>
                </c:pt>
                <c:pt idx="970">
                  <c:v>279</c:v>
                </c:pt>
                <c:pt idx="971">
                  <c:v>271</c:v>
                </c:pt>
                <c:pt idx="972">
                  <c:v>272</c:v>
                </c:pt>
                <c:pt idx="973">
                  <c:v>269</c:v>
                </c:pt>
                <c:pt idx="974">
                  <c:v>271</c:v>
                </c:pt>
                <c:pt idx="975">
                  <c:v>270</c:v>
                </c:pt>
                <c:pt idx="976">
                  <c:v>276</c:v>
                </c:pt>
                <c:pt idx="977">
                  <c:v>275</c:v>
                </c:pt>
                <c:pt idx="978">
                  <c:v>274</c:v>
                </c:pt>
                <c:pt idx="979">
                  <c:v>280</c:v>
                </c:pt>
                <c:pt idx="980">
                  <c:v>281</c:v>
                </c:pt>
                <c:pt idx="981">
                  <c:v>281</c:v>
                </c:pt>
                <c:pt idx="982">
                  <c:v>280</c:v>
                </c:pt>
                <c:pt idx="983">
                  <c:v>276</c:v>
                </c:pt>
                <c:pt idx="984">
                  <c:v>282</c:v>
                </c:pt>
                <c:pt idx="985">
                  <c:v>284</c:v>
                </c:pt>
                <c:pt idx="986">
                  <c:v>295</c:v>
                </c:pt>
                <c:pt idx="987">
                  <c:v>318</c:v>
                </c:pt>
                <c:pt idx="988">
                  <c:v>318</c:v>
                </c:pt>
                <c:pt idx="989">
                  <c:v>311</c:v>
                </c:pt>
                <c:pt idx="990">
                  <c:v>295</c:v>
                </c:pt>
                <c:pt idx="991">
                  <c:v>304</c:v>
                </c:pt>
                <c:pt idx="992">
                  <c:v>304</c:v>
                </c:pt>
                <c:pt idx="993">
                  <c:v>299</c:v>
                </c:pt>
                <c:pt idx="994">
                  <c:v>297</c:v>
                </c:pt>
                <c:pt idx="995">
                  <c:v>301</c:v>
                </c:pt>
                <c:pt idx="996">
                  <c:v>296</c:v>
                </c:pt>
                <c:pt idx="997">
                  <c:v>288</c:v>
                </c:pt>
                <c:pt idx="998">
                  <c:v>280</c:v>
                </c:pt>
                <c:pt idx="999">
                  <c:v>282</c:v>
                </c:pt>
                <c:pt idx="1000">
                  <c:v>276</c:v>
                </c:pt>
                <c:pt idx="1001">
                  <c:v>285</c:v>
                </c:pt>
                <c:pt idx="1002">
                  <c:v>294</c:v>
                </c:pt>
                <c:pt idx="1003">
                  <c:v>304</c:v>
                </c:pt>
                <c:pt idx="1004">
                  <c:v>313</c:v>
                </c:pt>
                <c:pt idx="1005">
                  <c:v>305</c:v>
                </c:pt>
                <c:pt idx="1006">
                  <c:v>313</c:v>
                </c:pt>
                <c:pt idx="1007">
                  <c:v>315</c:v>
                </c:pt>
                <c:pt idx="1008">
                  <c:v>302</c:v>
                </c:pt>
                <c:pt idx="1009">
                  <c:v>302</c:v>
                </c:pt>
                <c:pt idx="1010">
                  <c:v>302</c:v>
                </c:pt>
                <c:pt idx="1011">
                  <c:v>309</c:v>
                </c:pt>
                <c:pt idx="1012">
                  <c:v>307</c:v>
                </c:pt>
                <c:pt idx="1013">
                  <c:v>313</c:v>
                </c:pt>
                <c:pt idx="1014">
                  <c:v>320</c:v>
                </c:pt>
                <c:pt idx="1015">
                  <c:v>317</c:v>
                </c:pt>
                <c:pt idx="1016">
                  <c:v>317</c:v>
                </c:pt>
                <c:pt idx="1017">
                  <c:v>319</c:v>
                </c:pt>
                <c:pt idx="1018">
                  <c:v>315</c:v>
                </c:pt>
                <c:pt idx="1019">
                  <c:v>310</c:v>
                </c:pt>
                <c:pt idx="1020">
                  <c:v>300</c:v>
                </c:pt>
                <c:pt idx="1021">
                  <c:v>300</c:v>
                </c:pt>
                <c:pt idx="1022">
                  <c:v>295</c:v>
                </c:pt>
                <c:pt idx="1023">
                  <c:v>292</c:v>
                </c:pt>
                <c:pt idx="1024">
                  <c:v>294</c:v>
                </c:pt>
                <c:pt idx="1025">
                  <c:v>292</c:v>
                </c:pt>
                <c:pt idx="1026">
                  <c:v>289</c:v>
                </c:pt>
                <c:pt idx="1027">
                  <c:v>288</c:v>
                </c:pt>
                <c:pt idx="1028">
                  <c:v>285</c:v>
                </c:pt>
                <c:pt idx="1029">
                  <c:v>289</c:v>
                </c:pt>
                <c:pt idx="1030">
                  <c:v>289</c:v>
                </c:pt>
                <c:pt idx="1031">
                  <c:v>291</c:v>
                </c:pt>
                <c:pt idx="1032">
                  <c:v>288</c:v>
                </c:pt>
                <c:pt idx="1033">
                  <c:v>291</c:v>
                </c:pt>
                <c:pt idx="1034">
                  <c:v>291</c:v>
                </c:pt>
                <c:pt idx="1035">
                  <c:v>298</c:v>
                </c:pt>
                <c:pt idx="1036">
                  <c:v>299</c:v>
                </c:pt>
                <c:pt idx="1037">
                  <c:v>295</c:v>
                </c:pt>
                <c:pt idx="1038">
                  <c:v>290</c:v>
                </c:pt>
                <c:pt idx="1039">
                  <c:v>288</c:v>
                </c:pt>
                <c:pt idx="1040">
                  <c:v>283</c:v>
                </c:pt>
                <c:pt idx="1041">
                  <c:v>284</c:v>
                </c:pt>
                <c:pt idx="1042">
                  <c:v>286</c:v>
                </c:pt>
                <c:pt idx="1043">
                  <c:v>287</c:v>
                </c:pt>
                <c:pt idx="1044">
                  <c:v>284</c:v>
                </c:pt>
                <c:pt idx="1045">
                  <c:v>281</c:v>
                </c:pt>
                <c:pt idx="1046">
                  <c:v>283</c:v>
                </c:pt>
                <c:pt idx="1047">
                  <c:v>281</c:v>
                </c:pt>
                <c:pt idx="1048">
                  <c:v>279</c:v>
                </c:pt>
                <c:pt idx="1049">
                  <c:v>279</c:v>
                </c:pt>
                <c:pt idx="1050">
                  <c:v>276</c:v>
                </c:pt>
                <c:pt idx="1051">
                  <c:v>274</c:v>
                </c:pt>
                <c:pt idx="1052">
                  <c:v>274</c:v>
                </c:pt>
                <c:pt idx="1053">
                  <c:v>275</c:v>
                </c:pt>
                <c:pt idx="1054">
                  <c:v>276</c:v>
                </c:pt>
                <c:pt idx="1055">
                  <c:v>271</c:v>
                </c:pt>
                <c:pt idx="1056">
                  <c:v>265</c:v>
                </c:pt>
                <c:pt idx="1057">
                  <c:v>265</c:v>
                </c:pt>
                <c:pt idx="1058">
                  <c:v>273</c:v>
                </c:pt>
                <c:pt idx="1059">
                  <c:v>269</c:v>
                </c:pt>
                <c:pt idx="1060">
                  <c:v>264</c:v>
                </c:pt>
                <c:pt idx="1061">
                  <c:v>268</c:v>
                </c:pt>
                <c:pt idx="1062">
                  <c:v>269</c:v>
                </c:pt>
                <c:pt idx="1063">
                  <c:v>271</c:v>
                </c:pt>
                <c:pt idx="1064">
                  <c:v>272</c:v>
                </c:pt>
                <c:pt idx="1065">
                  <c:v>277</c:v>
                </c:pt>
                <c:pt idx="1066">
                  <c:v>280</c:v>
                </c:pt>
                <c:pt idx="1067">
                  <c:v>288</c:v>
                </c:pt>
                <c:pt idx="1068">
                  <c:v>281</c:v>
                </c:pt>
                <c:pt idx="1069">
                  <c:v>285</c:v>
                </c:pt>
                <c:pt idx="1070">
                  <c:v>286</c:v>
                </c:pt>
                <c:pt idx="1071">
                  <c:v>297</c:v>
                </c:pt>
                <c:pt idx="1072">
                  <c:v>287</c:v>
                </c:pt>
                <c:pt idx="1073">
                  <c:v>284</c:v>
                </c:pt>
                <c:pt idx="1074">
                  <c:v>286</c:v>
                </c:pt>
                <c:pt idx="1075">
                  <c:v>284</c:v>
                </c:pt>
                <c:pt idx="1076">
                  <c:v>292</c:v>
                </c:pt>
                <c:pt idx="1077">
                  <c:v>295</c:v>
                </c:pt>
                <c:pt idx="1078">
                  <c:v>294</c:v>
                </c:pt>
                <c:pt idx="1079">
                  <c:v>294</c:v>
                </c:pt>
                <c:pt idx="1080">
                  <c:v>286</c:v>
                </c:pt>
                <c:pt idx="1081">
                  <c:v>288</c:v>
                </c:pt>
                <c:pt idx="1082">
                  <c:v>286</c:v>
                </c:pt>
                <c:pt idx="1083">
                  <c:v>295</c:v>
                </c:pt>
                <c:pt idx="1084">
                  <c:v>297</c:v>
                </c:pt>
                <c:pt idx="1085">
                  <c:v>294</c:v>
                </c:pt>
                <c:pt idx="1086">
                  <c:v>298</c:v>
                </c:pt>
                <c:pt idx="1087">
                  <c:v>310</c:v>
                </c:pt>
                <c:pt idx="1088">
                  <c:v>312</c:v>
                </c:pt>
                <c:pt idx="1089">
                  <c:v>303</c:v>
                </c:pt>
                <c:pt idx="1090">
                  <c:v>308</c:v>
                </c:pt>
                <c:pt idx="1091">
                  <c:v>297</c:v>
                </c:pt>
                <c:pt idx="1092">
                  <c:v>300</c:v>
                </c:pt>
                <c:pt idx="1093">
                  <c:v>313</c:v>
                </c:pt>
                <c:pt idx="1094">
                  <c:v>319</c:v>
                </c:pt>
                <c:pt idx="1095">
                  <c:v>306</c:v>
                </c:pt>
                <c:pt idx="1096">
                  <c:v>309</c:v>
                </c:pt>
                <c:pt idx="1097">
                  <c:v>317</c:v>
                </c:pt>
                <c:pt idx="1098">
                  <c:v>328</c:v>
                </c:pt>
                <c:pt idx="1099">
                  <c:v>327</c:v>
                </c:pt>
                <c:pt idx="1100">
                  <c:v>322</c:v>
                </c:pt>
                <c:pt idx="1101">
                  <c:v>320</c:v>
                </c:pt>
                <c:pt idx="1102">
                  <c:v>327</c:v>
                </c:pt>
                <c:pt idx="1103">
                  <c:v>324</c:v>
                </c:pt>
                <c:pt idx="1104">
                  <c:v>319</c:v>
                </c:pt>
                <c:pt idx="1105">
                  <c:v>319</c:v>
                </c:pt>
                <c:pt idx="1106">
                  <c:v>317</c:v>
                </c:pt>
                <c:pt idx="1107">
                  <c:v>321</c:v>
                </c:pt>
                <c:pt idx="1108">
                  <c:v>342</c:v>
                </c:pt>
                <c:pt idx="1109">
                  <c:v>346</c:v>
                </c:pt>
                <c:pt idx="1110">
                  <c:v>328</c:v>
                </c:pt>
              </c:numCache>
            </c:numRef>
          </c:val>
          <c:smooth val="0"/>
          <c:extLst>
            <c:ext xmlns:c16="http://schemas.microsoft.com/office/drawing/2014/chart" uri="{C3380CC4-5D6E-409C-BE32-E72D297353CC}">
              <c16:uniqueId val="{00000004-0634-4855-B4C0-620969EADCB0}"/>
            </c:ext>
          </c:extLst>
        </c:ser>
        <c:ser>
          <c:idx val="3"/>
          <c:order val="2"/>
          <c:tx>
            <c:strRef>
              <c:f>Sheet1!$G$1</c:f>
              <c:strCache>
                <c:ptCount val="1"/>
                <c:pt idx="0">
                  <c:v>ICE BofA US High Yield Index - 10 Yr Avg</c:v>
                </c:pt>
              </c:strCache>
              <c:extLst xmlns:c15="http://schemas.microsoft.com/office/drawing/2012/chart"/>
            </c:strRef>
          </c:tx>
          <c:spPr>
            <a:ln>
              <a:solidFill>
                <a:schemeClr val="accent1"/>
              </a:solidFill>
              <a:prstDash val="sysDash"/>
            </a:ln>
          </c:spPr>
          <c:marker>
            <c:symbol val="none"/>
          </c:marker>
          <c:cat>
            <c:numRef>
              <c:f>Sheet1!$A$2:$A$1112</c:f>
              <c:numCache>
                <c:formatCode>m/d/yyyy</c:formatCode>
                <c:ptCount val="1111"/>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45473</c:v>
                </c:pt>
                <c:pt idx="652">
                  <c:v>45474</c:v>
                </c:pt>
                <c:pt idx="653">
                  <c:v>45475</c:v>
                </c:pt>
                <c:pt idx="654">
                  <c:v>45476</c:v>
                </c:pt>
                <c:pt idx="655">
                  <c:v>45477</c:v>
                </c:pt>
                <c:pt idx="656">
                  <c:v>45478</c:v>
                </c:pt>
                <c:pt idx="657">
                  <c:v>45481</c:v>
                </c:pt>
                <c:pt idx="658">
                  <c:v>45482</c:v>
                </c:pt>
                <c:pt idx="659">
                  <c:v>45483</c:v>
                </c:pt>
                <c:pt idx="660">
                  <c:v>45484</c:v>
                </c:pt>
                <c:pt idx="661">
                  <c:v>45485</c:v>
                </c:pt>
                <c:pt idx="662">
                  <c:v>45488</c:v>
                </c:pt>
                <c:pt idx="663">
                  <c:v>45489</c:v>
                </c:pt>
                <c:pt idx="664">
                  <c:v>45490</c:v>
                </c:pt>
                <c:pt idx="665">
                  <c:v>45491</c:v>
                </c:pt>
                <c:pt idx="666">
                  <c:v>45492</c:v>
                </c:pt>
                <c:pt idx="667">
                  <c:v>45495</c:v>
                </c:pt>
                <c:pt idx="668">
                  <c:v>45496</c:v>
                </c:pt>
                <c:pt idx="669">
                  <c:v>45497</c:v>
                </c:pt>
                <c:pt idx="670">
                  <c:v>45498</c:v>
                </c:pt>
                <c:pt idx="671">
                  <c:v>45499</c:v>
                </c:pt>
                <c:pt idx="672">
                  <c:v>45502</c:v>
                </c:pt>
                <c:pt idx="673">
                  <c:v>45503</c:v>
                </c:pt>
                <c:pt idx="674">
                  <c:v>45504</c:v>
                </c:pt>
                <c:pt idx="675">
                  <c:v>45505</c:v>
                </c:pt>
                <c:pt idx="676">
                  <c:v>45506</c:v>
                </c:pt>
                <c:pt idx="677">
                  <c:v>45509</c:v>
                </c:pt>
                <c:pt idx="678">
                  <c:v>45510</c:v>
                </c:pt>
                <c:pt idx="679">
                  <c:v>45511</c:v>
                </c:pt>
                <c:pt idx="680">
                  <c:v>45512</c:v>
                </c:pt>
                <c:pt idx="681">
                  <c:v>45513</c:v>
                </c:pt>
                <c:pt idx="682">
                  <c:v>45516</c:v>
                </c:pt>
                <c:pt idx="683">
                  <c:v>45517</c:v>
                </c:pt>
                <c:pt idx="684">
                  <c:v>45518</c:v>
                </c:pt>
                <c:pt idx="685">
                  <c:v>45519</c:v>
                </c:pt>
                <c:pt idx="686">
                  <c:v>45520</c:v>
                </c:pt>
                <c:pt idx="687">
                  <c:v>45523</c:v>
                </c:pt>
                <c:pt idx="688">
                  <c:v>45524</c:v>
                </c:pt>
                <c:pt idx="689">
                  <c:v>45525</c:v>
                </c:pt>
                <c:pt idx="690">
                  <c:v>45526</c:v>
                </c:pt>
                <c:pt idx="691">
                  <c:v>45527</c:v>
                </c:pt>
                <c:pt idx="692">
                  <c:v>45530</c:v>
                </c:pt>
                <c:pt idx="693">
                  <c:v>45531</c:v>
                </c:pt>
                <c:pt idx="694">
                  <c:v>45532</c:v>
                </c:pt>
                <c:pt idx="695">
                  <c:v>45533</c:v>
                </c:pt>
                <c:pt idx="696">
                  <c:v>45534</c:v>
                </c:pt>
                <c:pt idx="697">
                  <c:v>45535</c:v>
                </c:pt>
                <c:pt idx="698">
                  <c:v>45537</c:v>
                </c:pt>
                <c:pt idx="699">
                  <c:v>45538</c:v>
                </c:pt>
                <c:pt idx="700">
                  <c:v>45539</c:v>
                </c:pt>
                <c:pt idx="701">
                  <c:v>45540</c:v>
                </c:pt>
                <c:pt idx="702">
                  <c:v>45541</c:v>
                </c:pt>
                <c:pt idx="703">
                  <c:v>45544</c:v>
                </c:pt>
                <c:pt idx="704">
                  <c:v>45545</c:v>
                </c:pt>
                <c:pt idx="705">
                  <c:v>45546</c:v>
                </c:pt>
                <c:pt idx="706">
                  <c:v>45547</c:v>
                </c:pt>
                <c:pt idx="707">
                  <c:v>45548</c:v>
                </c:pt>
                <c:pt idx="708">
                  <c:v>45551</c:v>
                </c:pt>
                <c:pt idx="709">
                  <c:v>45552</c:v>
                </c:pt>
                <c:pt idx="710">
                  <c:v>45553</c:v>
                </c:pt>
                <c:pt idx="711">
                  <c:v>45554</c:v>
                </c:pt>
                <c:pt idx="712">
                  <c:v>45555</c:v>
                </c:pt>
                <c:pt idx="713">
                  <c:v>45558</c:v>
                </c:pt>
                <c:pt idx="714">
                  <c:v>45559</c:v>
                </c:pt>
                <c:pt idx="715">
                  <c:v>45560</c:v>
                </c:pt>
                <c:pt idx="716">
                  <c:v>45561</c:v>
                </c:pt>
                <c:pt idx="717">
                  <c:v>45562</c:v>
                </c:pt>
                <c:pt idx="718">
                  <c:v>45565</c:v>
                </c:pt>
                <c:pt idx="719">
                  <c:v>45566</c:v>
                </c:pt>
                <c:pt idx="720">
                  <c:v>45567</c:v>
                </c:pt>
                <c:pt idx="721">
                  <c:v>45568</c:v>
                </c:pt>
                <c:pt idx="722">
                  <c:v>45569</c:v>
                </c:pt>
                <c:pt idx="723">
                  <c:v>45572</c:v>
                </c:pt>
                <c:pt idx="724">
                  <c:v>45573</c:v>
                </c:pt>
                <c:pt idx="725">
                  <c:v>45574</c:v>
                </c:pt>
                <c:pt idx="726">
                  <c:v>45575</c:v>
                </c:pt>
                <c:pt idx="727">
                  <c:v>45576</c:v>
                </c:pt>
                <c:pt idx="728">
                  <c:v>45579</c:v>
                </c:pt>
                <c:pt idx="729">
                  <c:v>45580</c:v>
                </c:pt>
                <c:pt idx="730">
                  <c:v>45581</c:v>
                </c:pt>
                <c:pt idx="731">
                  <c:v>45582</c:v>
                </c:pt>
                <c:pt idx="732">
                  <c:v>45583</c:v>
                </c:pt>
                <c:pt idx="733">
                  <c:v>45586</c:v>
                </c:pt>
                <c:pt idx="734">
                  <c:v>45587</c:v>
                </c:pt>
                <c:pt idx="735">
                  <c:v>45588</c:v>
                </c:pt>
                <c:pt idx="736">
                  <c:v>45589</c:v>
                </c:pt>
                <c:pt idx="737">
                  <c:v>45590</c:v>
                </c:pt>
                <c:pt idx="738">
                  <c:v>45593</c:v>
                </c:pt>
                <c:pt idx="739">
                  <c:v>45594</c:v>
                </c:pt>
                <c:pt idx="740">
                  <c:v>45595</c:v>
                </c:pt>
                <c:pt idx="741">
                  <c:v>45596</c:v>
                </c:pt>
                <c:pt idx="742">
                  <c:v>45597</c:v>
                </c:pt>
                <c:pt idx="743">
                  <c:v>45600</c:v>
                </c:pt>
                <c:pt idx="744">
                  <c:v>45601</c:v>
                </c:pt>
                <c:pt idx="745">
                  <c:v>45602</c:v>
                </c:pt>
                <c:pt idx="746">
                  <c:v>45603</c:v>
                </c:pt>
                <c:pt idx="747">
                  <c:v>45604</c:v>
                </c:pt>
                <c:pt idx="748">
                  <c:v>45607</c:v>
                </c:pt>
                <c:pt idx="749">
                  <c:v>45608</c:v>
                </c:pt>
                <c:pt idx="750">
                  <c:v>45609</c:v>
                </c:pt>
                <c:pt idx="751">
                  <c:v>45610</c:v>
                </c:pt>
                <c:pt idx="752">
                  <c:v>45611</c:v>
                </c:pt>
                <c:pt idx="753">
                  <c:v>45614</c:v>
                </c:pt>
                <c:pt idx="754">
                  <c:v>45615</c:v>
                </c:pt>
                <c:pt idx="755">
                  <c:v>45616</c:v>
                </c:pt>
                <c:pt idx="756">
                  <c:v>45617</c:v>
                </c:pt>
                <c:pt idx="757">
                  <c:v>45618</c:v>
                </c:pt>
                <c:pt idx="758">
                  <c:v>45621</c:v>
                </c:pt>
                <c:pt idx="759">
                  <c:v>45622</c:v>
                </c:pt>
                <c:pt idx="760">
                  <c:v>45623</c:v>
                </c:pt>
                <c:pt idx="761">
                  <c:v>45624</c:v>
                </c:pt>
                <c:pt idx="762">
                  <c:v>45625</c:v>
                </c:pt>
                <c:pt idx="763">
                  <c:v>45626</c:v>
                </c:pt>
                <c:pt idx="764">
                  <c:v>45628</c:v>
                </c:pt>
                <c:pt idx="765">
                  <c:v>45629</c:v>
                </c:pt>
                <c:pt idx="766">
                  <c:v>45630</c:v>
                </c:pt>
                <c:pt idx="767">
                  <c:v>45631</c:v>
                </c:pt>
                <c:pt idx="768">
                  <c:v>45632</c:v>
                </c:pt>
                <c:pt idx="769">
                  <c:v>45635</c:v>
                </c:pt>
                <c:pt idx="770">
                  <c:v>45636</c:v>
                </c:pt>
                <c:pt idx="771">
                  <c:v>45637</c:v>
                </c:pt>
                <c:pt idx="772">
                  <c:v>45638</c:v>
                </c:pt>
                <c:pt idx="773">
                  <c:v>45639</c:v>
                </c:pt>
                <c:pt idx="774">
                  <c:v>45642</c:v>
                </c:pt>
                <c:pt idx="775">
                  <c:v>45643</c:v>
                </c:pt>
                <c:pt idx="776">
                  <c:v>45644</c:v>
                </c:pt>
                <c:pt idx="777">
                  <c:v>45645</c:v>
                </c:pt>
                <c:pt idx="778">
                  <c:v>45646</c:v>
                </c:pt>
                <c:pt idx="779">
                  <c:v>45649</c:v>
                </c:pt>
                <c:pt idx="780">
                  <c:v>45650</c:v>
                </c:pt>
                <c:pt idx="781">
                  <c:v>45652</c:v>
                </c:pt>
                <c:pt idx="782">
                  <c:v>45653</c:v>
                </c:pt>
                <c:pt idx="783">
                  <c:v>45656</c:v>
                </c:pt>
                <c:pt idx="784">
                  <c:v>45657</c:v>
                </c:pt>
                <c:pt idx="785">
                  <c:v>45659</c:v>
                </c:pt>
                <c:pt idx="786">
                  <c:v>45660</c:v>
                </c:pt>
                <c:pt idx="787">
                  <c:v>45663</c:v>
                </c:pt>
                <c:pt idx="788">
                  <c:v>45664</c:v>
                </c:pt>
                <c:pt idx="789">
                  <c:v>45665</c:v>
                </c:pt>
                <c:pt idx="790">
                  <c:v>45666</c:v>
                </c:pt>
                <c:pt idx="791">
                  <c:v>45667</c:v>
                </c:pt>
                <c:pt idx="792">
                  <c:v>45670</c:v>
                </c:pt>
                <c:pt idx="793">
                  <c:v>45671</c:v>
                </c:pt>
                <c:pt idx="794">
                  <c:v>45672</c:v>
                </c:pt>
                <c:pt idx="795">
                  <c:v>45673</c:v>
                </c:pt>
                <c:pt idx="796">
                  <c:v>45674</c:v>
                </c:pt>
                <c:pt idx="797">
                  <c:v>45677</c:v>
                </c:pt>
                <c:pt idx="798">
                  <c:v>45678</c:v>
                </c:pt>
                <c:pt idx="799">
                  <c:v>45679</c:v>
                </c:pt>
                <c:pt idx="800">
                  <c:v>45680</c:v>
                </c:pt>
                <c:pt idx="801">
                  <c:v>45681</c:v>
                </c:pt>
                <c:pt idx="802">
                  <c:v>45684</c:v>
                </c:pt>
                <c:pt idx="803">
                  <c:v>45685</c:v>
                </c:pt>
                <c:pt idx="804">
                  <c:v>45686</c:v>
                </c:pt>
                <c:pt idx="805">
                  <c:v>45687</c:v>
                </c:pt>
                <c:pt idx="806">
                  <c:v>45688</c:v>
                </c:pt>
                <c:pt idx="807">
                  <c:v>45691</c:v>
                </c:pt>
                <c:pt idx="808">
                  <c:v>45692</c:v>
                </c:pt>
                <c:pt idx="809">
                  <c:v>45693</c:v>
                </c:pt>
                <c:pt idx="810">
                  <c:v>45694</c:v>
                </c:pt>
                <c:pt idx="811">
                  <c:v>45695</c:v>
                </c:pt>
                <c:pt idx="812">
                  <c:v>45698</c:v>
                </c:pt>
                <c:pt idx="813">
                  <c:v>45699</c:v>
                </c:pt>
                <c:pt idx="814">
                  <c:v>45700</c:v>
                </c:pt>
                <c:pt idx="815">
                  <c:v>45701</c:v>
                </c:pt>
                <c:pt idx="816">
                  <c:v>45702</c:v>
                </c:pt>
                <c:pt idx="817">
                  <c:v>45705</c:v>
                </c:pt>
                <c:pt idx="818">
                  <c:v>45706</c:v>
                </c:pt>
                <c:pt idx="819">
                  <c:v>45707</c:v>
                </c:pt>
                <c:pt idx="820">
                  <c:v>45708</c:v>
                </c:pt>
                <c:pt idx="821">
                  <c:v>45709</c:v>
                </c:pt>
                <c:pt idx="822">
                  <c:v>45712</c:v>
                </c:pt>
                <c:pt idx="823">
                  <c:v>45713</c:v>
                </c:pt>
                <c:pt idx="824">
                  <c:v>45714</c:v>
                </c:pt>
                <c:pt idx="825">
                  <c:v>45715</c:v>
                </c:pt>
                <c:pt idx="826">
                  <c:v>45716</c:v>
                </c:pt>
                <c:pt idx="827">
                  <c:v>45719</c:v>
                </c:pt>
                <c:pt idx="828">
                  <c:v>45720</c:v>
                </c:pt>
                <c:pt idx="829">
                  <c:v>45721</c:v>
                </c:pt>
                <c:pt idx="830">
                  <c:v>45722</c:v>
                </c:pt>
                <c:pt idx="831">
                  <c:v>45723</c:v>
                </c:pt>
                <c:pt idx="832">
                  <c:v>45726</c:v>
                </c:pt>
                <c:pt idx="833">
                  <c:v>45727</c:v>
                </c:pt>
                <c:pt idx="834">
                  <c:v>45728</c:v>
                </c:pt>
                <c:pt idx="835">
                  <c:v>45729</c:v>
                </c:pt>
                <c:pt idx="836">
                  <c:v>45730</c:v>
                </c:pt>
                <c:pt idx="837">
                  <c:v>45733</c:v>
                </c:pt>
                <c:pt idx="838">
                  <c:v>45734</c:v>
                </c:pt>
                <c:pt idx="839">
                  <c:v>45735</c:v>
                </c:pt>
                <c:pt idx="840">
                  <c:v>45736</c:v>
                </c:pt>
                <c:pt idx="841">
                  <c:v>45737</c:v>
                </c:pt>
                <c:pt idx="842">
                  <c:v>45740</c:v>
                </c:pt>
                <c:pt idx="843">
                  <c:v>45741</c:v>
                </c:pt>
                <c:pt idx="844">
                  <c:v>45742</c:v>
                </c:pt>
                <c:pt idx="845">
                  <c:v>45743</c:v>
                </c:pt>
                <c:pt idx="846">
                  <c:v>45744</c:v>
                </c:pt>
                <c:pt idx="847">
                  <c:v>45747</c:v>
                </c:pt>
                <c:pt idx="848">
                  <c:v>45748</c:v>
                </c:pt>
                <c:pt idx="849">
                  <c:v>45749</c:v>
                </c:pt>
                <c:pt idx="850">
                  <c:v>45750</c:v>
                </c:pt>
                <c:pt idx="851">
                  <c:v>45751</c:v>
                </c:pt>
                <c:pt idx="852">
                  <c:v>45754</c:v>
                </c:pt>
                <c:pt idx="853">
                  <c:v>45755</c:v>
                </c:pt>
                <c:pt idx="854">
                  <c:v>45756</c:v>
                </c:pt>
                <c:pt idx="855">
                  <c:v>45757</c:v>
                </c:pt>
                <c:pt idx="856">
                  <c:v>45758</c:v>
                </c:pt>
                <c:pt idx="857">
                  <c:v>45761</c:v>
                </c:pt>
                <c:pt idx="858">
                  <c:v>45762</c:v>
                </c:pt>
                <c:pt idx="859">
                  <c:v>45763</c:v>
                </c:pt>
                <c:pt idx="860">
                  <c:v>45764</c:v>
                </c:pt>
                <c:pt idx="861">
                  <c:v>45768</c:v>
                </c:pt>
                <c:pt idx="862">
                  <c:v>45769</c:v>
                </c:pt>
                <c:pt idx="863">
                  <c:v>45770</c:v>
                </c:pt>
                <c:pt idx="864">
                  <c:v>45771</c:v>
                </c:pt>
                <c:pt idx="865">
                  <c:v>45772</c:v>
                </c:pt>
                <c:pt idx="866">
                  <c:v>45775</c:v>
                </c:pt>
                <c:pt idx="867">
                  <c:v>45776</c:v>
                </c:pt>
                <c:pt idx="868">
                  <c:v>45777</c:v>
                </c:pt>
                <c:pt idx="869">
                  <c:v>45778</c:v>
                </c:pt>
                <c:pt idx="870">
                  <c:v>45779</c:v>
                </c:pt>
                <c:pt idx="871">
                  <c:v>45782</c:v>
                </c:pt>
                <c:pt idx="872">
                  <c:v>45783</c:v>
                </c:pt>
                <c:pt idx="873">
                  <c:v>45784</c:v>
                </c:pt>
                <c:pt idx="874">
                  <c:v>45785</c:v>
                </c:pt>
                <c:pt idx="875">
                  <c:v>45786</c:v>
                </c:pt>
                <c:pt idx="876">
                  <c:v>45789</c:v>
                </c:pt>
                <c:pt idx="877">
                  <c:v>45790</c:v>
                </c:pt>
                <c:pt idx="878">
                  <c:v>45791</c:v>
                </c:pt>
                <c:pt idx="879">
                  <c:v>45792</c:v>
                </c:pt>
                <c:pt idx="880">
                  <c:v>45793</c:v>
                </c:pt>
                <c:pt idx="881">
                  <c:v>45796</c:v>
                </c:pt>
                <c:pt idx="882">
                  <c:v>45797</c:v>
                </c:pt>
                <c:pt idx="883">
                  <c:v>45798</c:v>
                </c:pt>
                <c:pt idx="884">
                  <c:v>45799</c:v>
                </c:pt>
                <c:pt idx="885">
                  <c:v>45800</c:v>
                </c:pt>
                <c:pt idx="886">
                  <c:v>45803</c:v>
                </c:pt>
                <c:pt idx="887">
                  <c:v>45804</c:v>
                </c:pt>
                <c:pt idx="888">
                  <c:v>45805</c:v>
                </c:pt>
                <c:pt idx="889">
                  <c:v>45806</c:v>
                </c:pt>
                <c:pt idx="890">
                  <c:v>45807</c:v>
                </c:pt>
                <c:pt idx="891">
                  <c:v>45808</c:v>
                </c:pt>
                <c:pt idx="892">
                  <c:v>45810</c:v>
                </c:pt>
                <c:pt idx="893">
                  <c:v>45811</c:v>
                </c:pt>
                <c:pt idx="894">
                  <c:v>45812</c:v>
                </c:pt>
                <c:pt idx="895">
                  <c:v>45813</c:v>
                </c:pt>
                <c:pt idx="896">
                  <c:v>45814</c:v>
                </c:pt>
                <c:pt idx="897">
                  <c:v>45817</c:v>
                </c:pt>
                <c:pt idx="898">
                  <c:v>45818</c:v>
                </c:pt>
                <c:pt idx="899">
                  <c:v>45819</c:v>
                </c:pt>
                <c:pt idx="900">
                  <c:v>45820</c:v>
                </c:pt>
                <c:pt idx="901">
                  <c:v>45821</c:v>
                </c:pt>
                <c:pt idx="902">
                  <c:v>45824</c:v>
                </c:pt>
                <c:pt idx="903">
                  <c:v>45825</c:v>
                </c:pt>
                <c:pt idx="904">
                  <c:v>45826</c:v>
                </c:pt>
                <c:pt idx="905">
                  <c:v>45827</c:v>
                </c:pt>
                <c:pt idx="906">
                  <c:v>45828</c:v>
                </c:pt>
                <c:pt idx="907">
                  <c:v>45831</c:v>
                </c:pt>
                <c:pt idx="908">
                  <c:v>45832</c:v>
                </c:pt>
                <c:pt idx="909">
                  <c:v>45833</c:v>
                </c:pt>
                <c:pt idx="910">
                  <c:v>45834</c:v>
                </c:pt>
                <c:pt idx="911">
                  <c:v>45835</c:v>
                </c:pt>
                <c:pt idx="912">
                  <c:v>45838</c:v>
                </c:pt>
                <c:pt idx="913">
                  <c:v>45839</c:v>
                </c:pt>
                <c:pt idx="914">
                  <c:v>45840</c:v>
                </c:pt>
                <c:pt idx="915">
                  <c:v>45841</c:v>
                </c:pt>
                <c:pt idx="916">
                  <c:v>45842</c:v>
                </c:pt>
                <c:pt idx="917">
                  <c:v>45845</c:v>
                </c:pt>
                <c:pt idx="918">
                  <c:v>45846</c:v>
                </c:pt>
                <c:pt idx="919">
                  <c:v>45847</c:v>
                </c:pt>
                <c:pt idx="920">
                  <c:v>45848</c:v>
                </c:pt>
                <c:pt idx="921">
                  <c:v>45849</c:v>
                </c:pt>
                <c:pt idx="922">
                  <c:v>45852</c:v>
                </c:pt>
                <c:pt idx="923">
                  <c:v>45853</c:v>
                </c:pt>
                <c:pt idx="924">
                  <c:v>45854</c:v>
                </c:pt>
                <c:pt idx="925">
                  <c:v>45855</c:v>
                </c:pt>
                <c:pt idx="926">
                  <c:v>45856</c:v>
                </c:pt>
                <c:pt idx="927">
                  <c:v>45859</c:v>
                </c:pt>
                <c:pt idx="928">
                  <c:v>45860</c:v>
                </c:pt>
                <c:pt idx="929">
                  <c:v>45861</c:v>
                </c:pt>
                <c:pt idx="930">
                  <c:v>45862</c:v>
                </c:pt>
                <c:pt idx="931">
                  <c:v>45863</c:v>
                </c:pt>
                <c:pt idx="932">
                  <c:v>45866</c:v>
                </c:pt>
                <c:pt idx="933">
                  <c:v>45867</c:v>
                </c:pt>
                <c:pt idx="934">
                  <c:v>45868</c:v>
                </c:pt>
                <c:pt idx="935">
                  <c:v>45869</c:v>
                </c:pt>
                <c:pt idx="936">
                  <c:v>45870</c:v>
                </c:pt>
                <c:pt idx="937">
                  <c:v>45873</c:v>
                </c:pt>
                <c:pt idx="938">
                  <c:v>45874</c:v>
                </c:pt>
                <c:pt idx="939">
                  <c:v>45875</c:v>
                </c:pt>
                <c:pt idx="940">
                  <c:v>45876</c:v>
                </c:pt>
                <c:pt idx="941">
                  <c:v>45877</c:v>
                </c:pt>
                <c:pt idx="942">
                  <c:v>45880</c:v>
                </c:pt>
                <c:pt idx="943">
                  <c:v>45881</c:v>
                </c:pt>
                <c:pt idx="944">
                  <c:v>45882</c:v>
                </c:pt>
                <c:pt idx="945">
                  <c:v>45883</c:v>
                </c:pt>
                <c:pt idx="946">
                  <c:v>45884</c:v>
                </c:pt>
                <c:pt idx="947">
                  <c:v>45887</c:v>
                </c:pt>
                <c:pt idx="948">
                  <c:v>45888</c:v>
                </c:pt>
                <c:pt idx="949">
                  <c:v>45889</c:v>
                </c:pt>
                <c:pt idx="950">
                  <c:v>45890</c:v>
                </c:pt>
                <c:pt idx="951">
                  <c:v>45891</c:v>
                </c:pt>
                <c:pt idx="952">
                  <c:v>45894</c:v>
                </c:pt>
                <c:pt idx="953">
                  <c:v>45895</c:v>
                </c:pt>
                <c:pt idx="954">
                  <c:v>45896</c:v>
                </c:pt>
                <c:pt idx="955">
                  <c:v>45897</c:v>
                </c:pt>
                <c:pt idx="956">
                  <c:v>45898</c:v>
                </c:pt>
                <c:pt idx="957">
                  <c:v>45900</c:v>
                </c:pt>
                <c:pt idx="958">
                  <c:v>45901</c:v>
                </c:pt>
                <c:pt idx="959">
                  <c:v>45902</c:v>
                </c:pt>
                <c:pt idx="960">
                  <c:v>45903</c:v>
                </c:pt>
                <c:pt idx="961">
                  <c:v>45904</c:v>
                </c:pt>
                <c:pt idx="962">
                  <c:v>45905</c:v>
                </c:pt>
                <c:pt idx="963">
                  <c:v>45908</c:v>
                </c:pt>
                <c:pt idx="964">
                  <c:v>45909</c:v>
                </c:pt>
                <c:pt idx="965">
                  <c:v>45910</c:v>
                </c:pt>
                <c:pt idx="966">
                  <c:v>45911</c:v>
                </c:pt>
                <c:pt idx="967">
                  <c:v>45912</c:v>
                </c:pt>
                <c:pt idx="968">
                  <c:v>45915</c:v>
                </c:pt>
                <c:pt idx="969">
                  <c:v>45916</c:v>
                </c:pt>
                <c:pt idx="970">
                  <c:v>45917</c:v>
                </c:pt>
                <c:pt idx="971">
                  <c:v>45918</c:v>
                </c:pt>
                <c:pt idx="972">
                  <c:v>45919</c:v>
                </c:pt>
                <c:pt idx="973">
                  <c:v>45922</c:v>
                </c:pt>
                <c:pt idx="974">
                  <c:v>45923</c:v>
                </c:pt>
                <c:pt idx="975">
                  <c:v>45924</c:v>
                </c:pt>
                <c:pt idx="976">
                  <c:v>45925</c:v>
                </c:pt>
                <c:pt idx="977">
                  <c:v>45926</c:v>
                </c:pt>
                <c:pt idx="978">
                  <c:v>45929</c:v>
                </c:pt>
                <c:pt idx="979">
                  <c:v>45930</c:v>
                </c:pt>
                <c:pt idx="980">
                  <c:v>45931</c:v>
                </c:pt>
                <c:pt idx="981">
                  <c:v>45932</c:v>
                </c:pt>
                <c:pt idx="982">
                  <c:v>45933</c:v>
                </c:pt>
                <c:pt idx="983">
                  <c:v>45936</c:v>
                </c:pt>
                <c:pt idx="984">
                  <c:v>45937</c:v>
                </c:pt>
                <c:pt idx="985">
                  <c:v>45938</c:v>
                </c:pt>
                <c:pt idx="986">
                  <c:v>45939</c:v>
                </c:pt>
                <c:pt idx="987">
                  <c:v>45940</c:v>
                </c:pt>
                <c:pt idx="988">
                  <c:v>45943</c:v>
                </c:pt>
                <c:pt idx="989">
                  <c:v>45944</c:v>
                </c:pt>
                <c:pt idx="990">
                  <c:v>45945</c:v>
                </c:pt>
                <c:pt idx="991">
                  <c:v>45946</c:v>
                </c:pt>
                <c:pt idx="992">
                  <c:v>45947</c:v>
                </c:pt>
                <c:pt idx="993">
                  <c:v>45950</c:v>
                </c:pt>
                <c:pt idx="994">
                  <c:v>45951</c:v>
                </c:pt>
                <c:pt idx="995">
                  <c:v>45952</c:v>
                </c:pt>
                <c:pt idx="996">
                  <c:v>45953</c:v>
                </c:pt>
                <c:pt idx="997">
                  <c:v>45954</c:v>
                </c:pt>
                <c:pt idx="998">
                  <c:v>45957</c:v>
                </c:pt>
                <c:pt idx="999">
                  <c:v>45958</c:v>
                </c:pt>
                <c:pt idx="1000">
                  <c:v>45959</c:v>
                </c:pt>
                <c:pt idx="1001">
                  <c:v>45960</c:v>
                </c:pt>
                <c:pt idx="1002">
                  <c:v>45961</c:v>
                </c:pt>
                <c:pt idx="1003">
                  <c:v>45964</c:v>
                </c:pt>
                <c:pt idx="1004">
                  <c:v>45965</c:v>
                </c:pt>
                <c:pt idx="1005">
                  <c:v>45966</c:v>
                </c:pt>
                <c:pt idx="1006">
                  <c:v>45967</c:v>
                </c:pt>
                <c:pt idx="1007">
                  <c:v>45968</c:v>
                </c:pt>
                <c:pt idx="1008">
                  <c:v>45971</c:v>
                </c:pt>
                <c:pt idx="1009">
                  <c:v>45972</c:v>
                </c:pt>
                <c:pt idx="1010">
                  <c:v>45973</c:v>
                </c:pt>
                <c:pt idx="1011">
                  <c:v>45974</c:v>
                </c:pt>
                <c:pt idx="1012">
                  <c:v>45975</c:v>
                </c:pt>
                <c:pt idx="1013">
                  <c:v>45978</c:v>
                </c:pt>
                <c:pt idx="1014">
                  <c:v>45979</c:v>
                </c:pt>
                <c:pt idx="1015">
                  <c:v>45980</c:v>
                </c:pt>
                <c:pt idx="1016">
                  <c:v>45981</c:v>
                </c:pt>
                <c:pt idx="1017">
                  <c:v>45982</c:v>
                </c:pt>
                <c:pt idx="1018">
                  <c:v>45985</c:v>
                </c:pt>
                <c:pt idx="1019">
                  <c:v>45986</c:v>
                </c:pt>
                <c:pt idx="1020">
                  <c:v>45987</c:v>
                </c:pt>
                <c:pt idx="1021">
                  <c:v>45988</c:v>
                </c:pt>
                <c:pt idx="1022">
                  <c:v>45989</c:v>
                </c:pt>
                <c:pt idx="1023">
                  <c:v>45991</c:v>
                </c:pt>
                <c:pt idx="1024">
                  <c:v>45992</c:v>
                </c:pt>
                <c:pt idx="1025">
                  <c:v>45993</c:v>
                </c:pt>
                <c:pt idx="1026">
                  <c:v>45994</c:v>
                </c:pt>
                <c:pt idx="1027">
                  <c:v>45995</c:v>
                </c:pt>
                <c:pt idx="1028">
                  <c:v>45996</c:v>
                </c:pt>
                <c:pt idx="1029">
                  <c:v>45999</c:v>
                </c:pt>
                <c:pt idx="1030">
                  <c:v>46000</c:v>
                </c:pt>
                <c:pt idx="1031">
                  <c:v>46001</c:v>
                </c:pt>
                <c:pt idx="1032">
                  <c:v>46002</c:v>
                </c:pt>
                <c:pt idx="1033">
                  <c:v>46003</c:v>
                </c:pt>
                <c:pt idx="1034">
                  <c:v>46006</c:v>
                </c:pt>
                <c:pt idx="1035">
                  <c:v>46007</c:v>
                </c:pt>
                <c:pt idx="1036">
                  <c:v>46008</c:v>
                </c:pt>
                <c:pt idx="1037">
                  <c:v>46009</c:v>
                </c:pt>
                <c:pt idx="1038">
                  <c:v>46010</c:v>
                </c:pt>
                <c:pt idx="1039">
                  <c:v>46013</c:v>
                </c:pt>
                <c:pt idx="1040">
                  <c:v>46014</c:v>
                </c:pt>
                <c:pt idx="1041">
                  <c:v>46015</c:v>
                </c:pt>
                <c:pt idx="1042">
                  <c:v>46017</c:v>
                </c:pt>
                <c:pt idx="1043">
                  <c:v>46020</c:v>
                </c:pt>
                <c:pt idx="1044">
                  <c:v>46021</c:v>
                </c:pt>
                <c:pt idx="1045">
                  <c:v>46022</c:v>
                </c:pt>
                <c:pt idx="1046">
                  <c:v>46024</c:v>
                </c:pt>
                <c:pt idx="1047">
                  <c:v>46027</c:v>
                </c:pt>
                <c:pt idx="1048">
                  <c:v>46028</c:v>
                </c:pt>
                <c:pt idx="1049">
                  <c:v>46029</c:v>
                </c:pt>
                <c:pt idx="1050">
                  <c:v>46030</c:v>
                </c:pt>
                <c:pt idx="1051">
                  <c:v>46031</c:v>
                </c:pt>
                <c:pt idx="1052">
                  <c:v>46034</c:v>
                </c:pt>
                <c:pt idx="1053">
                  <c:v>46035</c:v>
                </c:pt>
                <c:pt idx="1054">
                  <c:v>46036</c:v>
                </c:pt>
                <c:pt idx="1055">
                  <c:v>46037</c:v>
                </c:pt>
                <c:pt idx="1056">
                  <c:v>46038</c:v>
                </c:pt>
                <c:pt idx="1057">
                  <c:v>46041</c:v>
                </c:pt>
                <c:pt idx="1058">
                  <c:v>46042</c:v>
                </c:pt>
                <c:pt idx="1059">
                  <c:v>46043</c:v>
                </c:pt>
                <c:pt idx="1060">
                  <c:v>46044</c:v>
                </c:pt>
                <c:pt idx="1061">
                  <c:v>46045</c:v>
                </c:pt>
                <c:pt idx="1062">
                  <c:v>46048</c:v>
                </c:pt>
                <c:pt idx="1063">
                  <c:v>46049</c:v>
                </c:pt>
                <c:pt idx="1064">
                  <c:v>46050</c:v>
                </c:pt>
                <c:pt idx="1065">
                  <c:v>46051</c:v>
                </c:pt>
                <c:pt idx="1066">
                  <c:v>46052</c:v>
                </c:pt>
                <c:pt idx="1067">
                  <c:v>46053</c:v>
                </c:pt>
                <c:pt idx="1068">
                  <c:v>46055</c:v>
                </c:pt>
                <c:pt idx="1069">
                  <c:v>46056</c:v>
                </c:pt>
                <c:pt idx="1070">
                  <c:v>46057</c:v>
                </c:pt>
                <c:pt idx="1071">
                  <c:v>46058</c:v>
                </c:pt>
                <c:pt idx="1072">
                  <c:v>46059</c:v>
                </c:pt>
                <c:pt idx="1073">
                  <c:v>46062</c:v>
                </c:pt>
                <c:pt idx="1074">
                  <c:v>46063</c:v>
                </c:pt>
                <c:pt idx="1075">
                  <c:v>46064</c:v>
                </c:pt>
                <c:pt idx="1076">
                  <c:v>46065</c:v>
                </c:pt>
                <c:pt idx="1077">
                  <c:v>46066</c:v>
                </c:pt>
                <c:pt idx="1078">
                  <c:v>46069</c:v>
                </c:pt>
                <c:pt idx="1079">
                  <c:v>46070</c:v>
                </c:pt>
                <c:pt idx="1080">
                  <c:v>46071</c:v>
                </c:pt>
                <c:pt idx="1081">
                  <c:v>46072</c:v>
                </c:pt>
                <c:pt idx="1082">
                  <c:v>46073</c:v>
                </c:pt>
                <c:pt idx="1083">
                  <c:v>46076</c:v>
                </c:pt>
                <c:pt idx="1084">
                  <c:v>46077</c:v>
                </c:pt>
                <c:pt idx="1085">
                  <c:v>46078</c:v>
                </c:pt>
                <c:pt idx="1086">
                  <c:v>46079</c:v>
                </c:pt>
                <c:pt idx="1087">
                  <c:v>46080</c:v>
                </c:pt>
                <c:pt idx="1088">
                  <c:v>46081</c:v>
                </c:pt>
                <c:pt idx="1089">
                  <c:v>46083</c:v>
                </c:pt>
                <c:pt idx="1090">
                  <c:v>46084</c:v>
                </c:pt>
                <c:pt idx="1091">
                  <c:v>46085</c:v>
                </c:pt>
                <c:pt idx="1092">
                  <c:v>46086</c:v>
                </c:pt>
                <c:pt idx="1093">
                  <c:v>46087</c:v>
                </c:pt>
                <c:pt idx="1094">
                  <c:v>46090</c:v>
                </c:pt>
                <c:pt idx="1095">
                  <c:v>46091</c:v>
                </c:pt>
                <c:pt idx="1096">
                  <c:v>46092</c:v>
                </c:pt>
                <c:pt idx="1097">
                  <c:v>46093</c:v>
                </c:pt>
                <c:pt idx="1098">
                  <c:v>46094</c:v>
                </c:pt>
                <c:pt idx="1099">
                  <c:v>46097</c:v>
                </c:pt>
                <c:pt idx="1100">
                  <c:v>46098</c:v>
                </c:pt>
                <c:pt idx="1101">
                  <c:v>46099</c:v>
                </c:pt>
                <c:pt idx="1102">
                  <c:v>46100</c:v>
                </c:pt>
                <c:pt idx="1103">
                  <c:v>46101</c:v>
                </c:pt>
                <c:pt idx="1104">
                  <c:v>46104</c:v>
                </c:pt>
                <c:pt idx="1105">
                  <c:v>46105</c:v>
                </c:pt>
                <c:pt idx="1106">
                  <c:v>46106</c:v>
                </c:pt>
                <c:pt idx="1107">
                  <c:v>46107</c:v>
                </c:pt>
                <c:pt idx="1108">
                  <c:v>46108</c:v>
                </c:pt>
                <c:pt idx="1109">
                  <c:v>46111</c:v>
                </c:pt>
                <c:pt idx="1110">
                  <c:v>46112</c:v>
                </c:pt>
              </c:numCache>
              <c:extLst xmlns:c15="http://schemas.microsoft.com/office/drawing/2012/chart"/>
            </c:numRef>
          </c:cat>
          <c:val>
            <c:numRef>
              <c:f>Sheet1!$G$2:$G$1112</c:f>
              <c:numCache>
                <c:formatCode>0</c:formatCode>
                <c:ptCount val="1111"/>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400</c:v>
                </c:pt>
                <c:pt idx="28">
                  <c:v>400</c:v>
                </c:pt>
                <c:pt idx="29">
                  <c:v>400</c:v>
                </c:pt>
                <c:pt idx="30">
                  <c:v>400</c:v>
                </c:pt>
                <c:pt idx="31">
                  <c:v>400</c:v>
                </c:pt>
                <c:pt idx="32">
                  <c:v>400</c:v>
                </c:pt>
                <c:pt idx="33">
                  <c:v>400</c:v>
                </c:pt>
                <c:pt idx="34">
                  <c:v>400</c:v>
                </c:pt>
                <c:pt idx="35">
                  <c:v>400</c:v>
                </c:pt>
                <c:pt idx="36">
                  <c:v>400</c:v>
                </c:pt>
                <c:pt idx="37">
                  <c:v>400</c:v>
                </c:pt>
                <c:pt idx="38">
                  <c:v>400</c:v>
                </c:pt>
                <c:pt idx="39">
                  <c:v>400</c:v>
                </c:pt>
                <c:pt idx="40">
                  <c:v>400</c:v>
                </c:pt>
                <c:pt idx="41">
                  <c:v>400</c:v>
                </c:pt>
                <c:pt idx="42">
                  <c:v>400</c:v>
                </c:pt>
                <c:pt idx="43">
                  <c:v>400</c:v>
                </c:pt>
                <c:pt idx="44">
                  <c:v>400</c:v>
                </c:pt>
                <c:pt idx="45">
                  <c:v>400</c:v>
                </c:pt>
                <c:pt idx="46">
                  <c:v>400</c:v>
                </c:pt>
                <c:pt idx="47">
                  <c:v>400</c:v>
                </c:pt>
                <c:pt idx="48">
                  <c:v>400</c:v>
                </c:pt>
                <c:pt idx="49">
                  <c:v>400</c:v>
                </c:pt>
                <c:pt idx="50">
                  <c:v>400</c:v>
                </c:pt>
                <c:pt idx="51">
                  <c:v>400</c:v>
                </c:pt>
                <c:pt idx="52">
                  <c:v>400</c:v>
                </c:pt>
                <c:pt idx="53">
                  <c:v>400</c:v>
                </c:pt>
                <c:pt idx="54">
                  <c:v>400</c:v>
                </c:pt>
                <c:pt idx="55">
                  <c:v>400</c:v>
                </c:pt>
                <c:pt idx="56">
                  <c:v>400</c:v>
                </c:pt>
                <c:pt idx="57">
                  <c:v>400</c:v>
                </c:pt>
                <c:pt idx="58">
                  <c:v>400</c:v>
                </c:pt>
                <c:pt idx="59">
                  <c:v>400</c:v>
                </c:pt>
                <c:pt idx="60">
                  <c:v>400</c:v>
                </c:pt>
                <c:pt idx="61">
                  <c:v>400</c:v>
                </c:pt>
                <c:pt idx="62">
                  <c:v>400</c:v>
                </c:pt>
                <c:pt idx="63">
                  <c:v>400</c:v>
                </c:pt>
                <c:pt idx="64">
                  <c:v>400</c:v>
                </c:pt>
                <c:pt idx="65">
                  <c:v>400</c:v>
                </c:pt>
                <c:pt idx="66">
                  <c:v>400</c:v>
                </c:pt>
                <c:pt idx="67">
                  <c:v>400</c:v>
                </c:pt>
                <c:pt idx="68">
                  <c:v>400</c:v>
                </c:pt>
                <c:pt idx="69">
                  <c:v>400</c:v>
                </c:pt>
                <c:pt idx="70">
                  <c:v>400</c:v>
                </c:pt>
                <c:pt idx="71">
                  <c:v>400</c:v>
                </c:pt>
                <c:pt idx="72">
                  <c:v>400</c:v>
                </c:pt>
                <c:pt idx="73">
                  <c:v>400</c:v>
                </c:pt>
                <c:pt idx="74">
                  <c:v>400</c:v>
                </c:pt>
                <c:pt idx="75">
                  <c:v>400</c:v>
                </c:pt>
                <c:pt idx="76">
                  <c:v>400</c:v>
                </c:pt>
                <c:pt idx="77">
                  <c:v>400</c:v>
                </c:pt>
                <c:pt idx="78">
                  <c:v>400</c:v>
                </c:pt>
                <c:pt idx="79">
                  <c:v>400</c:v>
                </c:pt>
                <c:pt idx="80">
                  <c:v>400</c:v>
                </c:pt>
                <c:pt idx="81">
                  <c:v>400</c:v>
                </c:pt>
                <c:pt idx="82">
                  <c:v>400</c:v>
                </c:pt>
                <c:pt idx="83">
                  <c:v>400</c:v>
                </c:pt>
                <c:pt idx="84">
                  <c:v>400</c:v>
                </c:pt>
                <c:pt idx="85">
                  <c:v>400</c:v>
                </c:pt>
                <c:pt idx="86">
                  <c:v>400</c:v>
                </c:pt>
                <c:pt idx="87">
                  <c:v>400</c:v>
                </c:pt>
                <c:pt idx="88">
                  <c:v>400</c:v>
                </c:pt>
                <c:pt idx="89">
                  <c:v>400</c:v>
                </c:pt>
                <c:pt idx="90">
                  <c:v>400</c:v>
                </c:pt>
                <c:pt idx="91">
                  <c:v>400</c:v>
                </c:pt>
                <c:pt idx="92">
                  <c:v>400</c:v>
                </c:pt>
                <c:pt idx="93">
                  <c:v>400</c:v>
                </c:pt>
                <c:pt idx="94">
                  <c:v>400</c:v>
                </c:pt>
                <c:pt idx="95">
                  <c:v>400</c:v>
                </c:pt>
                <c:pt idx="96">
                  <c:v>400</c:v>
                </c:pt>
                <c:pt idx="97">
                  <c:v>400</c:v>
                </c:pt>
                <c:pt idx="98">
                  <c:v>400</c:v>
                </c:pt>
                <c:pt idx="99">
                  <c:v>400</c:v>
                </c:pt>
                <c:pt idx="100">
                  <c:v>400</c:v>
                </c:pt>
                <c:pt idx="101">
                  <c:v>400</c:v>
                </c:pt>
                <c:pt idx="102">
                  <c:v>400</c:v>
                </c:pt>
                <c:pt idx="103">
                  <c:v>400</c:v>
                </c:pt>
                <c:pt idx="104">
                  <c:v>400</c:v>
                </c:pt>
                <c:pt idx="105">
                  <c:v>400</c:v>
                </c:pt>
                <c:pt idx="106">
                  <c:v>400</c:v>
                </c:pt>
                <c:pt idx="107">
                  <c:v>400</c:v>
                </c:pt>
                <c:pt idx="108">
                  <c:v>400</c:v>
                </c:pt>
                <c:pt idx="109">
                  <c:v>400</c:v>
                </c:pt>
                <c:pt idx="110">
                  <c:v>400</c:v>
                </c:pt>
                <c:pt idx="111">
                  <c:v>400</c:v>
                </c:pt>
                <c:pt idx="112">
                  <c:v>400</c:v>
                </c:pt>
                <c:pt idx="113">
                  <c:v>400</c:v>
                </c:pt>
                <c:pt idx="114">
                  <c:v>400</c:v>
                </c:pt>
                <c:pt idx="115">
                  <c:v>400</c:v>
                </c:pt>
                <c:pt idx="116">
                  <c:v>400</c:v>
                </c:pt>
                <c:pt idx="117">
                  <c:v>400</c:v>
                </c:pt>
                <c:pt idx="118">
                  <c:v>400</c:v>
                </c:pt>
                <c:pt idx="119">
                  <c:v>400</c:v>
                </c:pt>
                <c:pt idx="120">
                  <c:v>400</c:v>
                </c:pt>
                <c:pt idx="121">
                  <c:v>400</c:v>
                </c:pt>
                <c:pt idx="122">
                  <c:v>400</c:v>
                </c:pt>
                <c:pt idx="123">
                  <c:v>400</c:v>
                </c:pt>
                <c:pt idx="124">
                  <c:v>400</c:v>
                </c:pt>
                <c:pt idx="125">
                  <c:v>400</c:v>
                </c:pt>
                <c:pt idx="126">
                  <c:v>400</c:v>
                </c:pt>
                <c:pt idx="127">
                  <c:v>400</c:v>
                </c:pt>
                <c:pt idx="128">
                  <c:v>400</c:v>
                </c:pt>
                <c:pt idx="129">
                  <c:v>400</c:v>
                </c:pt>
                <c:pt idx="130">
                  <c:v>400</c:v>
                </c:pt>
                <c:pt idx="131">
                  <c:v>400</c:v>
                </c:pt>
                <c:pt idx="132">
                  <c:v>400</c:v>
                </c:pt>
                <c:pt idx="133">
                  <c:v>400</c:v>
                </c:pt>
                <c:pt idx="134">
                  <c:v>400</c:v>
                </c:pt>
                <c:pt idx="135">
                  <c:v>400</c:v>
                </c:pt>
                <c:pt idx="136">
                  <c:v>400</c:v>
                </c:pt>
                <c:pt idx="137">
                  <c:v>400</c:v>
                </c:pt>
                <c:pt idx="138">
                  <c:v>400</c:v>
                </c:pt>
                <c:pt idx="139">
                  <c:v>400</c:v>
                </c:pt>
                <c:pt idx="140">
                  <c:v>400</c:v>
                </c:pt>
                <c:pt idx="141">
                  <c:v>400</c:v>
                </c:pt>
                <c:pt idx="142">
                  <c:v>400</c:v>
                </c:pt>
                <c:pt idx="143">
                  <c:v>400</c:v>
                </c:pt>
                <c:pt idx="144">
                  <c:v>400</c:v>
                </c:pt>
                <c:pt idx="145">
                  <c:v>400</c:v>
                </c:pt>
                <c:pt idx="146">
                  <c:v>400</c:v>
                </c:pt>
                <c:pt idx="147">
                  <c:v>400</c:v>
                </c:pt>
                <c:pt idx="148">
                  <c:v>400</c:v>
                </c:pt>
                <c:pt idx="149">
                  <c:v>400</c:v>
                </c:pt>
                <c:pt idx="150">
                  <c:v>400</c:v>
                </c:pt>
                <c:pt idx="151">
                  <c:v>400</c:v>
                </c:pt>
                <c:pt idx="152">
                  <c:v>400</c:v>
                </c:pt>
                <c:pt idx="153">
                  <c:v>400</c:v>
                </c:pt>
                <c:pt idx="154">
                  <c:v>400</c:v>
                </c:pt>
                <c:pt idx="155">
                  <c:v>400</c:v>
                </c:pt>
                <c:pt idx="156">
                  <c:v>400</c:v>
                </c:pt>
                <c:pt idx="157">
                  <c:v>400</c:v>
                </c:pt>
                <c:pt idx="158">
                  <c:v>400</c:v>
                </c:pt>
                <c:pt idx="159">
                  <c:v>400</c:v>
                </c:pt>
                <c:pt idx="160">
                  <c:v>400</c:v>
                </c:pt>
                <c:pt idx="161">
                  <c:v>400</c:v>
                </c:pt>
                <c:pt idx="162">
                  <c:v>400</c:v>
                </c:pt>
                <c:pt idx="163">
                  <c:v>400</c:v>
                </c:pt>
                <c:pt idx="164">
                  <c:v>400</c:v>
                </c:pt>
                <c:pt idx="165">
                  <c:v>400</c:v>
                </c:pt>
                <c:pt idx="166">
                  <c:v>400</c:v>
                </c:pt>
                <c:pt idx="167">
                  <c:v>400</c:v>
                </c:pt>
                <c:pt idx="168">
                  <c:v>400</c:v>
                </c:pt>
                <c:pt idx="169">
                  <c:v>400</c:v>
                </c:pt>
                <c:pt idx="170">
                  <c:v>400</c:v>
                </c:pt>
                <c:pt idx="171">
                  <c:v>400</c:v>
                </c:pt>
                <c:pt idx="172">
                  <c:v>400</c:v>
                </c:pt>
                <c:pt idx="173">
                  <c:v>400</c:v>
                </c:pt>
                <c:pt idx="174">
                  <c:v>400</c:v>
                </c:pt>
                <c:pt idx="175">
                  <c:v>400</c:v>
                </c:pt>
                <c:pt idx="176">
                  <c:v>400</c:v>
                </c:pt>
                <c:pt idx="177">
                  <c:v>400</c:v>
                </c:pt>
                <c:pt idx="178">
                  <c:v>400</c:v>
                </c:pt>
                <c:pt idx="179">
                  <c:v>400</c:v>
                </c:pt>
                <c:pt idx="180">
                  <c:v>400</c:v>
                </c:pt>
                <c:pt idx="181">
                  <c:v>400</c:v>
                </c:pt>
                <c:pt idx="182">
                  <c:v>400</c:v>
                </c:pt>
                <c:pt idx="183">
                  <c:v>400</c:v>
                </c:pt>
                <c:pt idx="184">
                  <c:v>400</c:v>
                </c:pt>
                <c:pt idx="185">
                  <c:v>400</c:v>
                </c:pt>
                <c:pt idx="186">
                  <c:v>400</c:v>
                </c:pt>
                <c:pt idx="187">
                  <c:v>400</c:v>
                </c:pt>
                <c:pt idx="188">
                  <c:v>400</c:v>
                </c:pt>
                <c:pt idx="189">
                  <c:v>400</c:v>
                </c:pt>
                <c:pt idx="190">
                  <c:v>400</c:v>
                </c:pt>
                <c:pt idx="191">
                  <c:v>400</c:v>
                </c:pt>
                <c:pt idx="192">
                  <c:v>400</c:v>
                </c:pt>
                <c:pt idx="193">
                  <c:v>400</c:v>
                </c:pt>
                <c:pt idx="194">
                  <c:v>400</c:v>
                </c:pt>
                <c:pt idx="195">
                  <c:v>400</c:v>
                </c:pt>
                <c:pt idx="196">
                  <c:v>400</c:v>
                </c:pt>
                <c:pt idx="197">
                  <c:v>400</c:v>
                </c:pt>
                <c:pt idx="198">
                  <c:v>400</c:v>
                </c:pt>
                <c:pt idx="199">
                  <c:v>400</c:v>
                </c:pt>
                <c:pt idx="200">
                  <c:v>400</c:v>
                </c:pt>
                <c:pt idx="201">
                  <c:v>400</c:v>
                </c:pt>
                <c:pt idx="202">
                  <c:v>400</c:v>
                </c:pt>
                <c:pt idx="203">
                  <c:v>400</c:v>
                </c:pt>
                <c:pt idx="204">
                  <c:v>400</c:v>
                </c:pt>
                <c:pt idx="205">
                  <c:v>400</c:v>
                </c:pt>
                <c:pt idx="206">
                  <c:v>400</c:v>
                </c:pt>
                <c:pt idx="207">
                  <c:v>400</c:v>
                </c:pt>
                <c:pt idx="208">
                  <c:v>400</c:v>
                </c:pt>
                <c:pt idx="209">
                  <c:v>400</c:v>
                </c:pt>
                <c:pt idx="210">
                  <c:v>400</c:v>
                </c:pt>
                <c:pt idx="211">
                  <c:v>400</c:v>
                </c:pt>
                <c:pt idx="212">
                  <c:v>400</c:v>
                </c:pt>
                <c:pt idx="213">
                  <c:v>400</c:v>
                </c:pt>
                <c:pt idx="214">
                  <c:v>400</c:v>
                </c:pt>
                <c:pt idx="215">
                  <c:v>400</c:v>
                </c:pt>
                <c:pt idx="216">
                  <c:v>400</c:v>
                </c:pt>
                <c:pt idx="217">
                  <c:v>400</c:v>
                </c:pt>
                <c:pt idx="218">
                  <c:v>400</c:v>
                </c:pt>
                <c:pt idx="219">
                  <c:v>400</c:v>
                </c:pt>
                <c:pt idx="220">
                  <c:v>400</c:v>
                </c:pt>
                <c:pt idx="221">
                  <c:v>400</c:v>
                </c:pt>
                <c:pt idx="222">
                  <c:v>400</c:v>
                </c:pt>
                <c:pt idx="223">
                  <c:v>400</c:v>
                </c:pt>
                <c:pt idx="224">
                  <c:v>400</c:v>
                </c:pt>
                <c:pt idx="225">
                  <c:v>400</c:v>
                </c:pt>
                <c:pt idx="226">
                  <c:v>400</c:v>
                </c:pt>
                <c:pt idx="227">
                  <c:v>400</c:v>
                </c:pt>
                <c:pt idx="228">
                  <c:v>400</c:v>
                </c:pt>
                <c:pt idx="229">
                  <c:v>400</c:v>
                </c:pt>
                <c:pt idx="230">
                  <c:v>400</c:v>
                </c:pt>
                <c:pt idx="231">
                  <c:v>400</c:v>
                </c:pt>
                <c:pt idx="232">
                  <c:v>400</c:v>
                </c:pt>
                <c:pt idx="233">
                  <c:v>400</c:v>
                </c:pt>
                <c:pt idx="234">
                  <c:v>400</c:v>
                </c:pt>
                <c:pt idx="235">
                  <c:v>400</c:v>
                </c:pt>
                <c:pt idx="236">
                  <c:v>400</c:v>
                </c:pt>
                <c:pt idx="237">
                  <c:v>400</c:v>
                </c:pt>
                <c:pt idx="238">
                  <c:v>400</c:v>
                </c:pt>
                <c:pt idx="239">
                  <c:v>400</c:v>
                </c:pt>
                <c:pt idx="240">
                  <c:v>400</c:v>
                </c:pt>
                <c:pt idx="241">
                  <c:v>400</c:v>
                </c:pt>
                <c:pt idx="242">
                  <c:v>400</c:v>
                </c:pt>
                <c:pt idx="243">
                  <c:v>400</c:v>
                </c:pt>
                <c:pt idx="244">
                  <c:v>400</c:v>
                </c:pt>
                <c:pt idx="245">
                  <c:v>400</c:v>
                </c:pt>
                <c:pt idx="246">
                  <c:v>400</c:v>
                </c:pt>
                <c:pt idx="247">
                  <c:v>400</c:v>
                </c:pt>
                <c:pt idx="248">
                  <c:v>400</c:v>
                </c:pt>
                <c:pt idx="249">
                  <c:v>400</c:v>
                </c:pt>
                <c:pt idx="250">
                  <c:v>400</c:v>
                </c:pt>
                <c:pt idx="251">
                  <c:v>400</c:v>
                </c:pt>
                <c:pt idx="252">
                  <c:v>400</c:v>
                </c:pt>
                <c:pt idx="253">
                  <c:v>400</c:v>
                </c:pt>
                <c:pt idx="254">
                  <c:v>400</c:v>
                </c:pt>
                <c:pt idx="255">
                  <c:v>400</c:v>
                </c:pt>
                <c:pt idx="256">
                  <c:v>400</c:v>
                </c:pt>
                <c:pt idx="257">
                  <c:v>400</c:v>
                </c:pt>
                <c:pt idx="258">
                  <c:v>400</c:v>
                </c:pt>
                <c:pt idx="259">
                  <c:v>400</c:v>
                </c:pt>
                <c:pt idx="260">
                  <c:v>400</c:v>
                </c:pt>
                <c:pt idx="261">
                  <c:v>400</c:v>
                </c:pt>
                <c:pt idx="262">
                  <c:v>400</c:v>
                </c:pt>
                <c:pt idx="263">
                  <c:v>400</c:v>
                </c:pt>
                <c:pt idx="264">
                  <c:v>400</c:v>
                </c:pt>
                <c:pt idx="265">
                  <c:v>400</c:v>
                </c:pt>
                <c:pt idx="266">
                  <c:v>400</c:v>
                </c:pt>
                <c:pt idx="267">
                  <c:v>400</c:v>
                </c:pt>
                <c:pt idx="268">
                  <c:v>400</c:v>
                </c:pt>
                <c:pt idx="269">
                  <c:v>400</c:v>
                </c:pt>
                <c:pt idx="270">
                  <c:v>400</c:v>
                </c:pt>
                <c:pt idx="271">
                  <c:v>400</c:v>
                </c:pt>
                <c:pt idx="272">
                  <c:v>400</c:v>
                </c:pt>
                <c:pt idx="273">
                  <c:v>400</c:v>
                </c:pt>
                <c:pt idx="274">
                  <c:v>400</c:v>
                </c:pt>
                <c:pt idx="275">
                  <c:v>400</c:v>
                </c:pt>
                <c:pt idx="276">
                  <c:v>400</c:v>
                </c:pt>
                <c:pt idx="277">
                  <c:v>400</c:v>
                </c:pt>
                <c:pt idx="278">
                  <c:v>400</c:v>
                </c:pt>
                <c:pt idx="279">
                  <c:v>400</c:v>
                </c:pt>
                <c:pt idx="280">
                  <c:v>400</c:v>
                </c:pt>
                <c:pt idx="281">
                  <c:v>400</c:v>
                </c:pt>
                <c:pt idx="282">
                  <c:v>400</c:v>
                </c:pt>
                <c:pt idx="283">
                  <c:v>400</c:v>
                </c:pt>
                <c:pt idx="284">
                  <c:v>400</c:v>
                </c:pt>
                <c:pt idx="285">
                  <c:v>400</c:v>
                </c:pt>
                <c:pt idx="286">
                  <c:v>400</c:v>
                </c:pt>
                <c:pt idx="287">
                  <c:v>400</c:v>
                </c:pt>
                <c:pt idx="288">
                  <c:v>400</c:v>
                </c:pt>
                <c:pt idx="289">
                  <c:v>400</c:v>
                </c:pt>
                <c:pt idx="290">
                  <c:v>400</c:v>
                </c:pt>
                <c:pt idx="291">
                  <c:v>400</c:v>
                </c:pt>
                <c:pt idx="292">
                  <c:v>400</c:v>
                </c:pt>
                <c:pt idx="293">
                  <c:v>400</c:v>
                </c:pt>
                <c:pt idx="294">
                  <c:v>400</c:v>
                </c:pt>
                <c:pt idx="295">
                  <c:v>400</c:v>
                </c:pt>
                <c:pt idx="296">
                  <c:v>400</c:v>
                </c:pt>
                <c:pt idx="297">
                  <c:v>400</c:v>
                </c:pt>
                <c:pt idx="298">
                  <c:v>400</c:v>
                </c:pt>
                <c:pt idx="299">
                  <c:v>400</c:v>
                </c:pt>
                <c:pt idx="300">
                  <c:v>400</c:v>
                </c:pt>
                <c:pt idx="301">
                  <c:v>400</c:v>
                </c:pt>
                <c:pt idx="302">
                  <c:v>400</c:v>
                </c:pt>
                <c:pt idx="303">
                  <c:v>400</c:v>
                </c:pt>
                <c:pt idx="304">
                  <c:v>400</c:v>
                </c:pt>
                <c:pt idx="305">
                  <c:v>400</c:v>
                </c:pt>
                <c:pt idx="306">
                  <c:v>400</c:v>
                </c:pt>
                <c:pt idx="307">
                  <c:v>400</c:v>
                </c:pt>
                <c:pt idx="308">
                  <c:v>400</c:v>
                </c:pt>
                <c:pt idx="309">
                  <c:v>400</c:v>
                </c:pt>
                <c:pt idx="310">
                  <c:v>400</c:v>
                </c:pt>
                <c:pt idx="311">
                  <c:v>400</c:v>
                </c:pt>
                <c:pt idx="312">
                  <c:v>400</c:v>
                </c:pt>
                <c:pt idx="313">
                  <c:v>400</c:v>
                </c:pt>
                <c:pt idx="314">
                  <c:v>400</c:v>
                </c:pt>
                <c:pt idx="315">
                  <c:v>400</c:v>
                </c:pt>
                <c:pt idx="316">
                  <c:v>400</c:v>
                </c:pt>
                <c:pt idx="317">
                  <c:v>400</c:v>
                </c:pt>
                <c:pt idx="318">
                  <c:v>400</c:v>
                </c:pt>
                <c:pt idx="319">
                  <c:v>400</c:v>
                </c:pt>
                <c:pt idx="320">
                  <c:v>400</c:v>
                </c:pt>
                <c:pt idx="321">
                  <c:v>400</c:v>
                </c:pt>
                <c:pt idx="322">
                  <c:v>400</c:v>
                </c:pt>
                <c:pt idx="323">
                  <c:v>400</c:v>
                </c:pt>
                <c:pt idx="324">
                  <c:v>400</c:v>
                </c:pt>
                <c:pt idx="325">
                  <c:v>400</c:v>
                </c:pt>
                <c:pt idx="326">
                  <c:v>400</c:v>
                </c:pt>
                <c:pt idx="327">
                  <c:v>400</c:v>
                </c:pt>
                <c:pt idx="328">
                  <c:v>400</c:v>
                </c:pt>
                <c:pt idx="329">
                  <c:v>400</c:v>
                </c:pt>
                <c:pt idx="330">
                  <c:v>400</c:v>
                </c:pt>
                <c:pt idx="331">
                  <c:v>400</c:v>
                </c:pt>
                <c:pt idx="332">
                  <c:v>400</c:v>
                </c:pt>
                <c:pt idx="333">
                  <c:v>400</c:v>
                </c:pt>
                <c:pt idx="334">
                  <c:v>400</c:v>
                </c:pt>
                <c:pt idx="335">
                  <c:v>400</c:v>
                </c:pt>
                <c:pt idx="336">
                  <c:v>400</c:v>
                </c:pt>
                <c:pt idx="337">
                  <c:v>400</c:v>
                </c:pt>
                <c:pt idx="338">
                  <c:v>400</c:v>
                </c:pt>
                <c:pt idx="339">
                  <c:v>400</c:v>
                </c:pt>
                <c:pt idx="340">
                  <c:v>400</c:v>
                </c:pt>
                <c:pt idx="341">
                  <c:v>400</c:v>
                </c:pt>
                <c:pt idx="342">
                  <c:v>400</c:v>
                </c:pt>
                <c:pt idx="343">
                  <c:v>400</c:v>
                </c:pt>
                <c:pt idx="344">
                  <c:v>400</c:v>
                </c:pt>
                <c:pt idx="345">
                  <c:v>400</c:v>
                </c:pt>
                <c:pt idx="346">
                  <c:v>400</c:v>
                </c:pt>
                <c:pt idx="347">
                  <c:v>400</c:v>
                </c:pt>
                <c:pt idx="348">
                  <c:v>400</c:v>
                </c:pt>
                <c:pt idx="349">
                  <c:v>400</c:v>
                </c:pt>
                <c:pt idx="350">
                  <c:v>400</c:v>
                </c:pt>
                <c:pt idx="351">
                  <c:v>400</c:v>
                </c:pt>
                <c:pt idx="352">
                  <c:v>400</c:v>
                </c:pt>
                <c:pt idx="353">
                  <c:v>400</c:v>
                </c:pt>
                <c:pt idx="354">
                  <c:v>400</c:v>
                </c:pt>
                <c:pt idx="355">
                  <c:v>400</c:v>
                </c:pt>
                <c:pt idx="356">
                  <c:v>400</c:v>
                </c:pt>
                <c:pt idx="357">
                  <c:v>400</c:v>
                </c:pt>
                <c:pt idx="358">
                  <c:v>400</c:v>
                </c:pt>
                <c:pt idx="359">
                  <c:v>400</c:v>
                </c:pt>
                <c:pt idx="360">
                  <c:v>400</c:v>
                </c:pt>
                <c:pt idx="361">
                  <c:v>400</c:v>
                </c:pt>
                <c:pt idx="362">
                  <c:v>400</c:v>
                </c:pt>
                <c:pt idx="363">
                  <c:v>400</c:v>
                </c:pt>
                <c:pt idx="364">
                  <c:v>400</c:v>
                </c:pt>
                <c:pt idx="365">
                  <c:v>400</c:v>
                </c:pt>
                <c:pt idx="366">
                  <c:v>400</c:v>
                </c:pt>
                <c:pt idx="367">
                  <c:v>400</c:v>
                </c:pt>
                <c:pt idx="368">
                  <c:v>400</c:v>
                </c:pt>
                <c:pt idx="369">
                  <c:v>400</c:v>
                </c:pt>
                <c:pt idx="370">
                  <c:v>400</c:v>
                </c:pt>
                <c:pt idx="371">
                  <c:v>400</c:v>
                </c:pt>
                <c:pt idx="372">
                  <c:v>400</c:v>
                </c:pt>
                <c:pt idx="373">
                  <c:v>400</c:v>
                </c:pt>
                <c:pt idx="374">
                  <c:v>400</c:v>
                </c:pt>
                <c:pt idx="375">
                  <c:v>400</c:v>
                </c:pt>
                <c:pt idx="376">
                  <c:v>400</c:v>
                </c:pt>
                <c:pt idx="377">
                  <c:v>400</c:v>
                </c:pt>
                <c:pt idx="378">
                  <c:v>400</c:v>
                </c:pt>
                <c:pt idx="379">
                  <c:v>400</c:v>
                </c:pt>
                <c:pt idx="380">
                  <c:v>400</c:v>
                </c:pt>
                <c:pt idx="381">
                  <c:v>400</c:v>
                </c:pt>
                <c:pt idx="382">
                  <c:v>400</c:v>
                </c:pt>
                <c:pt idx="383">
                  <c:v>400</c:v>
                </c:pt>
                <c:pt idx="384">
                  <c:v>400</c:v>
                </c:pt>
                <c:pt idx="385">
                  <c:v>400</c:v>
                </c:pt>
                <c:pt idx="386">
                  <c:v>400</c:v>
                </c:pt>
                <c:pt idx="387">
                  <c:v>400</c:v>
                </c:pt>
                <c:pt idx="388">
                  <c:v>400</c:v>
                </c:pt>
                <c:pt idx="389">
                  <c:v>400</c:v>
                </c:pt>
                <c:pt idx="390">
                  <c:v>400</c:v>
                </c:pt>
                <c:pt idx="391">
                  <c:v>400</c:v>
                </c:pt>
                <c:pt idx="392">
                  <c:v>400</c:v>
                </c:pt>
                <c:pt idx="393">
                  <c:v>400</c:v>
                </c:pt>
                <c:pt idx="394">
                  <c:v>400</c:v>
                </c:pt>
                <c:pt idx="395">
                  <c:v>400</c:v>
                </c:pt>
                <c:pt idx="396">
                  <c:v>400</c:v>
                </c:pt>
                <c:pt idx="397">
                  <c:v>400</c:v>
                </c:pt>
                <c:pt idx="398">
                  <c:v>400</c:v>
                </c:pt>
                <c:pt idx="399">
                  <c:v>400</c:v>
                </c:pt>
                <c:pt idx="400">
                  <c:v>400</c:v>
                </c:pt>
                <c:pt idx="401">
                  <c:v>400</c:v>
                </c:pt>
                <c:pt idx="402">
                  <c:v>400</c:v>
                </c:pt>
                <c:pt idx="403">
                  <c:v>400</c:v>
                </c:pt>
                <c:pt idx="404">
                  <c:v>400</c:v>
                </c:pt>
                <c:pt idx="405">
                  <c:v>400</c:v>
                </c:pt>
                <c:pt idx="406">
                  <c:v>400</c:v>
                </c:pt>
                <c:pt idx="407">
                  <c:v>400</c:v>
                </c:pt>
                <c:pt idx="408">
                  <c:v>400</c:v>
                </c:pt>
                <c:pt idx="409">
                  <c:v>400</c:v>
                </c:pt>
                <c:pt idx="410">
                  <c:v>400</c:v>
                </c:pt>
                <c:pt idx="411">
                  <c:v>400</c:v>
                </c:pt>
                <c:pt idx="412">
                  <c:v>400</c:v>
                </c:pt>
                <c:pt idx="413">
                  <c:v>400</c:v>
                </c:pt>
                <c:pt idx="414">
                  <c:v>400</c:v>
                </c:pt>
                <c:pt idx="415">
                  <c:v>400</c:v>
                </c:pt>
                <c:pt idx="416">
                  <c:v>400</c:v>
                </c:pt>
                <c:pt idx="417">
                  <c:v>400</c:v>
                </c:pt>
                <c:pt idx="418">
                  <c:v>400</c:v>
                </c:pt>
                <c:pt idx="419">
                  <c:v>400</c:v>
                </c:pt>
                <c:pt idx="420">
                  <c:v>400</c:v>
                </c:pt>
                <c:pt idx="421">
                  <c:v>400</c:v>
                </c:pt>
                <c:pt idx="422">
                  <c:v>400</c:v>
                </c:pt>
                <c:pt idx="423">
                  <c:v>400</c:v>
                </c:pt>
                <c:pt idx="424">
                  <c:v>400</c:v>
                </c:pt>
                <c:pt idx="425">
                  <c:v>400</c:v>
                </c:pt>
                <c:pt idx="426">
                  <c:v>400</c:v>
                </c:pt>
                <c:pt idx="427">
                  <c:v>400</c:v>
                </c:pt>
                <c:pt idx="428">
                  <c:v>400</c:v>
                </c:pt>
                <c:pt idx="429">
                  <c:v>400</c:v>
                </c:pt>
                <c:pt idx="430">
                  <c:v>400</c:v>
                </c:pt>
                <c:pt idx="431">
                  <c:v>400</c:v>
                </c:pt>
                <c:pt idx="432">
                  <c:v>400</c:v>
                </c:pt>
                <c:pt idx="433">
                  <c:v>400</c:v>
                </c:pt>
                <c:pt idx="434">
                  <c:v>400</c:v>
                </c:pt>
                <c:pt idx="435">
                  <c:v>400</c:v>
                </c:pt>
                <c:pt idx="436">
                  <c:v>400</c:v>
                </c:pt>
                <c:pt idx="437">
                  <c:v>400</c:v>
                </c:pt>
                <c:pt idx="438">
                  <c:v>400</c:v>
                </c:pt>
                <c:pt idx="439">
                  <c:v>400</c:v>
                </c:pt>
                <c:pt idx="440">
                  <c:v>400</c:v>
                </c:pt>
                <c:pt idx="441">
                  <c:v>400</c:v>
                </c:pt>
                <c:pt idx="442">
                  <c:v>400</c:v>
                </c:pt>
                <c:pt idx="443">
                  <c:v>400</c:v>
                </c:pt>
                <c:pt idx="444">
                  <c:v>400</c:v>
                </c:pt>
                <c:pt idx="445">
                  <c:v>400</c:v>
                </c:pt>
                <c:pt idx="446">
                  <c:v>400</c:v>
                </c:pt>
                <c:pt idx="447">
                  <c:v>400</c:v>
                </c:pt>
                <c:pt idx="448">
                  <c:v>400</c:v>
                </c:pt>
                <c:pt idx="449">
                  <c:v>400</c:v>
                </c:pt>
                <c:pt idx="450">
                  <c:v>400</c:v>
                </c:pt>
                <c:pt idx="451">
                  <c:v>400</c:v>
                </c:pt>
                <c:pt idx="452">
                  <c:v>400</c:v>
                </c:pt>
                <c:pt idx="453">
                  <c:v>400</c:v>
                </c:pt>
                <c:pt idx="454">
                  <c:v>400</c:v>
                </c:pt>
                <c:pt idx="455">
                  <c:v>400</c:v>
                </c:pt>
                <c:pt idx="456">
                  <c:v>400</c:v>
                </c:pt>
                <c:pt idx="457">
                  <c:v>400</c:v>
                </c:pt>
                <c:pt idx="458">
                  <c:v>400</c:v>
                </c:pt>
                <c:pt idx="459">
                  <c:v>400</c:v>
                </c:pt>
                <c:pt idx="460">
                  <c:v>400</c:v>
                </c:pt>
                <c:pt idx="461">
                  <c:v>400</c:v>
                </c:pt>
                <c:pt idx="462">
                  <c:v>400</c:v>
                </c:pt>
                <c:pt idx="463">
                  <c:v>400</c:v>
                </c:pt>
                <c:pt idx="464">
                  <c:v>400</c:v>
                </c:pt>
                <c:pt idx="465">
                  <c:v>400</c:v>
                </c:pt>
                <c:pt idx="466">
                  <c:v>400</c:v>
                </c:pt>
                <c:pt idx="467">
                  <c:v>400</c:v>
                </c:pt>
                <c:pt idx="468">
                  <c:v>400</c:v>
                </c:pt>
                <c:pt idx="469">
                  <c:v>400</c:v>
                </c:pt>
                <c:pt idx="470">
                  <c:v>400</c:v>
                </c:pt>
                <c:pt idx="471">
                  <c:v>400</c:v>
                </c:pt>
                <c:pt idx="472">
                  <c:v>400</c:v>
                </c:pt>
                <c:pt idx="473">
                  <c:v>400</c:v>
                </c:pt>
                <c:pt idx="474">
                  <c:v>400</c:v>
                </c:pt>
                <c:pt idx="475">
                  <c:v>400</c:v>
                </c:pt>
                <c:pt idx="476">
                  <c:v>400</c:v>
                </c:pt>
                <c:pt idx="477">
                  <c:v>400</c:v>
                </c:pt>
                <c:pt idx="478">
                  <c:v>400</c:v>
                </c:pt>
                <c:pt idx="479">
                  <c:v>400</c:v>
                </c:pt>
                <c:pt idx="480">
                  <c:v>400</c:v>
                </c:pt>
                <c:pt idx="481">
                  <c:v>400</c:v>
                </c:pt>
                <c:pt idx="482">
                  <c:v>400</c:v>
                </c:pt>
                <c:pt idx="483">
                  <c:v>400</c:v>
                </c:pt>
                <c:pt idx="484">
                  <c:v>400</c:v>
                </c:pt>
                <c:pt idx="485">
                  <c:v>400</c:v>
                </c:pt>
                <c:pt idx="486">
                  <c:v>400</c:v>
                </c:pt>
                <c:pt idx="487">
                  <c:v>400</c:v>
                </c:pt>
                <c:pt idx="488">
                  <c:v>400</c:v>
                </c:pt>
                <c:pt idx="489">
                  <c:v>400</c:v>
                </c:pt>
                <c:pt idx="490">
                  <c:v>400</c:v>
                </c:pt>
                <c:pt idx="491">
                  <c:v>400</c:v>
                </c:pt>
                <c:pt idx="492">
                  <c:v>400</c:v>
                </c:pt>
                <c:pt idx="493">
                  <c:v>400</c:v>
                </c:pt>
                <c:pt idx="494">
                  <c:v>400</c:v>
                </c:pt>
                <c:pt idx="495">
                  <c:v>400</c:v>
                </c:pt>
                <c:pt idx="496">
                  <c:v>400</c:v>
                </c:pt>
                <c:pt idx="497">
                  <c:v>400</c:v>
                </c:pt>
                <c:pt idx="498">
                  <c:v>400</c:v>
                </c:pt>
                <c:pt idx="499">
                  <c:v>400</c:v>
                </c:pt>
                <c:pt idx="500">
                  <c:v>400</c:v>
                </c:pt>
                <c:pt idx="501">
                  <c:v>400</c:v>
                </c:pt>
                <c:pt idx="502">
                  <c:v>400</c:v>
                </c:pt>
                <c:pt idx="503">
                  <c:v>400</c:v>
                </c:pt>
                <c:pt idx="504">
                  <c:v>400</c:v>
                </c:pt>
                <c:pt idx="505">
                  <c:v>400</c:v>
                </c:pt>
                <c:pt idx="506">
                  <c:v>400</c:v>
                </c:pt>
                <c:pt idx="507">
                  <c:v>400</c:v>
                </c:pt>
                <c:pt idx="508">
                  <c:v>400</c:v>
                </c:pt>
                <c:pt idx="509">
                  <c:v>400</c:v>
                </c:pt>
                <c:pt idx="510">
                  <c:v>400</c:v>
                </c:pt>
                <c:pt idx="511">
                  <c:v>400</c:v>
                </c:pt>
                <c:pt idx="512">
                  <c:v>400</c:v>
                </c:pt>
                <c:pt idx="513">
                  <c:v>400</c:v>
                </c:pt>
                <c:pt idx="514">
                  <c:v>400</c:v>
                </c:pt>
                <c:pt idx="515">
                  <c:v>400</c:v>
                </c:pt>
                <c:pt idx="516">
                  <c:v>400</c:v>
                </c:pt>
                <c:pt idx="517">
                  <c:v>400</c:v>
                </c:pt>
                <c:pt idx="518">
                  <c:v>400</c:v>
                </c:pt>
                <c:pt idx="519">
                  <c:v>400</c:v>
                </c:pt>
                <c:pt idx="520">
                  <c:v>400</c:v>
                </c:pt>
                <c:pt idx="521">
                  <c:v>400</c:v>
                </c:pt>
                <c:pt idx="522">
                  <c:v>400</c:v>
                </c:pt>
                <c:pt idx="523">
                  <c:v>400</c:v>
                </c:pt>
                <c:pt idx="524">
                  <c:v>400</c:v>
                </c:pt>
                <c:pt idx="525">
                  <c:v>400</c:v>
                </c:pt>
                <c:pt idx="526">
                  <c:v>400</c:v>
                </c:pt>
                <c:pt idx="527">
                  <c:v>400</c:v>
                </c:pt>
                <c:pt idx="528">
                  <c:v>400</c:v>
                </c:pt>
                <c:pt idx="529">
                  <c:v>400</c:v>
                </c:pt>
                <c:pt idx="530">
                  <c:v>400</c:v>
                </c:pt>
                <c:pt idx="531">
                  <c:v>400</c:v>
                </c:pt>
                <c:pt idx="532">
                  <c:v>400</c:v>
                </c:pt>
                <c:pt idx="533">
                  <c:v>400</c:v>
                </c:pt>
                <c:pt idx="534">
                  <c:v>400</c:v>
                </c:pt>
                <c:pt idx="535">
                  <c:v>400</c:v>
                </c:pt>
                <c:pt idx="536">
                  <c:v>400</c:v>
                </c:pt>
                <c:pt idx="537">
                  <c:v>400</c:v>
                </c:pt>
                <c:pt idx="538">
                  <c:v>400</c:v>
                </c:pt>
                <c:pt idx="539">
                  <c:v>400</c:v>
                </c:pt>
                <c:pt idx="540">
                  <c:v>400</c:v>
                </c:pt>
                <c:pt idx="541">
                  <c:v>400</c:v>
                </c:pt>
                <c:pt idx="542">
                  <c:v>400</c:v>
                </c:pt>
                <c:pt idx="543">
                  <c:v>400</c:v>
                </c:pt>
                <c:pt idx="544">
                  <c:v>400</c:v>
                </c:pt>
                <c:pt idx="545">
                  <c:v>400</c:v>
                </c:pt>
                <c:pt idx="546">
                  <c:v>400</c:v>
                </c:pt>
                <c:pt idx="547">
                  <c:v>400</c:v>
                </c:pt>
                <c:pt idx="548">
                  <c:v>400</c:v>
                </c:pt>
                <c:pt idx="549">
                  <c:v>400</c:v>
                </c:pt>
                <c:pt idx="550">
                  <c:v>400</c:v>
                </c:pt>
                <c:pt idx="551">
                  <c:v>400</c:v>
                </c:pt>
                <c:pt idx="552">
                  <c:v>400</c:v>
                </c:pt>
                <c:pt idx="553">
                  <c:v>400</c:v>
                </c:pt>
                <c:pt idx="554">
                  <c:v>400</c:v>
                </c:pt>
                <c:pt idx="555">
                  <c:v>400</c:v>
                </c:pt>
                <c:pt idx="556">
                  <c:v>400</c:v>
                </c:pt>
                <c:pt idx="557">
                  <c:v>400</c:v>
                </c:pt>
                <c:pt idx="558">
                  <c:v>400</c:v>
                </c:pt>
                <c:pt idx="559">
                  <c:v>400</c:v>
                </c:pt>
                <c:pt idx="560">
                  <c:v>400</c:v>
                </c:pt>
                <c:pt idx="561">
                  <c:v>400</c:v>
                </c:pt>
                <c:pt idx="562">
                  <c:v>400</c:v>
                </c:pt>
                <c:pt idx="563">
                  <c:v>400</c:v>
                </c:pt>
                <c:pt idx="564">
                  <c:v>400</c:v>
                </c:pt>
                <c:pt idx="565">
                  <c:v>400</c:v>
                </c:pt>
                <c:pt idx="566">
                  <c:v>400</c:v>
                </c:pt>
                <c:pt idx="567">
                  <c:v>400</c:v>
                </c:pt>
                <c:pt idx="568">
                  <c:v>400</c:v>
                </c:pt>
                <c:pt idx="569">
                  <c:v>400</c:v>
                </c:pt>
                <c:pt idx="570">
                  <c:v>400</c:v>
                </c:pt>
                <c:pt idx="571">
                  <c:v>400</c:v>
                </c:pt>
                <c:pt idx="572">
                  <c:v>400</c:v>
                </c:pt>
                <c:pt idx="573">
                  <c:v>400</c:v>
                </c:pt>
                <c:pt idx="574">
                  <c:v>400</c:v>
                </c:pt>
                <c:pt idx="575">
                  <c:v>400</c:v>
                </c:pt>
                <c:pt idx="576">
                  <c:v>400</c:v>
                </c:pt>
                <c:pt idx="577">
                  <c:v>400</c:v>
                </c:pt>
                <c:pt idx="578">
                  <c:v>400</c:v>
                </c:pt>
                <c:pt idx="579">
                  <c:v>400</c:v>
                </c:pt>
                <c:pt idx="580">
                  <c:v>400</c:v>
                </c:pt>
                <c:pt idx="581">
                  <c:v>400</c:v>
                </c:pt>
                <c:pt idx="582">
                  <c:v>400</c:v>
                </c:pt>
                <c:pt idx="583">
                  <c:v>400</c:v>
                </c:pt>
                <c:pt idx="584">
                  <c:v>400</c:v>
                </c:pt>
                <c:pt idx="585">
                  <c:v>400</c:v>
                </c:pt>
                <c:pt idx="586">
                  <c:v>400</c:v>
                </c:pt>
                <c:pt idx="587">
                  <c:v>400</c:v>
                </c:pt>
                <c:pt idx="588">
                  <c:v>400</c:v>
                </c:pt>
                <c:pt idx="589">
                  <c:v>400</c:v>
                </c:pt>
                <c:pt idx="590">
                  <c:v>400</c:v>
                </c:pt>
                <c:pt idx="591">
                  <c:v>400</c:v>
                </c:pt>
                <c:pt idx="592">
                  <c:v>400</c:v>
                </c:pt>
                <c:pt idx="593">
                  <c:v>400</c:v>
                </c:pt>
                <c:pt idx="594">
                  <c:v>400</c:v>
                </c:pt>
                <c:pt idx="595">
                  <c:v>400</c:v>
                </c:pt>
                <c:pt idx="596">
                  <c:v>400</c:v>
                </c:pt>
                <c:pt idx="597">
                  <c:v>400</c:v>
                </c:pt>
                <c:pt idx="598">
                  <c:v>400</c:v>
                </c:pt>
                <c:pt idx="599">
                  <c:v>400</c:v>
                </c:pt>
                <c:pt idx="600">
                  <c:v>400</c:v>
                </c:pt>
                <c:pt idx="601">
                  <c:v>400</c:v>
                </c:pt>
                <c:pt idx="602">
                  <c:v>400</c:v>
                </c:pt>
                <c:pt idx="603">
                  <c:v>400</c:v>
                </c:pt>
                <c:pt idx="604">
                  <c:v>400</c:v>
                </c:pt>
                <c:pt idx="605">
                  <c:v>400</c:v>
                </c:pt>
                <c:pt idx="606">
                  <c:v>400</c:v>
                </c:pt>
                <c:pt idx="607">
                  <c:v>400</c:v>
                </c:pt>
                <c:pt idx="608">
                  <c:v>400</c:v>
                </c:pt>
                <c:pt idx="609">
                  <c:v>400</c:v>
                </c:pt>
                <c:pt idx="610">
                  <c:v>400</c:v>
                </c:pt>
                <c:pt idx="611">
                  <c:v>400</c:v>
                </c:pt>
                <c:pt idx="612">
                  <c:v>400</c:v>
                </c:pt>
                <c:pt idx="613">
                  <c:v>400</c:v>
                </c:pt>
                <c:pt idx="614">
                  <c:v>400</c:v>
                </c:pt>
                <c:pt idx="615">
                  <c:v>400</c:v>
                </c:pt>
                <c:pt idx="616">
                  <c:v>400</c:v>
                </c:pt>
                <c:pt idx="617">
                  <c:v>400</c:v>
                </c:pt>
                <c:pt idx="618">
                  <c:v>400</c:v>
                </c:pt>
                <c:pt idx="619">
                  <c:v>400</c:v>
                </c:pt>
                <c:pt idx="620">
                  <c:v>400</c:v>
                </c:pt>
                <c:pt idx="621">
                  <c:v>400</c:v>
                </c:pt>
                <c:pt idx="622">
                  <c:v>400</c:v>
                </c:pt>
                <c:pt idx="623">
                  <c:v>400</c:v>
                </c:pt>
                <c:pt idx="624">
                  <c:v>400</c:v>
                </c:pt>
                <c:pt idx="625">
                  <c:v>400</c:v>
                </c:pt>
                <c:pt idx="626">
                  <c:v>400</c:v>
                </c:pt>
                <c:pt idx="627">
                  <c:v>400</c:v>
                </c:pt>
                <c:pt idx="628">
                  <c:v>400</c:v>
                </c:pt>
                <c:pt idx="629">
                  <c:v>400</c:v>
                </c:pt>
                <c:pt idx="630">
                  <c:v>400</c:v>
                </c:pt>
                <c:pt idx="631">
                  <c:v>400</c:v>
                </c:pt>
                <c:pt idx="632">
                  <c:v>400</c:v>
                </c:pt>
                <c:pt idx="633">
                  <c:v>400</c:v>
                </c:pt>
                <c:pt idx="634">
                  <c:v>400</c:v>
                </c:pt>
                <c:pt idx="635">
                  <c:v>400</c:v>
                </c:pt>
                <c:pt idx="636">
                  <c:v>400</c:v>
                </c:pt>
                <c:pt idx="637">
                  <c:v>400</c:v>
                </c:pt>
                <c:pt idx="638">
                  <c:v>400</c:v>
                </c:pt>
                <c:pt idx="639">
                  <c:v>400</c:v>
                </c:pt>
                <c:pt idx="640">
                  <c:v>400</c:v>
                </c:pt>
                <c:pt idx="641">
                  <c:v>400</c:v>
                </c:pt>
                <c:pt idx="642">
                  <c:v>400</c:v>
                </c:pt>
                <c:pt idx="643">
                  <c:v>400</c:v>
                </c:pt>
                <c:pt idx="644">
                  <c:v>400</c:v>
                </c:pt>
                <c:pt idx="645">
                  <c:v>400</c:v>
                </c:pt>
                <c:pt idx="646">
                  <c:v>400</c:v>
                </c:pt>
                <c:pt idx="647">
                  <c:v>400</c:v>
                </c:pt>
                <c:pt idx="648">
                  <c:v>400</c:v>
                </c:pt>
                <c:pt idx="649">
                  <c:v>400</c:v>
                </c:pt>
                <c:pt idx="650">
                  <c:v>400</c:v>
                </c:pt>
                <c:pt idx="651">
                  <c:v>400</c:v>
                </c:pt>
                <c:pt idx="652">
                  <c:v>400</c:v>
                </c:pt>
                <c:pt idx="653">
                  <c:v>400</c:v>
                </c:pt>
                <c:pt idx="654">
                  <c:v>400</c:v>
                </c:pt>
                <c:pt idx="655">
                  <c:v>400</c:v>
                </c:pt>
                <c:pt idx="656">
                  <c:v>400</c:v>
                </c:pt>
                <c:pt idx="657">
                  <c:v>400</c:v>
                </c:pt>
                <c:pt idx="658">
                  <c:v>400</c:v>
                </c:pt>
                <c:pt idx="659">
                  <c:v>400</c:v>
                </c:pt>
                <c:pt idx="660">
                  <c:v>400</c:v>
                </c:pt>
                <c:pt idx="661">
                  <c:v>400</c:v>
                </c:pt>
                <c:pt idx="662">
                  <c:v>400</c:v>
                </c:pt>
                <c:pt idx="663">
                  <c:v>400</c:v>
                </c:pt>
                <c:pt idx="664">
                  <c:v>400</c:v>
                </c:pt>
                <c:pt idx="665">
                  <c:v>400</c:v>
                </c:pt>
                <c:pt idx="666">
                  <c:v>400</c:v>
                </c:pt>
                <c:pt idx="667">
                  <c:v>400</c:v>
                </c:pt>
                <c:pt idx="668">
                  <c:v>400</c:v>
                </c:pt>
                <c:pt idx="669">
                  <c:v>400</c:v>
                </c:pt>
                <c:pt idx="670">
                  <c:v>400</c:v>
                </c:pt>
                <c:pt idx="671">
                  <c:v>400</c:v>
                </c:pt>
                <c:pt idx="672">
                  <c:v>400</c:v>
                </c:pt>
                <c:pt idx="673">
                  <c:v>400</c:v>
                </c:pt>
                <c:pt idx="674">
                  <c:v>400</c:v>
                </c:pt>
                <c:pt idx="675">
                  <c:v>400</c:v>
                </c:pt>
                <c:pt idx="676">
                  <c:v>400</c:v>
                </c:pt>
                <c:pt idx="677">
                  <c:v>400</c:v>
                </c:pt>
                <c:pt idx="678">
                  <c:v>400</c:v>
                </c:pt>
                <c:pt idx="679">
                  <c:v>400</c:v>
                </c:pt>
                <c:pt idx="680">
                  <c:v>400</c:v>
                </c:pt>
                <c:pt idx="681">
                  <c:v>400</c:v>
                </c:pt>
                <c:pt idx="682">
                  <c:v>400</c:v>
                </c:pt>
                <c:pt idx="683">
                  <c:v>400</c:v>
                </c:pt>
                <c:pt idx="684">
                  <c:v>400</c:v>
                </c:pt>
                <c:pt idx="685">
                  <c:v>400</c:v>
                </c:pt>
                <c:pt idx="686">
                  <c:v>400</c:v>
                </c:pt>
                <c:pt idx="687">
                  <c:v>400</c:v>
                </c:pt>
                <c:pt idx="688">
                  <c:v>400</c:v>
                </c:pt>
                <c:pt idx="689">
                  <c:v>400</c:v>
                </c:pt>
                <c:pt idx="690">
                  <c:v>400</c:v>
                </c:pt>
                <c:pt idx="691">
                  <c:v>400</c:v>
                </c:pt>
                <c:pt idx="692">
                  <c:v>400</c:v>
                </c:pt>
                <c:pt idx="693">
                  <c:v>400</c:v>
                </c:pt>
                <c:pt idx="694">
                  <c:v>400</c:v>
                </c:pt>
                <c:pt idx="695">
                  <c:v>400</c:v>
                </c:pt>
                <c:pt idx="696">
                  <c:v>400</c:v>
                </c:pt>
                <c:pt idx="697">
                  <c:v>400</c:v>
                </c:pt>
                <c:pt idx="698">
                  <c:v>400</c:v>
                </c:pt>
                <c:pt idx="699">
                  <c:v>400</c:v>
                </c:pt>
                <c:pt idx="700">
                  <c:v>400</c:v>
                </c:pt>
                <c:pt idx="701">
                  <c:v>400</c:v>
                </c:pt>
                <c:pt idx="702">
                  <c:v>400</c:v>
                </c:pt>
                <c:pt idx="703">
                  <c:v>400</c:v>
                </c:pt>
                <c:pt idx="704">
                  <c:v>400</c:v>
                </c:pt>
                <c:pt idx="705">
                  <c:v>400</c:v>
                </c:pt>
                <c:pt idx="706">
                  <c:v>400</c:v>
                </c:pt>
                <c:pt idx="707">
                  <c:v>400</c:v>
                </c:pt>
                <c:pt idx="708">
                  <c:v>400</c:v>
                </c:pt>
                <c:pt idx="709">
                  <c:v>400</c:v>
                </c:pt>
                <c:pt idx="710">
                  <c:v>400</c:v>
                </c:pt>
                <c:pt idx="711">
                  <c:v>400</c:v>
                </c:pt>
                <c:pt idx="712">
                  <c:v>400</c:v>
                </c:pt>
                <c:pt idx="713">
                  <c:v>400</c:v>
                </c:pt>
                <c:pt idx="714">
                  <c:v>400</c:v>
                </c:pt>
                <c:pt idx="715">
                  <c:v>400</c:v>
                </c:pt>
                <c:pt idx="716">
                  <c:v>400</c:v>
                </c:pt>
                <c:pt idx="717">
                  <c:v>400</c:v>
                </c:pt>
                <c:pt idx="718">
                  <c:v>400</c:v>
                </c:pt>
                <c:pt idx="719">
                  <c:v>400</c:v>
                </c:pt>
                <c:pt idx="720">
                  <c:v>400</c:v>
                </c:pt>
                <c:pt idx="721">
                  <c:v>400</c:v>
                </c:pt>
                <c:pt idx="722">
                  <c:v>400</c:v>
                </c:pt>
                <c:pt idx="723">
                  <c:v>400</c:v>
                </c:pt>
                <c:pt idx="724">
                  <c:v>400</c:v>
                </c:pt>
                <c:pt idx="725">
                  <c:v>400</c:v>
                </c:pt>
                <c:pt idx="726">
                  <c:v>400</c:v>
                </c:pt>
                <c:pt idx="727">
                  <c:v>400</c:v>
                </c:pt>
                <c:pt idx="728">
                  <c:v>400</c:v>
                </c:pt>
                <c:pt idx="729">
                  <c:v>400</c:v>
                </c:pt>
                <c:pt idx="730">
                  <c:v>400</c:v>
                </c:pt>
                <c:pt idx="731">
                  <c:v>400</c:v>
                </c:pt>
                <c:pt idx="732">
                  <c:v>400</c:v>
                </c:pt>
                <c:pt idx="733">
                  <c:v>400</c:v>
                </c:pt>
                <c:pt idx="734">
                  <c:v>400</c:v>
                </c:pt>
                <c:pt idx="735">
                  <c:v>400</c:v>
                </c:pt>
                <c:pt idx="736">
                  <c:v>400</c:v>
                </c:pt>
                <c:pt idx="737">
                  <c:v>400</c:v>
                </c:pt>
                <c:pt idx="738">
                  <c:v>400</c:v>
                </c:pt>
                <c:pt idx="739">
                  <c:v>400</c:v>
                </c:pt>
                <c:pt idx="740">
                  <c:v>400</c:v>
                </c:pt>
                <c:pt idx="741">
                  <c:v>400</c:v>
                </c:pt>
                <c:pt idx="742">
                  <c:v>400</c:v>
                </c:pt>
                <c:pt idx="743">
                  <c:v>400</c:v>
                </c:pt>
                <c:pt idx="744">
                  <c:v>400</c:v>
                </c:pt>
                <c:pt idx="745">
                  <c:v>400</c:v>
                </c:pt>
                <c:pt idx="746">
                  <c:v>400</c:v>
                </c:pt>
                <c:pt idx="747">
                  <c:v>400</c:v>
                </c:pt>
                <c:pt idx="748">
                  <c:v>400</c:v>
                </c:pt>
                <c:pt idx="749">
                  <c:v>400</c:v>
                </c:pt>
                <c:pt idx="750">
                  <c:v>400</c:v>
                </c:pt>
                <c:pt idx="751">
                  <c:v>400</c:v>
                </c:pt>
                <c:pt idx="752">
                  <c:v>400</c:v>
                </c:pt>
                <c:pt idx="753">
                  <c:v>400</c:v>
                </c:pt>
                <c:pt idx="754">
                  <c:v>400</c:v>
                </c:pt>
                <c:pt idx="755">
                  <c:v>400</c:v>
                </c:pt>
                <c:pt idx="756">
                  <c:v>400</c:v>
                </c:pt>
                <c:pt idx="757">
                  <c:v>400</c:v>
                </c:pt>
                <c:pt idx="758">
                  <c:v>400</c:v>
                </c:pt>
                <c:pt idx="759">
                  <c:v>400</c:v>
                </c:pt>
                <c:pt idx="760">
                  <c:v>400</c:v>
                </c:pt>
                <c:pt idx="761">
                  <c:v>400</c:v>
                </c:pt>
                <c:pt idx="762">
                  <c:v>400</c:v>
                </c:pt>
                <c:pt idx="763">
                  <c:v>400</c:v>
                </c:pt>
                <c:pt idx="764">
                  <c:v>400</c:v>
                </c:pt>
                <c:pt idx="765">
                  <c:v>400</c:v>
                </c:pt>
                <c:pt idx="766">
                  <c:v>400</c:v>
                </c:pt>
                <c:pt idx="767">
                  <c:v>400</c:v>
                </c:pt>
                <c:pt idx="768">
                  <c:v>400</c:v>
                </c:pt>
                <c:pt idx="769">
                  <c:v>400</c:v>
                </c:pt>
                <c:pt idx="770">
                  <c:v>400</c:v>
                </c:pt>
                <c:pt idx="771">
                  <c:v>400</c:v>
                </c:pt>
                <c:pt idx="772">
                  <c:v>400</c:v>
                </c:pt>
                <c:pt idx="773">
                  <c:v>400</c:v>
                </c:pt>
                <c:pt idx="774">
                  <c:v>400</c:v>
                </c:pt>
                <c:pt idx="775">
                  <c:v>400</c:v>
                </c:pt>
                <c:pt idx="776">
                  <c:v>400</c:v>
                </c:pt>
                <c:pt idx="777">
                  <c:v>400</c:v>
                </c:pt>
                <c:pt idx="778">
                  <c:v>400</c:v>
                </c:pt>
                <c:pt idx="779">
                  <c:v>400</c:v>
                </c:pt>
                <c:pt idx="780">
                  <c:v>400</c:v>
                </c:pt>
                <c:pt idx="781">
                  <c:v>400</c:v>
                </c:pt>
                <c:pt idx="782">
                  <c:v>400</c:v>
                </c:pt>
                <c:pt idx="783">
                  <c:v>400</c:v>
                </c:pt>
                <c:pt idx="784">
                  <c:v>400</c:v>
                </c:pt>
                <c:pt idx="785">
                  <c:v>400</c:v>
                </c:pt>
                <c:pt idx="786">
                  <c:v>400</c:v>
                </c:pt>
                <c:pt idx="787">
                  <c:v>400</c:v>
                </c:pt>
                <c:pt idx="788">
                  <c:v>400</c:v>
                </c:pt>
                <c:pt idx="789">
                  <c:v>400</c:v>
                </c:pt>
                <c:pt idx="790">
                  <c:v>400</c:v>
                </c:pt>
                <c:pt idx="791">
                  <c:v>400</c:v>
                </c:pt>
                <c:pt idx="792">
                  <c:v>400</c:v>
                </c:pt>
                <c:pt idx="793">
                  <c:v>400</c:v>
                </c:pt>
                <c:pt idx="794">
                  <c:v>400</c:v>
                </c:pt>
                <c:pt idx="795">
                  <c:v>400</c:v>
                </c:pt>
                <c:pt idx="796">
                  <c:v>400</c:v>
                </c:pt>
                <c:pt idx="797">
                  <c:v>400</c:v>
                </c:pt>
                <c:pt idx="798">
                  <c:v>400</c:v>
                </c:pt>
                <c:pt idx="799">
                  <c:v>400</c:v>
                </c:pt>
                <c:pt idx="800">
                  <c:v>400</c:v>
                </c:pt>
                <c:pt idx="801">
                  <c:v>400</c:v>
                </c:pt>
                <c:pt idx="802">
                  <c:v>400</c:v>
                </c:pt>
                <c:pt idx="803">
                  <c:v>400</c:v>
                </c:pt>
                <c:pt idx="804">
                  <c:v>400</c:v>
                </c:pt>
                <c:pt idx="805">
                  <c:v>400</c:v>
                </c:pt>
                <c:pt idx="806">
                  <c:v>400</c:v>
                </c:pt>
                <c:pt idx="807">
                  <c:v>400</c:v>
                </c:pt>
                <c:pt idx="808">
                  <c:v>400</c:v>
                </c:pt>
                <c:pt idx="809">
                  <c:v>400</c:v>
                </c:pt>
                <c:pt idx="810">
                  <c:v>400</c:v>
                </c:pt>
                <c:pt idx="811">
                  <c:v>400</c:v>
                </c:pt>
                <c:pt idx="812">
                  <c:v>400</c:v>
                </c:pt>
                <c:pt idx="813">
                  <c:v>400</c:v>
                </c:pt>
                <c:pt idx="814">
                  <c:v>400</c:v>
                </c:pt>
                <c:pt idx="815">
                  <c:v>400</c:v>
                </c:pt>
                <c:pt idx="816">
                  <c:v>400</c:v>
                </c:pt>
                <c:pt idx="817">
                  <c:v>400</c:v>
                </c:pt>
                <c:pt idx="818">
                  <c:v>400</c:v>
                </c:pt>
                <c:pt idx="819">
                  <c:v>400</c:v>
                </c:pt>
                <c:pt idx="820">
                  <c:v>400</c:v>
                </c:pt>
                <c:pt idx="821">
                  <c:v>400</c:v>
                </c:pt>
                <c:pt idx="822">
                  <c:v>400</c:v>
                </c:pt>
                <c:pt idx="823">
                  <c:v>400</c:v>
                </c:pt>
                <c:pt idx="824">
                  <c:v>400</c:v>
                </c:pt>
                <c:pt idx="825">
                  <c:v>400</c:v>
                </c:pt>
                <c:pt idx="826">
                  <c:v>400</c:v>
                </c:pt>
                <c:pt idx="827">
                  <c:v>400</c:v>
                </c:pt>
                <c:pt idx="828">
                  <c:v>400</c:v>
                </c:pt>
                <c:pt idx="829">
                  <c:v>400</c:v>
                </c:pt>
                <c:pt idx="830">
                  <c:v>400</c:v>
                </c:pt>
                <c:pt idx="831">
                  <c:v>400</c:v>
                </c:pt>
                <c:pt idx="832">
                  <c:v>400</c:v>
                </c:pt>
                <c:pt idx="833">
                  <c:v>400</c:v>
                </c:pt>
                <c:pt idx="834">
                  <c:v>400</c:v>
                </c:pt>
                <c:pt idx="835">
                  <c:v>400</c:v>
                </c:pt>
                <c:pt idx="836">
                  <c:v>400</c:v>
                </c:pt>
                <c:pt idx="837">
                  <c:v>400</c:v>
                </c:pt>
                <c:pt idx="838">
                  <c:v>400</c:v>
                </c:pt>
                <c:pt idx="839">
                  <c:v>400</c:v>
                </c:pt>
                <c:pt idx="840">
                  <c:v>400</c:v>
                </c:pt>
                <c:pt idx="841">
                  <c:v>400</c:v>
                </c:pt>
                <c:pt idx="842">
                  <c:v>400</c:v>
                </c:pt>
                <c:pt idx="843">
                  <c:v>400</c:v>
                </c:pt>
                <c:pt idx="844">
                  <c:v>400</c:v>
                </c:pt>
                <c:pt idx="845">
                  <c:v>400</c:v>
                </c:pt>
                <c:pt idx="846">
                  <c:v>400</c:v>
                </c:pt>
                <c:pt idx="847">
                  <c:v>400</c:v>
                </c:pt>
                <c:pt idx="848">
                  <c:v>400</c:v>
                </c:pt>
                <c:pt idx="849">
                  <c:v>400</c:v>
                </c:pt>
                <c:pt idx="850">
                  <c:v>400</c:v>
                </c:pt>
                <c:pt idx="851">
                  <c:v>400</c:v>
                </c:pt>
                <c:pt idx="852">
                  <c:v>400</c:v>
                </c:pt>
                <c:pt idx="853">
                  <c:v>400</c:v>
                </c:pt>
                <c:pt idx="854">
                  <c:v>400</c:v>
                </c:pt>
                <c:pt idx="855">
                  <c:v>400</c:v>
                </c:pt>
                <c:pt idx="856">
                  <c:v>400</c:v>
                </c:pt>
                <c:pt idx="857">
                  <c:v>400</c:v>
                </c:pt>
                <c:pt idx="858">
                  <c:v>400</c:v>
                </c:pt>
                <c:pt idx="859">
                  <c:v>400</c:v>
                </c:pt>
                <c:pt idx="860">
                  <c:v>400</c:v>
                </c:pt>
                <c:pt idx="861">
                  <c:v>400</c:v>
                </c:pt>
                <c:pt idx="862">
                  <c:v>400</c:v>
                </c:pt>
                <c:pt idx="863">
                  <c:v>400</c:v>
                </c:pt>
                <c:pt idx="864">
                  <c:v>400</c:v>
                </c:pt>
                <c:pt idx="865">
                  <c:v>400</c:v>
                </c:pt>
                <c:pt idx="866">
                  <c:v>400</c:v>
                </c:pt>
                <c:pt idx="867">
                  <c:v>400</c:v>
                </c:pt>
                <c:pt idx="868">
                  <c:v>400</c:v>
                </c:pt>
                <c:pt idx="869">
                  <c:v>400</c:v>
                </c:pt>
                <c:pt idx="870">
                  <c:v>400</c:v>
                </c:pt>
                <c:pt idx="871">
                  <c:v>400</c:v>
                </c:pt>
                <c:pt idx="872">
                  <c:v>400</c:v>
                </c:pt>
                <c:pt idx="873">
                  <c:v>400</c:v>
                </c:pt>
                <c:pt idx="874">
                  <c:v>400</c:v>
                </c:pt>
                <c:pt idx="875">
                  <c:v>400</c:v>
                </c:pt>
                <c:pt idx="876">
                  <c:v>400</c:v>
                </c:pt>
                <c:pt idx="877">
                  <c:v>400</c:v>
                </c:pt>
                <c:pt idx="878">
                  <c:v>400</c:v>
                </c:pt>
                <c:pt idx="879">
                  <c:v>400</c:v>
                </c:pt>
                <c:pt idx="880">
                  <c:v>400</c:v>
                </c:pt>
                <c:pt idx="881">
                  <c:v>400</c:v>
                </c:pt>
                <c:pt idx="882">
                  <c:v>400</c:v>
                </c:pt>
                <c:pt idx="883">
                  <c:v>400</c:v>
                </c:pt>
                <c:pt idx="884">
                  <c:v>400</c:v>
                </c:pt>
                <c:pt idx="885">
                  <c:v>400</c:v>
                </c:pt>
                <c:pt idx="886">
                  <c:v>400</c:v>
                </c:pt>
                <c:pt idx="887">
                  <c:v>400</c:v>
                </c:pt>
                <c:pt idx="888">
                  <c:v>400</c:v>
                </c:pt>
                <c:pt idx="889">
                  <c:v>400</c:v>
                </c:pt>
                <c:pt idx="890">
                  <c:v>400</c:v>
                </c:pt>
                <c:pt idx="891">
                  <c:v>400</c:v>
                </c:pt>
                <c:pt idx="892">
                  <c:v>400</c:v>
                </c:pt>
                <c:pt idx="893">
                  <c:v>400</c:v>
                </c:pt>
                <c:pt idx="894">
                  <c:v>400</c:v>
                </c:pt>
                <c:pt idx="895">
                  <c:v>400</c:v>
                </c:pt>
                <c:pt idx="896">
                  <c:v>400</c:v>
                </c:pt>
                <c:pt idx="897">
                  <c:v>400</c:v>
                </c:pt>
                <c:pt idx="898">
                  <c:v>400</c:v>
                </c:pt>
                <c:pt idx="899">
                  <c:v>400</c:v>
                </c:pt>
                <c:pt idx="900">
                  <c:v>400</c:v>
                </c:pt>
                <c:pt idx="901">
                  <c:v>400</c:v>
                </c:pt>
                <c:pt idx="902">
                  <c:v>400</c:v>
                </c:pt>
                <c:pt idx="903">
                  <c:v>400</c:v>
                </c:pt>
                <c:pt idx="904">
                  <c:v>400</c:v>
                </c:pt>
                <c:pt idx="905">
                  <c:v>400</c:v>
                </c:pt>
                <c:pt idx="906">
                  <c:v>400</c:v>
                </c:pt>
                <c:pt idx="907">
                  <c:v>400</c:v>
                </c:pt>
                <c:pt idx="908">
                  <c:v>400</c:v>
                </c:pt>
                <c:pt idx="909">
                  <c:v>400</c:v>
                </c:pt>
                <c:pt idx="910">
                  <c:v>400</c:v>
                </c:pt>
                <c:pt idx="911">
                  <c:v>400</c:v>
                </c:pt>
                <c:pt idx="912">
                  <c:v>400</c:v>
                </c:pt>
                <c:pt idx="913">
                  <c:v>400</c:v>
                </c:pt>
                <c:pt idx="914">
                  <c:v>400</c:v>
                </c:pt>
                <c:pt idx="915">
                  <c:v>400</c:v>
                </c:pt>
                <c:pt idx="916">
                  <c:v>400</c:v>
                </c:pt>
                <c:pt idx="917">
                  <c:v>400</c:v>
                </c:pt>
                <c:pt idx="918">
                  <c:v>400</c:v>
                </c:pt>
                <c:pt idx="919">
                  <c:v>400</c:v>
                </c:pt>
                <c:pt idx="920">
                  <c:v>400</c:v>
                </c:pt>
                <c:pt idx="921">
                  <c:v>400</c:v>
                </c:pt>
                <c:pt idx="922">
                  <c:v>400</c:v>
                </c:pt>
                <c:pt idx="923">
                  <c:v>400</c:v>
                </c:pt>
                <c:pt idx="924">
                  <c:v>400</c:v>
                </c:pt>
                <c:pt idx="925">
                  <c:v>400</c:v>
                </c:pt>
                <c:pt idx="926">
                  <c:v>400</c:v>
                </c:pt>
                <c:pt idx="927">
                  <c:v>400</c:v>
                </c:pt>
                <c:pt idx="928">
                  <c:v>400</c:v>
                </c:pt>
                <c:pt idx="929">
                  <c:v>400</c:v>
                </c:pt>
                <c:pt idx="930">
                  <c:v>400</c:v>
                </c:pt>
                <c:pt idx="931">
                  <c:v>400</c:v>
                </c:pt>
                <c:pt idx="932">
                  <c:v>400</c:v>
                </c:pt>
                <c:pt idx="933">
                  <c:v>400</c:v>
                </c:pt>
                <c:pt idx="934">
                  <c:v>400</c:v>
                </c:pt>
                <c:pt idx="935">
                  <c:v>400</c:v>
                </c:pt>
                <c:pt idx="936">
                  <c:v>400</c:v>
                </c:pt>
                <c:pt idx="937">
                  <c:v>400</c:v>
                </c:pt>
                <c:pt idx="938">
                  <c:v>400</c:v>
                </c:pt>
                <c:pt idx="939">
                  <c:v>400</c:v>
                </c:pt>
                <c:pt idx="940">
                  <c:v>400</c:v>
                </c:pt>
                <c:pt idx="941">
                  <c:v>400</c:v>
                </c:pt>
                <c:pt idx="942">
                  <c:v>400</c:v>
                </c:pt>
                <c:pt idx="943">
                  <c:v>400</c:v>
                </c:pt>
                <c:pt idx="944">
                  <c:v>400</c:v>
                </c:pt>
                <c:pt idx="945">
                  <c:v>400</c:v>
                </c:pt>
                <c:pt idx="946">
                  <c:v>400</c:v>
                </c:pt>
                <c:pt idx="947">
                  <c:v>400</c:v>
                </c:pt>
                <c:pt idx="948">
                  <c:v>400</c:v>
                </c:pt>
                <c:pt idx="949">
                  <c:v>400</c:v>
                </c:pt>
                <c:pt idx="950">
                  <c:v>400</c:v>
                </c:pt>
                <c:pt idx="951">
                  <c:v>400</c:v>
                </c:pt>
                <c:pt idx="952">
                  <c:v>400</c:v>
                </c:pt>
                <c:pt idx="953">
                  <c:v>400</c:v>
                </c:pt>
                <c:pt idx="954">
                  <c:v>400</c:v>
                </c:pt>
                <c:pt idx="955">
                  <c:v>400</c:v>
                </c:pt>
                <c:pt idx="956">
                  <c:v>400</c:v>
                </c:pt>
                <c:pt idx="957">
                  <c:v>400</c:v>
                </c:pt>
                <c:pt idx="958">
                  <c:v>400</c:v>
                </c:pt>
                <c:pt idx="959">
                  <c:v>400</c:v>
                </c:pt>
                <c:pt idx="960">
                  <c:v>400</c:v>
                </c:pt>
                <c:pt idx="961">
                  <c:v>400</c:v>
                </c:pt>
                <c:pt idx="962">
                  <c:v>400</c:v>
                </c:pt>
                <c:pt idx="963">
                  <c:v>400</c:v>
                </c:pt>
                <c:pt idx="964">
                  <c:v>400</c:v>
                </c:pt>
                <c:pt idx="965">
                  <c:v>400</c:v>
                </c:pt>
                <c:pt idx="966">
                  <c:v>400</c:v>
                </c:pt>
                <c:pt idx="967">
                  <c:v>400</c:v>
                </c:pt>
                <c:pt idx="968">
                  <c:v>400</c:v>
                </c:pt>
                <c:pt idx="969">
                  <c:v>400</c:v>
                </c:pt>
                <c:pt idx="970">
                  <c:v>400</c:v>
                </c:pt>
                <c:pt idx="971">
                  <c:v>400</c:v>
                </c:pt>
                <c:pt idx="972">
                  <c:v>400</c:v>
                </c:pt>
                <c:pt idx="973">
                  <c:v>400</c:v>
                </c:pt>
                <c:pt idx="974">
                  <c:v>400</c:v>
                </c:pt>
                <c:pt idx="975">
                  <c:v>400</c:v>
                </c:pt>
                <c:pt idx="976">
                  <c:v>400</c:v>
                </c:pt>
                <c:pt idx="977">
                  <c:v>400</c:v>
                </c:pt>
                <c:pt idx="978">
                  <c:v>400</c:v>
                </c:pt>
                <c:pt idx="979">
                  <c:v>400</c:v>
                </c:pt>
                <c:pt idx="980">
                  <c:v>400</c:v>
                </c:pt>
                <c:pt idx="981">
                  <c:v>400</c:v>
                </c:pt>
                <c:pt idx="982">
                  <c:v>400</c:v>
                </c:pt>
                <c:pt idx="983">
                  <c:v>400</c:v>
                </c:pt>
                <c:pt idx="984">
                  <c:v>400</c:v>
                </c:pt>
                <c:pt idx="985">
                  <c:v>400</c:v>
                </c:pt>
                <c:pt idx="986">
                  <c:v>400</c:v>
                </c:pt>
                <c:pt idx="987">
                  <c:v>400</c:v>
                </c:pt>
                <c:pt idx="988">
                  <c:v>400</c:v>
                </c:pt>
                <c:pt idx="989">
                  <c:v>400</c:v>
                </c:pt>
                <c:pt idx="990">
                  <c:v>400</c:v>
                </c:pt>
                <c:pt idx="991">
                  <c:v>400</c:v>
                </c:pt>
                <c:pt idx="992">
                  <c:v>400</c:v>
                </c:pt>
                <c:pt idx="993">
                  <c:v>400</c:v>
                </c:pt>
                <c:pt idx="994">
                  <c:v>400</c:v>
                </c:pt>
                <c:pt idx="995">
                  <c:v>400</c:v>
                </c:pt>
                <c:pt idx="996">
                  <c:v>400</c:v>
                </c:pt>
                <c:pt idx="997">
                  <c:v>400</c:v>
                </c:pt>
                <c:pt idx="998">
                  <c:v>400</c:v>
                </c:pt>
                <c:pt idx="999">
                  <c:v>400</c:v>
                </c:pt>
                <c:pt idx="1000">
                  <c:v>400</c:v>
                </c:pt>
                <c:pt idx="1001">
                  <c:v>400</c:v>
                </c:pt>
                <c:pt idx="1002">
                  <c:v>400</c:v>
                </c:pt>
                <c:pt idx="1003">
                  <c:v>400</c:v>
                </c:pt>
                <c:pt idx="1004">
                  <c:v>400</c:v>
                </c:pt>
                <c:pt idx="1005">
                  <c:v>400</c:v>
                </c:pt>
                <c:pt idx="1006">
                  <c:v>400</c:v>
                </c:pt>
                <c:pt idx="1007">
                  <c:v>400</c:v>
                </c:pt>
                <c:pt idx="1008">
                  <c:v>400</c:v>
                </c:pt>
                <c:pt idx="1009">
                  <c:v>400</c:v>
                </c:pt>
                <c:pt idx="1010">
                  <c:v>400</c:v>
                </c:pt>
                <c:pt idx="1011">
                  <c:v>400</c:v>
                </c:pt>
                <c:pt idx="1012">
                  <c:v>400</c:v>
                </c:pt>
                <c:pt idx="1013">
                  <c:v>400</c:v>
                </c:pt>
                <c:pt idx="1014">
                  <c:v>400</c:v>
                </c:pt>
                <c:pt idx="1015">
                  <c:v>400</c:v>
                </c:pt>
                <c:pt idx="1016">
                  <c:v>400</c:v>
                </c:pt>
                <c:pt idx="1017">
                  <c:v>400</c:v>
                </c:pt>
                <c:pt idx="1018">
                  <c:v>400</c:v>
                </c:pt>
                <c:pt idx="1019">
                  <c:v>400</c:v>
                </c:pt>
                <c:pt idx="1020">
                  <c:v>400</c:v>
                </c:pt>
                <c:pt idx="1021">
                  <c:v>400</c:v>
                </c:pt>
                <c:pt idx="1022">
                  <c:v>400</c:v>
                </c:pt>
                <c:pt idx="1023">
                  <c:v>400</c:v>
                </c:pt>
                <c:pt idx="1024">
                  <c:v>400</c:v>
                </c:pt>
                <c:pt idx="1025">
                  <c:v>400</c:v>
                </c:pt>
                <c:pt idx="1026">
                  <c:v>400</c:v>
                </c:pt>
                <c:pt idx="1027">
                  <c:v>400</c:v>
                </c:pt>
                <c:pt idx="1028">
                  <c:v>400</c:v>
                </c:pt>
                <c:pt idx="1029">
                  <c:v>400</c:v>
                </c:pt>
                <c:pt idx="1030">
                  <c:v>400</c:v>
                </c:pt>
                <c:pt idx="1031">
                  <c:v>400</c:v>
                </c:pt>
                <c:pt idx="1032">
                  <c:v>400</c:v>
                </c:pt>
                <c:pt idx="1033">
                  <c:v>400</c:v>
                </c:pt>
                <c:pt idx="1034">
                  <c:v>400</c:v>
                </c:pt>
                <c:pt idx="1035">
                  <c:v>400</c:v>
                </c:pt>
                <c:pt idx="1036">
                  <c:v>400</c:v>
                </c:pt>
                <c:pt idx="1037">
                  <c:v>400</c:v>
                </c:pt>
                <c:pt idx="1038">
                  <c:v>400</c:v>
                </c:pt>
                <c:pt idx="1039">
                  <c:v>400</c:v>
                </c:pt>
                <c:pt idx="1040">
                  <c:v>400</c:v>
                </c:pt>
                <c:pt idx="1041">
                  <c:v>400</c:v>
                </c:pt>
                <c:pt idx="1042">
                  <c:v>400</c:v>
                </c:pt>
                <c:pt idx="1043">
                  <c:v>400</c:v>
                </c:pt>
                <c:pt idx="1044">
                  <c:v>400</c:v>
                </c:pt>
                <c:pt idx="1045">
                  <c:v>400</c:v>
                </c:pt>
                <c:pt idx="1046">
                  <c:v>400</c:v>
                </c:pt>
                <c:pt idx="1047">
                  <c:v>400</c:v>
                </c:pt>
                <c:pt idx="1048">
                  <c:v>400</c:v>
                </c:pt>
                <c:pt idx="1049">
                  <c:v>400</c:v>
                </c:pt>
                <c:pt idx="1050">
                  <c:v>400</c:v>
                </c:pt>
                <c:pt idx="1051">
                  <c:v>400</c:v>
                </c:pt>
                <c:pt idx="1052">
                  <c:v>400</c:v>
                </c:pt>
                <c:pt idx="1053">
                  <c:v>400</c:v>
                </c:pt>
                <c:pt idx="1054">
                  <c:v>400</c:v>
                </c:pt>
                <c:pt idx="1055">
                  <c:v>400</c:v>
                </c:pt>
                <c:pt idx="1056">
                  <c:v>400</c:v>
                </c:pt>
                <c:pt idx="1057">
                  <c:v>400</c:v>
                </c:pt>
                <c:pt idx="1058">
                  <c:v>400</c:v>
                </c:pt>
                <c:pt idx="1059">
                  <c:v>400</c:v>
                </c:pt>
                <c:pt idx="1060">
                  <c:v>400</c:v>
                </c:pt>
                <c:pt idx="1061">
                  <c:v>400</c:v>
                </c:pt>
                <c:pt idx="1062">
                  <c:v>400</c:v>
                </c:pt>
                <c:pt idx="1063">
                  <c:v>400</c:v>
                </c:pt>
                <c:pt idx="1064">
                  <c:v>400</c:v>
                </c:pt>
                <c:pt idx="1065">
                  <c:v>400</c:v>
                </c:pt>
                <c:pt idx="1066">
                  <c:v>400</c:v>
                </c:pt>
                <c:pt idx="1067">
                  <c:v>400</c:v>
                </c:pt>
                <c:pt idx="1068">
                  <c:v>400</c:v>
                </c:pt>
                <c:pt idx="1069">
                  <c:v>400</c:v>
                </c:pt>
                <c:pt idx="1070">
                  <c:v>400</c:v>
                </c:pt>
                <c:pt idx="1071">
                  <c:v>400</c:v>
                </c:pt>
                <c:pt idx="1072">
                  <c:v>400</c:v>
                </c:pt>
                <c:pt idx="1073">
                  <c:v>400</c:v>
                </c:pt>
                <c:pt idx="1074">
                  <c:v>400</c:v>
                </c:pt>
                <c:pt idx="1075">
                  <c:v>400</c:v>
                </c:pt>
                <c:pt idx="1076">
                  <c:v>400</c:v>
                </c:pt>
                <c:pt idx="1077">
                  <c:v>400</c:v>
                </c:pt>
                <c:pt idx="1078">
                  <c:v>400</c:v>
                </c:pt>
                <c:pt idx="1079">
                  <c:v>400</c:v>
                </c:pt>
                <c:pt idx="1080">
                  <c:v>400</c:v>
                </c:pt>
                <c:pt idx="1081">
                  <c:v>400</c:v>
                </c:pt>
                <c:pt idx="1082">
                  <c:v>400</c:v>
                </c:pt>
                <c:pt idx="1083">
                  <c:v>400</c:v>
                </c:pt>
                <c:pt idx="1084">
                  <c:v>400</c:v>
                </c:pt>
                <c:pt idx="1085">
                  <c:v>400</c:v>
                </c:pt>
                <c:pt idx="1086">
                  <c:v>400</c:v>
                </c:pt>
                <c:pt idx="1087">
                  <c:v>400</c:v>
                </c:pt>
                <c:pt idx="1088">
                  <c:v>400</c:v>
                </c:pt>
                <c:pt idx="1089">
                  <c:v>400</c:v>
                </c:pt>
                <c:pt idx="1090">
                  <c:v>400</c:v>
                </c:pt>
                <c:pt idx="1091">
                  <c:v>400</c:v>
                </c:pt>
                <c:pt idx="1092">
                  <c:v>400</c:v>
                </c:pt>
                <c:pt idx="1093">
                  <c:v>400</c:v>
                </c:pt>
                <c:pt idx="1094">
                  <c:v>400</c:v>
                </c:pt>
                <c:pt idx="1095">
                  <c:v>400</c:v>
                </c:pt>
                <c:pt idx="1096">
                  <c:v>400</c:v>
                </c:pt>
                <c:pt idx="1097">
                  <c:v>400</c:v>
                </c:pt>
                <c:pt idx="1098">
                  <c:v>400</c:v>
                </c:pt>
                <c:pt idx="1099">
                  <c:v>400</c:v>
                </c:pt>
                <c:pt idx="1100">
                  <c:v>400</c:v>
                </c:pt>
                <c:pt idx="1101">
                  <c:v>400</c:v>
                </c:pt>
                <c:pt idx="1102">
                  <c:v>400</c:v>
                </c:pt>
                <c:pt idx="1103">
                  <c:v>400</c:v>
                </c:pt>
                <c:pt idx="1104">
                  <c:v>400</c:v>
                </c:pt>
                <c:pt idx="1105">
                  <c:v>400</c:v>
                </c:pt>
                <c:pt idx="1106">
                  <c:v>400</c:v>
                </c:pt>
                <c:pt idx="1107">
                  <c:v>400</c:v>
                </c:pt>
                <c:pt idx="1108">
                  <c:v>400</c:v>
                </c:pt>
                <c:pt idx="1109">
                  <c:v>400</c:v>
                </c:pt>
                <c:pt idx="1110">
                  <c:v>400</c:v>
                </c:pt>
              </c:numCache>
            </c:numRef>
          </c:val>
          <c:smooth val="0"/>
          <c:extLst xmlns:c15="http://schemas.microsoft.com/office/drawing/2012/chart">
            <c:ext xmlns:c16="http://schemas.microsoft.com/office/drawing/2014/chart" uri="{C3380CC4-5D6E-409C-BE32-E72D297353CC}">
              <c16:uniqueId val="{00000005-0634-4855-B4C0-620969EADCB0}"/>
            </c:ext>
          </c:extLst>
        </c:ser>
        <c:ser>
          <c:idx val="2"/>
          <c:order val="3"/>
          <c:tx>
            <c:strRef>
              <c:f>Sheet1!$D$1</c:f>
              <c:strCache>
                <c:ptCount val="1"/>
                <c:pt idx="0">
                  <c:v>ICE BofA BB US High Yield Index</c:v>
                </c:pt>
              </c:strCache>
            </c:strRef>
          </c:tx>
          <c:spPr>
            <a:ln>
              <a:solidFill>
                <a:schemeClr val="accent2"/>
              </a:solidFill>
            </a:ln>
          </c:spPr>
          <c:marker>
            <c:symbol val="none"/>
          </c:marker>
          <c:cat>
            <c:numRef>
              <c:f>Sheet1!$A$2:$A$1112</c:f>
              <c:numCache>
                <c:formatCode>m/d/yyyy</c:formatCode>
                <c:ptCount val="1111"/>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45473</c:v>
                </c:pt>
                <c:pt idx="652">
                  <c:v>45474</c:v>
                </c:pt>
                <c:pt idx="653">
                  <c:v>45475</c:v>
                </c:pt>
                <c:pt idx="654">
                  <c:v>45476</c:v>
                </c:pt>
                <c:pt idx="655">
                  <c:v>45477</c:v>
                </c:pt>
                <c:pt idx="656">
                  <c:v>45478</c:v>
                </c:pt>
                <c:pt idx="657">
                  <c:v>45481</c:v>
                </c:pt>
                <c:pt idx="658">
                  <c:v>45482</c:v>
                </c:pt>
                <c:pt idx="659">
                  <c:v>45483</c:v>
                </c:pt>
                <c:pt idx="660">
                  <c:v>45484</c:v>
                </c:pt>
                <c:pt idx="661">
                  <c:v>45485</c:v>
                </c:pt>
                <c:pt idx="662">
                  <c:v>45488</c:v>
                </c:pt>
                <c:pt idx="663">
                  <c:v>45489</c:v>
                </c:pt>
                <c:pt idx="664">
                  <c:v>45490</c:v>
                </c:pt>
                <c:pt idx="665">
                  <c:v>45491</c:v>
                </c:pt>
                <c:pt idx="666">
                  <c:v>45492</c:v>
                </c:pt>
                <c:pt idx="667">
                  <c:v>45495</c:v>
                </c:pt>
                <c:pt idx="668">
                  <c:v>45496</c:v>
                </c:pt>
                <c:pt idx="669">
                  <c:v>45497</c:v>
                </c:pt>
                <c:pt idx="670">
                  <c:v>45498</c:v>
                </c:pt>
                <c:pt idx="671">
                  <c:v>45499</c:v>
                </c:pt>
                <c:pt idx="672">
                  <c:v>45502</c:v>
                </c:pt>
                <c:pt idx="673">
                  <c:v>45503</c:v>
                </c:pt>
                <c:pt idx="674">
                  <c:v>45504</c:v>
                </c:pt>
                <c:pt idx="675">
                  <c:v>45505</c:v>
                </c:pt>
                <c:pt idx="676">
                  <c:v>45506</c:v>
                </c:pt>
                <c:pt idx="677">
                  <c:v>45509</c:v>
                </c:pt>
                <c:pt idx="678">
                  <c:v>45510</c:v>
                </c:pt>
                <c:pt idx="679">
                  <c:v>45511</c:v>
                </c:pt>
                <c:pt idx="680">
                  <c:v>45512</c:v>
                </c:pt>
                <c:pt idx="681">
                  <c:v>45513</c:v>
                </c:pt>
                <c:pt idx="682">
                  <c:v>45516</c:v>
                </c:pt>
                <c:pt idx="683">
                  <c:v>45517</c:v>
                </c:pt>
                <c:pt idx="684">
                  <c:v>45518</c:v>
                </c:pt>
                <c:pt idx="685">
                  <c:v>45519</c:v>
                </c:pt>
                <c:pt idx="686">
                  <c:v>45520</c:v>
                </c:pt>
                <c:pt idx="687">
                  <c:v>45523</c:v>
                </c:pt>
                <c:pt idx="688">
                  <c:v>45524</c:v>
                </c:pt>
                <c:pt idx="689">
                  <c:v>45525</c:v>
                </c:pt>
                <c:pt idx="690">
                  <c:v>45526</c:v>
                </c:pt>
                <c:pt idx="691">
                  <c:v>45527</c:v>
                </c:pt>
                <c:pt idx="692">
                  <c:v>45530</c:v>
                </c:pt>
                <c:pt idx="693">
                  <c:v>45531</c:v>
                </c:pt>
                <c:pt idx="694">
                  <c:v>45532</c:v>
                </c:pt>
                <c:pt idx="695">
                  <c:v>45533</c:v>
                </c:pt>
                <c:pt idx="696">
                  <c:v>45534</c:v>
                </c:pt>
                <c:pt idx="697">
                  <c:v>45535</c:v>
                </c:pt>
                <c:pt idx="698">
                  <c:v>45537</c:v>
                </c:pt>
                <c:pt idx="699">
                  <c:v>45538</c:v>
                </c:pt>
                <c:pt idx="700">
                  <c:v>45539</c:v>
                </c:pt>
                <c:pt idx="701">
                  <c:v>45540</c:v>
                </c:pt>
                <c:pt idx="702">
                  <c:v>45541</c:v>
                </c:pt>
                <c:pt idx="703">
                  <c:v>45544</c:v>
                </c:pt>
                <c:pt idx="704">
                  <c:v>45545</c:v>
                </c:pt>
                <c:pt idx="705">
                  <c:v>45546</c:v>
                </c:pt>
                <c:pt idx="706">
                  <c:v>45547</c:v>
                </c:pt>
                <c:pt idx="707">
                  <c:v>45548</c:v>
                </c:pt>
                <c:pt idx="708">
                  <c:v>45551</c:v>
                </c:pt>
                <c:pt idx="709">
                  <c:v>45552</c:v>
                </c:pt>
                <c:pt idx="710">
                  <c:v>45553</c:v>
                </c:pt>
                <c:pt idx="711">
                  <c:v>45554</c:v>
                </c:pt>
                <c:pt idx="712">
                  <c:v>45555</c:v>
                </c:pt>
                <c:pt idx="713">
                  <c:v>45558</c:v>
                </c:pt>
                <c:pt idx="714">
                  <c:v>45559</c:v>
                </c:pt>
                <c:pt idx="715">
                  <c:v>45560</c:v>
                </c:pt>
                <c:pt idx="716">
                  <c:v>45561</c:v>
                </c:pt>
                <c:pt idx="717">
                  <c:v>45562</c:v>
                </c:pt>
                <c:pt idx="718">
                  <c:v>45565</c:v>
                </c:pt>
                <c:pt idx="719">
                  <c:v>45566</c:v>
                </c:pt>
                <c:pt idx="720">
                  <c:v>45567</c:v>
                </c:pt>
                <c:pt idx="721">
                  <c:v>45568</c:v>
                </c:pt>
                <c:pt idx="722">
                  <c:v>45569</c:v>
                </c:pt>
                <c:pt idx="723">
                  <c:v>45572</c:v>
                </c:pt>
                <c:pt idx="724">
                  <c:v>45573</c:v>
                </c:pt>
                <c:pt idx="725">
                  <c:v>45574</c:v>
                </c:pt>
                <c:pt idx="726">
                  <c:v>45575</c:v>
                </c:pt>
                <c:pt idx="727">
                  <c:v>45576</c:v>
                </c:pt>
                <c:pt idx="728">
                  <c:v>45579</c:v>
                </c:pt>
                <c:pt idx="729">
                  <c:v>45580</c:v>
                </c:pt>
                <c:pt idx="730">
                  <c:v>45581</c:v>
                </c:pt>
                <c:pt idx="731">
                  <c:v>45582</c:v>
                </c:pt>
                <c:pt idx="732">
                  <c:v>45583</c:v>
                </c:pt>
                <c:pt idx="733">
                  <c:v>45586</c:v>
                </c:pt>
                <c:pt idx="734">
                  <c:v>45587</c:v>
                </c:pt>
                <c:pt idx="735">
                  <c:v>45588</c:v>
                </c:pt>
                <c:pt idx="736">
                  <c:v>45589</c:v>
                </c:pt>
                <c:pt idx="737">
                  <c:v>45590</c:v>
                </c:pt>
                <c:pt idx="738">
                  <c:v>45593</c:v>
                </c:pt>
                <c:pt idx="739">
                  <c:v>45594</c:v>
                </c:pt>
                <c:pt idx="740">
                  <c:v>45595</c:v>
                </c:pt>
                <c:pt idx="741">
                  <c:v>45596</c:v>
                </c:pt>
                <c:pt idx="742">
                  <c:v>45597</c:v>
                </c:pt>
                <c:pt idx="743">
                  <c:v>45600</c:v>
                </c:pt>
                <c:pt idx="744">
                  <c:v>45601</c:v>
                </c:pt>
                <c:pt idx="745">
                  <c:v>45602</c:v>
                </c:pt>
                <c:pt idx="746">
                  <c:v>45603</c:v>
                </c:pt>
                <c:pt idx="747">
                  <c:v>45604</c:v>
                </c:pt>
                <c:pt idx="748">
                  <c:v>45607</c:v>
                </c:pt>
                <c:pt idx="749">
                  <c:v>45608</c:v>
                </c:pt>
                <c:pt idx="750">
                  <c:v>45609</c:v>
                </c:pt>
                <c:pt idx="751">
                  <c:v>45610</c:v>
                </c:pt>
                <c:pt idx="752">
                  <c:v>45611</c:v>
                </c:pt>
                <c:pt idx="753">
                  <c:v>45614</c:v>
                </c:pt>
                <c:pt idx="754">
                  <c:v>45615</c:v>
                </c:pt>
                <c:pt idx="755">
                  <c:v>45616</c:v>
                </c:pt>
                <c:pt idx="756">
                  <c:v>45617</c:v>
                </c:pt>
                <c:pt idx="757">
                  <c:v>45618</c:v>
                </c:pt>
                <c:pt idx="758">
                  <c:v>45621</c:v>
                </c:pt>
                <c:pt idx="759">
                  <c:v>45622</c:v>
                </c:pt>
                <c:pt idx="760">
                  <c:v>45623</c:v>
                </c:pt>
                <c:pt idx="761">
                  <c:v>45624</c:v>
                </c:pt>
                <c:pt idx="762">
                  <c:v>45625</c:v>
                </c:pt>
                <c:pt idx="763">
                  <c:v>45626</c:v>
                </c:pt>
                <c:pt idx="764">
                  <c:v>45628</c:v>
                </c:pt>
                <c:pt idx="765">
                  <c:v>45629</c:v>
                </c:pt>
                <c:pt idx="766">
                  <c:v>45630</c:v>
                </c:pt>
                <c:pt idx="767">
                  <c:v>45631</c:v>
                </c:pt>
                <c:pt idx="768">
                  <c:v>45632</c:v>
                </c:pt>
                <c:pt idx="769">
                  <c:v>45635</c:v>
                </c:pt>
                <c:pt idx="770">
                  <c:v>45636</c:v>
                </c:pt>
                <c:pt idx="771">
                  <c:v>45637</c:v>
                </c:pt>
                <c:pt idx="772">
                  <c:v>45638</c:v>
                </c:pt>
                <c:pt idx="773">
                  <c:v>45639</c:v>
                </c:pt>
                <c:pt idx="774">
                  <c:v>45642</c:v>
                </c:pt>
                <c:pt idx="775">
                  <c:v>45643</c:v>
                </c:pt>
                <c:pt idx="776">
                  <c:v>45644</c:v>
                </c:pt>
                <c:pt idx="777">
                  <c:v>45645</c:v>
                </c:pt>
                <c:pt idx="778">
                  <c:v>45646</c:v>
                </c:pt>
                <c:pt idx="779">
                  <c:v>45649</c:v>
                </c:pt>
                <c:pt idx="780">
                  <c:v>45650</c:v>
                </c:pt>
                <c:pt idx="781">
                  <c:v>45652</c:v>
                </c:pt>
                <c:pt idx="782">
                  <c:v>45653</c:v>
                </c:pt>
                <c:pt idx="783">
                  <c:v>45656</c:v>
                </c:pt>
                <c:pt idx="784">
                  <c:v>45657</c:v>
                </c:pt>
                <c:pt idx="785">
                  <c:v>45659</c:v>
                </c:pt>
                <c:pt idx="786">
                  <c:v>45660</c:v>
                </c:pt>
                <c:pt idx="787">
                  <c:v>45663</c:v>
                </c:pt>
                <c:pt idx="788">
                  <c:v>45664</c:v>
                </c:pt>
                <c:pt idx="789">
                  <c:v>45665</c:v>
                </c:pt>
                <c:pt idx="790">
                  <c:v>45666</c:v>
                </c:pt>
                <c:pt idx="791">
                  <c:v>45667</c:v>
                </c:pt>
                <c:pt idx="792">
                  <c:v>45670</c:v>
                </c:pt>
                <c:pt idx="793">
                  <c:v>45671</c:v>
                </c:pt>
                <c:pt idx="794">
                  <c:v>45672</c:v>
                </c:pt>
                <c:pt idx="795">
                  <c:v>45673</c:v>
                </c:pt>
                <c:pt idx="796">
                  <c:v>45674</c:v>
                </c:pt>
                <c:pt idx="797">
                  <c:v>45677</c:v>
                </c:pt>
                <c:pt idx="798">
                  <c:v>45678</c:v>
                </c:pt>
                <c:pt idx="799">
                  <c:v>45679</c:v>
                </c:pt>
                <c:pt idx="800">
                  <c:v>45680</c:v>
                </c:pt>
                <c:pt idx="801">
                  <c:v>45681</c:v>
                </c:pt>
                <c:pt idx="802">
                  <c:v>45684</c:v>
                </c:pt>
                <c:pt idx="803">
                  <c:v>45685</c:v>
                </c:pt>
                <c:pt idx="804">
                  <c:v>45686</c:v>
                </c:pt>
                <c:pt idx="805">
                  <c:v>45687</c:v>
                </c:pt>
                <c:pt idx="806">
                  <c:v>45688</c:v>
                </c:pt>
                <c:pt idx="807">
                  <c:v>45691</c:v>
                </c:pt>
                <c:pt idx="808">
                  <c:v>45692</c:v>
                </c:pt>
                <c:pt idx="809">
                  <c:v>45693</c:v>
                </c:pt>
                <c:pt idx="810">
                  <c:v>45694</c:v>
                </c:pt>
                <c:pt idx="811">
                  <c:v>45695</c:v>
                </c:pt>
                <c:pt idx="812">
                  <c:v>45698</c:v>
                </c:pt>
                <c:pt idx="813">
                  <c:v>45699</c:v>
                </c:pt>
                <c:pt idx="814">
                  <c:v>45700</c:v>
                </c:pt>
                <c:pt idx="815">
                  <c:v>45701</c:v>
                </c:pt>
                <c:pt idx="816">
                  <c:v>45702</c:v>
                </c:pt>
                <c:pt idx="817">
                  <c:v>45705</c:v>
                </c:pt>
                <c:pt idx="818">
                  <c:v>45706</c:v>
                </c:pt>
                <c:pt idx="819">
                  <c:v>45707</c:v>
                </c:pt>
                <c:pt idx="820">
                  <c:v>45708</c:v>
                </c:pt>
                <c:pt idx="821">
                  <c:v>45709</c:v>
                </c:pt>
                <c:pt idx="822">
                  <c:v>45712</c:v>
                </c:pt>
                <c:pt idx="823">
                  <c:v>45713</c:v>
                </c:pt>
                <c:pt idx="824">
                  <c:v>45714</c:v>
                </c:pt>
                <c:pt idx="825">
                  <c:v>45715</c:v>
                </c:pt>
                <c:pt idx="826">
                  <c:v>45716</c:v>
                </c:pt>
                <c:pt idx="827">
                  <c:v>45719</c:v>
                </c:pt>
                <c:pt idx="828">
                  <c:v>45720</c:v>
                </c:pt>
                <c:pt idx="829">
                  <c:v>45721</c:v>
                </c:pt>
                <c:pt idx="830">
                  <c:v>45722</c:v>
                </c:pt>
                <c:pt idx="831">
                  <c:v>45723</c:v>
                </c:pt>
                <c:pt idx="832">
                  <c:v>45726</c:v>
                </c:pt>
                <c:pt idx="833">
                  <c:v>45727</c:v>
                </c:pt>
                <c:pt idx="834">
                  <c:v>45728</c:v>
                </c:pt>
                <c:pt idx="835">
                  <c:v>45729</c:v>
                </c:pt>
                <c:pt idx="836">
                  <c:v>45730</c:v>
                </c:pt>
                <c:pt idx="837">
                  <c:v>45733</c:v>
                </c:pt>
                <c:pt idx="838">
                  <c:v>45734</c:v>
                </c:pt>
                <c:pt idx="839">
                  <c:v>45735</c:v>
                </c:pt>
                <c:pt idx="840">
                  <c:v>45736</c:v>
                </c:pt>
                <c:pt idx="841">
                  <c:v>45737</c:v>
                </c:pt>
                <c:pt idx="842">
                  <c:v>45740</c:v>
                </c:pt>
                <c:pt idx="843">
                  <c:v>45741</c:v>
                </c:pt>
                <c:pt idx="844">
                  <c:v>45742</c:v>
                </c:pt>
                <c:pt idx="845">
                  <c:v>45743</c:v>
                </c:pt>
                <c:pt idx="846">
                  <c:v>45744</c:v>
                </c:pt>
                <c:pt idx="847">
                  <c:v>45747</c:v>
                </c:pt>
                <c:pt idx="848">
                  <c:v>45748</c:v>
                </c:pt>
                <c:pt idx="849">
                  <c:v>45749</c:v>
                </c:pt>
                <c:pt idx="850">
                  <c:v>45750</c:v>
                </c:pt>
                <c:pt idx="851">
                  <c:v>45751</c:v>
                </c:pt>
                <c:pt idx="852">
                  <c:v>45754</c:v>
                </c:pt>
                <c:pt idx="853">
                  <c:v>45755</c:v>
                </c:pt>
                <c:pt idx="854">
                  <c:v>45756</c:v>
                </c:pt>
                <c:pt idx="855">
                  <c:v>45757</c:v>
                </c:pt>
                <c:pt idx="856">
                  <c:v>45758</c:v>
                </c:pt>
                <c:pt idx="857">
                  <c:v>45761</c:v>
                </c:pt>
                <c:pt idx="858">
                  <c:v>45762</c:v>
                </c:pt>
                <c:pt idx="859">
                  <c:v>45763</c:v>
                </c:pt>
                <c:pt idx="860">
                  <c:v>45764</c:v>
                </c:pt>
                <c:pt idx="861">
                  <c:v>45768</c:v>
                </c:pt>
                <c:pt idx="862">
                  <c:v>45769</c:v>
                </c:pt>
                <c:pt idx="863">
                  <c:v>45770</c:v>
                </c:pt>
                <c:pt idx="864">
                  <c:v>45771</c:v>
                </c:pt>
                <c:pt idx="865">
                  <c:v>45772</c:v>
                </c:pt>
                <c:pt idx="866">
                  <c:v>45775</c:v>
                </c:pt>
                <c:pt idx="867">
                  <c:v>45776</c:v>
                </c:pt>
                <c:pt idx="868">
                  <c:v>45777</c:v>
                </c:pt>
                <c:pt idx="869">
                  <c:v>45778</c:v>
                </c:pt>
                <c:pt idx="870">
                  <c:v>45779</c:v>
                </c:pt>
                <c:pt idx="871">
                  <c:v>45782</c:v>
                </c:pt>
                <c:pt idx="872">
                  <c:v>45783</c:v>
                </c:pt>
                <c:pt idx="873">
                  <c:v>45784</c:v>
                </c:pt>
                <c:pt idx="874">
                  <c:v>45785</c:v>
                </c:pt>
                <c:pt idx="875">
                  <c:v>45786</c:v>
                </c:pt>
                <c:pt idx="876">
                  <c:v>45789</c:v>
                </c:pt>
                <c:pt idx="877">
                  <c:v>45790</c:v>
                </c:pt>
                <c:pt idx="878">
                  <c:v>45791</c:v>
                </c:pt>
                <c:pt idx="879">
                  <c:v>45792</c:v>
                </c:pt>
                <c:pt idx="880">
                  <c:v>45793</c:v>
                </c:pt>
                <c:pt idx="881">
                  <c:v>45796</c:v>
                </c:pt>
                <c:pt idx="882">
                  <c:v>45797</c:v>
                </c:pt>
                <c:pt idx="883">
                  <c:v>45798</c:v>
                </c:pt>
                <c:pt idx="884">
                  <c:v>45799</c:v>
                </c:pt>
                <c:pt idx="885">
                  <c:v>45800</c:v>
                </c:pt>
                <c:pt idx="886">
                  <c:v>45803</c:v>
                </c:pt>
                <c:pt idx="887">
                  <c:v>45804</c:v>
                </c:pt>
                <c:pt idx="888">
                  <c:v>45805</c:v>
                </c:pt>
                <c:pt idx="889">
                  <c:v>45806</c:v>
                </c:pt>
                <c:pt idx="890">
                  <c:v>45807</c:v>
                </c:pt>
                <c:pt idx="891">
                  <c:v>45808</c:v>
                </c:pt>
                <c:pt idx="892">
                  <c:v>45810</c:v>
                </c:pt>
                <c:pt idx="893">
                  <c:v>45811</c:v>
                </c:pt>
                <c:pt idx="894">
                  <c:v>45812</c:v>
                </c:pt>
                <c:pt idx="895">
                  <c:v>45813</c:v>
                </c:pt>
                <c:pt idx="896">
                  <c:v>45814</c:v>
                </c:pt>
                <c:pt idx="897">
                  <c:v>45817</c:v>
                </c:pt>
                <c:pt idx="898">
                  <c:v>45818</c:v>
                </c:pt>
                <c:pt idx="899">
                  <c:v>45819</c:v>
                </c:pt>
                <c:pt idx="900">
                  <c:v>45820</c:v>
                </c:pt>
                <c:pt idx="901">
                  <c:v>45821</c:v>
                </c:pt>
                <c:pt idx="902">
                  <c:v>45824</c:v>
                </c:pt>
                <c:pt idx="903">
                  <c:v>45825</c:v>
                </c:pt>
                <c:pt idx="904">
                  <c:v>45826</c:v>
                </c:pt>
                <c:pt idx="905">
                  <c:v>45827</c:v>
                </c:pt>
                <c:pt idx="906">
                  <c:v>45828</c:v>
                </c:pt>
                <c:pt idx="907">
                  <c:v>45831</c:v>
                </c:pt>
                <c:pt idx="908">
                  <c:v>45832</c:v>
                </c:pt>
                <c:pt idx="909">
                  <c:v>45833</c:v>
                </c:pt>
                <c:pt idx="910">
                  <c:v>45834</c:v>
                </c:pt>
                <c:pt idx="911">
                  <c:v>45835</c:v>
                </c:pt>
                <c:pt idx="912">
                  <c:v>45838</c:v>
                </c:pt>
                <c:pt idx="913">
                  <c:v>45839</c:v>
                </c:pt>
                <c:pt idx="914">
                  <c:v>45840</c:v>
                </c:pt>
                <c:pt idx="915">
                  <c:v>45841</c:v>
                </c:pt>
                <c:pt idx="916">
                  <c:v>45842</c:v>
                </c:pt>
                <c:pt idx="917">
                  <c:v>45845</c:v>
                </c:pt>
                <c:pt idx="918">
                  <c:v>45846</c:v>
                </c:pt>
                <c:pt idx="919">
                  <c:v>45847</c:v>
                </c:pt>
                <c:pt idx="920">
                  <c:v>45848</c:v>
                </c:pt>
                <c:pt idx="921">
                  <c:v>45849</c:v>
                </c:pt>
                <c:pt idx="922">
                  <c:v>45852</c:v>
                </c:pt>
                <c:pt idx="923">
                  <c:v>45853</c:v>
                </c:pt>
                <c:pt idx="924">
                  <c:v>45854</c:v>
                </c:pt>
                <c:pt idx="925">
                  <c:v>45855</c:v>
                </c:pt>
                <c:pt idx="926">
                  <c:v>45856</c:v>
                </c:pt>
                <c:pt idx="927">
                  <c:v>45859</c:v>
                </c:pt>
                <c:pt idx="928">
                  <c:v>45860</c:v>
                </c:pt>
                <c:pt idx="929">
                  <c:v>45861</c:v>
                </c:pt>
                <c:pt idx="930">
                  <c:v>45862</c:v>
                </c:pt>
                <c:pt idx="931">
                  <c:v>45863</c:v>
                </c:pt>
                <c:pt idx="932">
                  <c:v>45866</c:v>
                </c:pt>
                <c:pt idx="933">
                  <c:v>45867</c:v>
                </c:pt>
                <c:pt idx="934">
                  <c:v>45868</c:v>
                </c:pt>
                <c:pt idx="935">
                  <c:v>45869</c:v>
                </c:pt>
                <c:pt idx="936">
                  <c:v>45870</c:v>
                </c:pt>
                <c:pt idx="937">
                  <c:v>45873</c:v>
                </c:pt>
                <c:pt idx="938">
                  <c:v>45874</c:v>
                </c:pt>
                <c:pt idx="939">
                  <c:v>45875</c:v>
                </c:pt>
                <c:pt idx="940">
                  <c:v>45876</c:v>
                </c:pt>
                <c:pt idx="941">
                  <c:v>45877</c:v>
                </c:pt>
                <c:pt idx="942">
                  <c:v>45880</c:v>
                </c:pt>
                <c:pt idx="943">
                  <c:v>45881</c:v>
                </c:pt>
                <c:pt idx="944">
                  <c:v>45882</c:v>
                </c:pt>
                <c:pt idx="945">
                  <c:v>45883</c:v>
                </c:pt>
                <c:pt idx="946">
                  <c:v>45884</c:v>
                </c:pt>
                <c:pt idx="947">
                  <c:v>45887</c:v>
                </c:pt>
                <c:pt idx="948">
                  <c:v>45888</c:v>
                </c:pt>
                <c:pt idx="949">
                  <c:v>45889</c:v>
                </c:pt>
                <c:pt idx="950">
                  <c:v>45890</c:v>
                </c:pt>
                <c:pt idx="951">
                  <c:v>45891</c:v>
                </c:pt>
                <c:pt idx="952">
                  <c:v>45894</c:v>
                </c:pt>
                <c:pt idx="953">
                  <c:v>45895</c:v>
                </c:pt>
                <c:pt idx="954">
                  <c:v>45896</c:v>
                </c:pt>
                <c:pt idx="955">
                  <c:v>45897</c:v>
                </c:pt>
                <c:pt idx="956">
                  <c:v>45898</c:v>
                </c:pt>
                <c:pt idx="957">
                  <c:v>45900</c:v>
                </c:pt>
                <c:pt idx="958">
                  <c:v>45901</c:v>
                </c:pt>
                <c:pt idx="959">
                  <c:v>45902</c:v>
                </c:pt>
                <c:pt idx="960">
                  <c:v>45903</c:v>
                </c:pt>
                <c:pt idx="961">
                  <c:v>45904</c:v>
                </c:pt>
                <c:pt idx="962">
                  <c:v>45905</c:v>
                </c:pt>
                <c:pt idx="963">
                  <c:v>45908</c:v>
                </c:pt>
                <c:pt idx="964">
                  <c:v>45909</c:v>
                </c:pt>
                <c:pt idx="965">
                  <c:v>45910</c:v>
                </c:pt>
                <c:pt idx="966">
                  <c:v>45911</c:v>
                </c:pt>
                <c:pt idx="967">
                  <c:v>45912</c:v>
                </c:pt>
                <c:pt idx="968">
                  <c:v>45915</c:v>
                </c:pt>
                <c:pt idx="969">
                  <c:v>45916</c:v>
                </c:pt>
                <c:pt idx="970">
                  <c:v>45917</c:v>
                </c:pt>
                <c:pt idx="971">
                  <c:v>45918</c:v>
                </c:pt>
                <c:pt idx="972">
                  <c:v>45919</c:v>
                </c:pt>
                <c:pt idx="973">
                  <c:v>45922</c:v>
                </c:pt>
                <c:pt idx="974">
                  <c:v>45923</c:v>
                </c:pt>
                <c:pt idx="975">
                  <c:v>45924</c:v>
                </c:pt>
                <c:pt idx="976">
                  <c:v>45925</c:v>
                </c:pt>
                <c:pt idx="977">
                  <c:v>45926</c:v>
                </c:pt>
                <c:pt idx="978">
                  <c:v>45929</c:v>
                </c:pt>
                <c:pt idx="979">
                  <c:v>45930</c:v>
                </c:pt>
                <c:pt idx="980">
                  <c:v>45931</c:v>
                </c:pt>
                <c:pt idx="981">
                  <c:v>45932</c:v>
                </c:pt>
                <c:pt idx="982">
                  <c:v>45933</c:v>
                </c:pt>
                <c:pt idx="983">
                  <c:v>45936</c:v>
                </c:pt>
                <c:pt idx="984">
                  <c:v>45937</c:v>
                </c:pt>
                <c:pt idx="985">
                  <c:v>45938</c:v>
                </c:pt>
                <c:pt idx="986">
                  <c:v>45939</c:v>
                </c:pt>
                <c:pt idx="987">
                  <c:v>45940</c:v>
                </c:pt>
                <c:pt idx="988">
                  <c:v>45943</c:v>
                </c:pt>
                <c:pt idx="989">
                  <c:v>45944</c:v>
                </c:pt>
                <c:pt idx="990">
                  <c:v>45945</c:v>
                </c:pt>
                <c:pt idx="991">
                  <c:v>45946</c:v>
                </c:pt>
                <c:pt idx="992">
                  <c:v>45947</c:v>
                </c:pt>
                <c:pt idx="993">
                  <c:v>45950</c:v>
                </c:pt>
                <c:pt idx="994">
                  <c:v>45951</c:v>
                </c:pt>
                <c:pt idx="995">
                  <c:v>45952</c:v>
                </c:pt>
                <c:pt idx="996">
                  <c:v>45953</c:v>
                </c:pt>
                <c:pt idx="997">
                  <c:v>45954</c:v>
                </c:pt>
                <c:pt idx="998">
                  <c:v>45957</c:v>
                </c:pt>
                <c:pt idx="999">
                  <c:v>45958</c:v>
                </c:pt>
                <c:pt idx="1000">
                  <c:v>45959</c:v>
                </c:pt>
                <c:pt idx="1001">
                  <c:v>45960</c:v>
                </c:pt>
                <c:pt idx="1002">
                  <c:v>45961</c:v>
                </c:pt>
                <c:pt idx="1003">
                  <c:v>45964</c:v>
                </c:pt>
                <c:pt idx="1004">
                  <c:v>45965</c:v>
                </c:pt>
                <c:pt idx="1005">
                  <c:v>45966</c:v>
                </c:pt>
                <c:pt idx="1006">
                  <c:v>45967</c:v>
                </c:pt>
                <c:pt idx="1007">
                  <c:v>45968</c:v>
                </c:pt>
                <c:pt idx="1008">
                  <c:v>45971</c:v>
                </c:pt>
                <c:pt idx="1009">
                  <c:v>45972</c:v>
                </c:pt>
                <c:pt idx="1010">
                  <c:v>45973</c:v>
                </c:pt>
                <c:pt idx="1011">
                  <c:v>45974</c:v>
                </c:pt>
                <c:pt idx="1012">
                  <c:v>45975</c:v>
                </c:pt>
                <c:pt idx="1013">
                  <c:v>45978</c:v>
                </c:pt>
                <c:pt idx="1014">
                  <c:v>45979</c:v>
                </c:pt>
                <c:pt idx="1015">
                  <c:v>45980</c:v>
                </c:pt>
                <c:pt idx="1016">
                  <c:v>45981</c:v>
                </c:pt>
                <c:pt idx="1017">
                  <c:v>45982</c:v>
                </c:pt>
                <c:pt idx="1018">
                  <c:v>45985</c:v>
                </c:pt>
                <c:pt idx="1019">
                  <c:v>45986</c:v>
                </c:pt>
                <c:pt idx="1020">
                  <c:v>45987</c:v>
                </c:pt>
                <c:pt idx="1021">
                  <c:v>45988</c:v>
                </c:pt>
                <c:pt idx="1022">
                  <c:v>45989</c:v>
                </c:pt>
                <c:pt idx="1023">
                  <c:v>45991</c:v>
                </c:pt>
                <c:pt idx="1024">
                  <c:v>45992</c:v>
                </c:pt>
                <c:pt idx="1025">
                  <c:v>45993</c:v>
                </c:pt>
                <c:pt idx="1026">
                  <c:v>45994</c:v>
                </c:pt>
                <c:pt idx="1027">
                  <c:v>45995</c:v>
                </c:pt>
                <c:pt idx="1028">
                  <c:v>45996</c:v>
                </c:pt>
                <c:pt idx="1029">
                  <c:v>45999</c:v>
                </c:pt>
                <c:pt idx="1030">
                  <c:v>46000</c:v>
                </c:pt>
                <c:pt idx="1031">
                  <c:v>46001</c:v>
                </c:pt>
                <c:pt idx="1032">
                  <c:v>46002</c:v>
                </c:pt>
                <c:pt idx="1033">
                  <c:v>46003</c:v>
                </c:pt>
                <c:pt idx="1034">
                  <c:v>46006</c:v>
                </c:pt>
                <c:pt idx="1035">
                  <c:v>46007</c:v>
                </c:pt>
                <c:pt idx="1036">
                  <c:v>46008</c:v>
                </c:pt>
                <c:pt idx="1037">
                  <c:v>46009</c:v>
                </c:pt>
                <c:pt idx="1038">
                  <c:v>46010</c:v>
                </c:pt>
                <c:pt idx="1039">
                  <c:v>46013</c:v>
                </c:pt>
                <c:pt idx="1040">
                  <c:v>46014</c:v>
                </c:pt>
                <c:pt idx="1041">
                  <c:v>46015</c:v>
                </c:pt>
                <c:pt idx="1042">
                  <c:v>46017</c:v>
                </c:pt>
                <c:pt idx="1043">
                  <c:v>46020</c:v>
                </c:pt>
                <c:pt idx="1044">
                  <c:v>46021</c:v>
                </c:pt>
                <c:pt idx="1045">
                  <c:v>46022</c:v>
                </c:pt>
                <c:pt idx="1046">
                  <c:v>46024</c:v>
                </c:pt>
                <c:pt idx="1047">
                  <c:v>46027</c:v>
                </c:pt>
                <c:pt idx="1048">
                  <c:v>46028</c:v>
                </c:pt>
                <c:pt idx="1049">
                  <c:v>46029</c:v>
                </c:pt>
                <c:pt idx="1050">
                  <c:v>46030</c:v>
                </c:pt>
                <c:pt idx="1051">
                  <c:v>46031</c:v>
                </c:pt>
                <c:pt idx="1052">
                  <c:v>46034</c:v>
                </c:pt>
                <c:pt idx="1053">
                  <c:v>46035</c:v>
                </c:pt>
                <c:pt idx="1054">
                  <c:v>46036</c:v>
                </c:pt>
                <c:pt idx="1055">
                  <c:v>46037</c:v>
                </c:pt>
                <c:pt idx="1056">
                  <c:v>46038</c:v>
                </c:pt>
                <c:pt idx="1057">
                  <c:v>46041</c:v>
                </c:pt>
                <c:pt idx="1058">
                  <c:v>46042</c:v>
                </c:pt>
                <c:pt idx="1059">
                  <c:v>46043</c:v>
                </c:pt>
                <c:pt idx="1060">
                  <c:v>46044</c:v>
                </c:pt>
                <c:pt idx="1061">
                  <c:v>46045</c:v>
                </c:pt>
                <c:pt idx="1062">
                  <c:v>46048</c:v>
                </c:pt>
                <c:pt idx="1063">
                  <c:v>46049</c:v>
                </c:pt>
                <c:pt idx="1064">
                  <c:v>46050</c:v>
                </c:pt>
                <c:pt idx="1065">
                  <c:v>46051</c:v>
                </c:pt>
                <c:pt idx="1066">
                  <c:v>46052</c:v>
                </c:pt>
                <c:pt idx="1067">
                  <c:v>46053</c:v>
                </c:pt>
                <c:pt idx="1068">
                  <c:v>46055</c:v>
                </c:pt>
                <c:pt idx="1069">
                  <c:v>46056</c:v>
                </c:pt>
                <c:pt idx="1070">
                  <c:v>46057</c:v>
                </c:pt>
                <c:pt idx="1071">
                  <c:v>46058</c:v>
                </c:pt>
                <c:pt idx="1072">
                  <c:v>46059</c:v>
                </c:pt>
                <c:pt idx="1073">
                  <c:v>46062</c:v>
                </c:pt>
                <c:pt idx="1074">
                  <c:v>46063</c:v>
                </c:pt>
                <c:pt idx="1075">
                  <c:v>46064</c:v>
                </c:pt>
                <c:pt idx="1076">
                  <c:v>46065</c:v>
                </c:pt>
                <c:pt idx="1077">
                  <c:v>46066</c:v>
                </c:pt>
                <c:pt idx="1078">
                  <c:v>46069</c:v>
                </c:pt>
                <c:pt idx="1079">
                  <c:v>46070</c:v>
                </c:pt>
                <c:pt idx="1080">
                  <c:v>46071</c:v>
                </c:pt>
                <c:pt idx="1081">
                  <c:v>46072</c:v>
                </c:pt>
                <c:pt idx="1082">
                  <c:v>46073</c:v>
                </c:pt>
                <c:pt idx="1083">
                  <c:v>46076</c:v>
                </c:pt>
                <c:pt idx="1084">
                  <c:v>46077</c:v>
                </c:pt>
                <c:pt idx="1085">
                  <c:v>46078</c:v>
                </c:pt>
                <c:pt idx="1086">
                  <c:v>46079</c:v>
                </c:pt>
                <c:pt idx="1087">
                  <c:v>46080</c:v>
                </c:pt>
                <c:pt idx="1088">
                  <c:v>46081</c:v>
                </c:pt>
                <c:pt idx="1089">
                  <c:v>46083</c:v>
                </c:pt>
                <c:pt idx="1090">
                  <c:v>46084</c:v>
                </c:pt>
                <c:pt idx="1091">
                  <c:v>46085</c:v>
                </c:pt>
                <c:pt idx="1092">
                  <c:v>46086</c:v>
                </c:pt>
                <c:pt idx="1093">
                  <c:v>46087</c:v>
                </c:pt>
                <c:pt idx="1094">
                  <c:v>46090</c:v>
                </c:pt>
                <c:pt idx="1095">
                  <c:v>46091</c:v>
                </c:pt>
                <c:pt idx="1096">
                  <c:v>46092</c:v>
                </c:pt>
                <c:pt idx="1097">
                  <c:v>46093</c:v>
                </c:pt>
                <c:pt idx="1098">
                  <c:v>46094</c:v>
                </c:pt>
                <c:pt idx="1099">
                  <c:v>46097</c:v>
                </c:pt>
                <c:pt idx="1100">
                  <c:v>46098</c:v>
                </c:pt>
                <c:pt idx="1101">
                  <c:v>46099</c:v>
                </c:pt>
                <c:pt idx="1102">
                  <c:v>46100</c:v>
                </c:pt>
                <c:pt idx="1103">
                  <c:v>46101</c:v>
                </c:pt>
                <c:pt idx="1104">
                  <c:v>46104</c:v>
                </c:pt>
                <c:pt idx="1105">
                  <c:v>46105</c:v>
                </c:pt>
                <c:pt idx="1106">
                  <c:v>46106</c:v>
                </c:pt>
                <c:pt idx="1107">
                  <c:v>46107</c:v>
                </c:pt>
                <c:pt idx="1108">
                  <c:v>46108</c:v>
                </c:pt>
                <c:pt idx="1109">
                  <c:v>46111</c:v>
                </c:pt>
                <c:pt idx="1110">
                  <c:v>46112</c:v>
                </c:pt>
              </c:numCache>
            </c:numRef>
          </c:cat>
          <c:val>
            <c:numRef>
              <c:f>Sheet1!$D$2:$D$1112</c:f>
              <c:numCache>
                <c:formatCode>General</c:formatCode>
                <c:ptCount val="1111"/>
                <c:pt idx="0">
                  <c:v>211</c:v>
                </c:pt>
                <c:pt idx="1">
                  <c:v>206</c:v>
                </c:pt>
                <c:pt idx="2">
                  <c:v>210</c:v>
                </c:pt>
                <c:pt idx="3">
                  <c:v>210</c:v>
                </c:pt>
                <c:pt idx="4">
                  <c:v>216</c:v>
                </c:pt>
                <c:pt idx="5">
                  <c:v>222</c:v>
                </c:pt>
                <c:pt idx="6">
                  <c:v>227</c:v>
                </c:pt>
                <c:pt idx="7">
                  <c:v>222</c:v>
                </c:pt>
                <c:pt idx="8">
                  <c:v>212</c:v>
                </c:pt>
                <c:pt idx="9">
                  <c:v>216</c:v>
                </c:pt>
                <c:pt idx="10">
                  <c:v>216</c:v>
                </c:pt>
                <c:pt idx="11">
                  <c:v>215</c:v>
                </c:pt>
                <c:pt idx="12">
                  <c:v>218</c:v>
                </c:pt>
                <c:pt idx="13">
                  <c:v>219</c:v>
                </c:pt>
                <c:pt idx="14">
                  <c:v>219</c:v>
                </c:pt>
                <c:pt idx="15">
                  <c:v>236</c:v>
                </c:pt>
                <c:pt idx="16">
                  <c:v>249</c:v>
                </c:pt>
                <c:pt idx="17">
                  <c:v>243</c:v>
                </c:pt>
                <c:pt idx="18">
                  <c:v>231</c:v>
                </c:pt>
                <c:pt idx="19">
                  <c:v>252</c:v>
                </c:pt>
                <c:pt idx="20">
                  <c:v>264</c:v>
                </c:pt>
                <c:pt idx="21">
                  <c:v>266</c:v>
                </c:pt>
                <c:pt idx="22">
                  <c:v>255</c:v>
                </c:pt>
                <c:pt idx="23">
                  <c:v>250</c:v>
                </c:pt>
                <c:pt idx="24">
                  <c:v>254</c:v>
                </c:pt>
                <c:pt idx="25">
                  <c:v>259</c:v>
                </c:pt>
                <c:pt idx="26">
                  <c:v>263</c:v>
                </c:pt>
                <c:pt idx="27">
                  <c:v>258</c:v>
                </c:pt>
                <c:pt idx="28">
                  <c:v>251</c:v>
                </c:pt>
                <c:pt idx="29">
                  <c:v>250</c:v>
                </c:pt>
                <c:pt idx="30">
                  <c:v>271</c:v>
                </c:pt>
                <c:pt idx="31">
                  <c:v>279</c:v>
                </c:pt>
                <c:pt idx="32">
                  <c:v>272</c:v>
                </c:pt>
                <c:pt idx="33">
                  <c:v>273</c:v>
                </c:pt>
                <c:pt idx="34">
                  <c:v>278</c:v>
                </c:pt>
                <c:pt idx="35">
                  <c:v>281</c:v>
                </c:pt>
                <c:pt idx="36">
                  <c:v>281</c:v>
                </c:pt>
                <c:pt idx="37">
                  <c:v>279</c:v>
                </c:pt>
                <c:pt idx="38">
                  <c:v>275</c:v>
                </c:pt>
                <c:pt idx="39">
                  <c:v>293</c:v>
                </c:pt>
                <c:pt idx="40">
                  <c:v>265</c:v>
                </c:pt>
                <c:pt idx="41">
                  <c:v>275</c:v>
                </c:pt>
                <c:pt idx="42">
                  <c:v>286</c:v>
                </c:pt>
                <c:pt idx="43">
                  <c:v>269</c:v>
                </c:pt>
                <c:pt idx="44">
                  <c:v>270</c:v>
                </c:pt>
                <c:pt idx="45">
                  <c:v>287</c:v>
                </c:pt>
                <c:pt idx="46">
                  <c:v>297</c:v>
                </c:pt>
                <c:pt idx="47">
                  <c:v>297</c:v>
                </c:pt>
                <c:pt idx="48">
                  <c:v>289</c:v>
                </c:pt>
                <c:pt idx="49">
                  <c:v>294</c:v>
                </c:pt>
                <c:pt idx="50">
                  <c:v>299</c:v>
                </c:pt>
                <c:pt idx="51">
                  <c:v>308</c:v>
                </c:pt>
                <c:pt idx="52">
                  <c:v>307</c:v>
                </c:pt>
                <c:pt idx="53">
                  <c:v>284</c:v>
                </c:pt>
                <c:pt idx="54">
                  <c:v>269</c:v>
                </c:pt>
                <c:pt idx="55">
                  <c:v>270</c:v>
                </c:pt>
                <c:pt idx="56">
                  <c:v>257</c:v>
                </c:pt>
                <c:pt idx="57">
                  <c:v>261</c:v>
                </c:pt>
                <c:pt idx="58">
                  <c:v>263</c:v>
                </c:pt>
                <c:pt idx="59">
                  <c:v>259</c:v>
                </c:pt>
                <c:pt idx="60">
                  <c:v>245</c:v>
                </c:pt>
                <c:pt idx="61">
                  <c:v>248</c:v>
                </c:pt>
                <c:pt idx="62">
                  <c:v>235</c:v>
                </c:pt>
                <c:pt idx="63">
                  <c:v>230</c:v>
                </c:pt>
                <c:pt idx="64">
                  <c:v>237</c:v>
                </c:pt>
                <c:pt idx="65">
                  <c:v>233</c:v>
                </c:pt>
                <c:pt idx="66">
                  <c:v>226</c:v>
                </c:pt>
                <c:pt idx="67">
                  <c:v>222</c:v>
                </c:pt>
                <c:pt idx="68">
                  <c:v>241</c:v>
                </c:pt>
                <c:pt idx="69">
                  <c:v>245</c:v>
                </c:pt>
                <c:pt idx="70">
                  <c:v>248</c:v>
                </c:pt>
                <c:pt idx="71">
                  <c:v>263</c:v>
                </c:pt>
                <c:pt idx="72">
                  <c:v>265</c:v>
                </c:pt>
                <c:pt idx="73">
                  <c:v>267</c:v>
                </c:pt>
                <c:pt idx="74">
                  <c:v>258</c:v>
                </c:pt>
                <c:pt idx="75">
                  <c:v>258</c:v>
                </c:pt>
                <c:pt idx="76">
                  <c:v>253</c:v>
                </c:pt>
                <c:pt idx="77">
                  <c:v>252</c:v>
                </c:pt>
                <c:pt idx="78">
                  <c:v>247</c:v>
                </c:pt>
                <c:pt idx="79">
                  <c:v>261</c:v>
                </c:pt>
                <c:pt idx="80">
                  <c:v>274</c:v>
                </c:pt>
                <c:pt idx="81">
                  <c:v>276</c:v>
                </c:pt>
                <c:pt idx="82">
                  <c:v>279</c:v>
                </c:pt>
                <c:pt idx="83">
                  <c:v>274</c:v>
                </c:pt>
                <c:pt idx="84">
                  <c:v>281</c:v>
                </c:pt>
                <c:pt idx="85">
                  <c:v>285</c:v>
                </c:pt>
                <c:pt idx="86">
                  <c:v>290</c:v>
                </c:pt>
                <c:pt idx="87">
                  <c:v>282</c:v>
                </c:pt>
                <c:pt idx="88">
                  <c:v>292</c:v>
                </c:pt>
                <c:pt idx="89">
                  <c:v>283</c:v>
                </c:pt>
                <c:pt idx="90">
                  <c:v>294</c:v>
                </c:pt>
                <c:pt idx="91">
                  <c:v>319</c:v>
                </c:pt>
                <c:pt idx="92">
                  <c:v>319</c:v>
                </c:pt>
                <c:pt idx="93">
                  <c:v>321</c:v>
                </c:pt>
                <c:pt idx="94">
                  <c:v>336</c:v>
                </c:pt>
                <c:pt idx="95">
                  <c:v>322</c:v>
                </c:pt>
                <c:pt idx="96">
                  <c:v>328</c:v>
                </c:pt>
                <c:pt idx="97">
                  <c:v>316</c:v>
                </c:pt>
                <c:pt idx="98">
                  <c:v>337</c:v>
                </c:pt>
                <c:pt idx="99">
                  <c:v>342</c:v>
                </c:pt>
                <c:pt idx="100">
                  <c:v>340</c:v>
                </c:pt>
                <c:pt idx="101">
                  <c:v>330</c:v>
                </c:pt>
                <c:pt idx="102">
                  <c:v>339</c:v>
                </c:pt>
                <c:pt idx="103">
                  <c:v>320</c:v>
                </c:pt>
                <c:pt idx="104">
                  <c:v>288</c:v>
                </c:pt>
                <c:pt idx="105">
                  <c:v>274</c:v>
                </c:pt>
                <c:pt idx="106">
                  <c:v>274</c:v>
                </c:pt>
                <c:pt idx="107">
                  <c:v>274</c:v>
                </c:pt>
                <c:pt idx="108">
                  <c:v>267</c:v>
                </c:pt>
                <c:pt idx="109">
                  <c:v>271</c:v>
                </c:pt>
                <c:pt idx="110">
                  <c:v>277</c:v>
                </c:pt>
                <c:pt idx="111">
                  <c:v>278</c:v>
                </c:pt>
                <c:pt idx="112">
                  <c:v>293</c:v>
                </c:pt>
                <c:pt idx="113">
                  <c:v>293</c:v>
                </c:pt>
                <c:pt idx="114">
                  <c:v>301</c:v>
                </c:pt>
                <c:pt idx="115">
                  <c:v>308</c:v>
                </c:pt>
                <c:pt idx="116">
                  <c:v>342</c:v>
                </c:pt>
                <c:pt idx="117">
                  <c:v>343</c:v>
                </c:pt>
                <c:pt idx="118">
                  <c:v>335</c:v>
                </c:pt>
                <c:pt idx="119">
                  <c:v>367</c:v>
                </c:pt>
                <c:pt idx="120">
                  <c:v>362</c:v>
                </c:pt>
                <c:pt idx="121">
                  <c:v>363</c:v>
                </c:pt>
                <c:pt idx="122">
                  <c:v>351</c:v>
                </c:pt>
                <c:pt idx="123">
                  <c:v>375</c:v>
                </c:pt>
                <c:pt idx="124">
                  <c:v>378</c:v>
                </c:pt>
                <c:pt idx="125">
                  <c:v>357</c:v>
                </c:pt>
                <c:pt idx="126">
                  <c:v>350</c:v>
                </c:pt>
                <c:pt idx="127">
                  <c:v>363</c:v>
                </c:pt>
                <c:pt idx="128">
                  <c:v>396</c:v>
                </c:pt>
                <c:pt idx="129">
                  <c:v>417</c:v>
                </c:pt>
                <c:pt idx="130">
                  <c:v>419</c:v>
                </c:pt>
                <c:pt idx="131">
                  <c:v>419</c:v>
                </c:pt>
                <c:pt idx="132">
                  <c:v>422</c:v>
                </c:pt>
                <c:pt idx="133">
                  <c:v>401</c:v>
                </c:pt>
                <c:pt idx="134">
                  <c:v>371</c:v>
                </c:pt>
                <c:pt idx="135">
                  <c:v>358</c:v>
                </c:pt>
                <c:pt idx="136">
                  <c:v>366</c:v>
                </c:pt>
                <c:pt idx="137">
                  <c:v>364</c:v>
                </c:pt>
                <c:pt idx="138">
                  <c:v>367</c:v>
                </c:pt>
                <c:pt idx="139">
                  <c:v>372</c:v>
                </c:pt>
                <c:pt idx="140">
                  <c:v>360</c:v>
                </c:pt>
                <c:pt idx="141">
                  <c:v>347</c:v>
                </c:pt>
                <c:pt idx="142">
                  <c:v>334</c:v>
                </c:pt>
                <c:pt idx="143">
                  <c:v>317</c:v>
                </c:pt>
                <c:pt idx="144">
                  <c:v>328</c:v>
                </c:pt>
                <c:pt idx="145">
                  <c:v>326</c:v>
                </c:pt>
                <c:pt idx="146">
                  <c:v>326</c:v>
                </c:pt>
                <c:pt idx="147">
                  <c:v>336</c:v>
                </c:pt>
                <c:pt idx="148">
                  <c:v>338</c:v>
                </c:pt>
                <c:pt idx="149">
                  <c:v>328</c:v>
                </c:pt>
                <c:pt idx="150">
                  <c:v>312</c:v>
                </c:pt>
                <c:pt idx="151">
                  <c:v>318</c:v>
                </c:pt>
                <c:pt idx="152">
                  <c:v>315</c:v>
                </c:pt>
                <c:pt idx="153">
                  <c:v>299</c:v>
                </c:pt>
                <c:pt idx="154">
                  <c:v>295</c:v>
                </c:pt>
                <c:pt idx="155">
                  <c:v>298</c:v>
                </c:pt>
                <c:pt idx="156">
                  <c:v>288</c:v>
                </c:pt>
                <c:pt idx="157">
                  <c:v>289</c:v>
                </c:pt>
                <c:pt idx="158">
                  <c:v>295</c:v>
                </c:pt>
                <c:pt idx="159">
                  <c:v>285</c:v>
                </c:pt>
                <c:pt idx="160">
                  <c:v>276</c:v>
                </c:pt>
                <c:pt idx="161">
                  <c:v>281</c:v>
                </c:pt>
                <c:pt idx="162">
                  <c:v>282</c:v>
                </c:pt>
                <c:pt idx="163">
                  <c:v>284</c:v>
                </c:pt>
                <c:pt idx="164">
                  <c:v>289</c:v>
                </c:pt>
                <c:pt idx="165">
                  <c:v>293</c:v>
                </c:pt>
                <c:pt idx="166">
                  <c:v>300</c:v>
                </c:pt>
                <c:pt idx="167">
                  <c:v>312</c:v>
                </c:pt>
                <c:pt idx="168">
                  <c:v>317</c:v>
                </c:pt>
                <c:pt idx="169">
                  <c:v>311</c:v>
                </c:pt>
                <c:pt idx="170">
                  <c:v>311</c:v>
                </c:pt>
                <c:pt idx="171">
                  <c:v>316</c:v>
                </c:pt>
                <c:pt idx="172">
                  <c:v>325</c:v>
                </c:pt>
                <c:pt idx="173">
                  <c:v>336</c:v>
                </c:pt>
                <c:pt idx="174">
                  <c:v>344</c:v>
                </c:pt>
                <c:pt idx="175">
                  <c:v>347</c:v>
                </c:pt>
                <c:pt idx="176">
                  <c:v>345</c:v>
                </c:pt>
                <c:pt idx="177">
                  <c:v>345</c:v>
                </c:pt>
                <c:pt idx="178">
                  <c:v>337</c:v>
                </c:pt>
                <c:pt idx="179">
                  <c:v>336</c:v>
                </c:pt>
                <c:pt idx="180">
                  <c:v>321</c:v>
                </c:pt>
                <c:pt idx="181">
                  <c:v>301</c:v>
                </c:pt>
                <c:pt idx="182">
                  <c:v>295</c:v>
                </c:pt>
                <c:pt idx="183">
                  <c:v>311</c:v>
                </c:pt>
                <c:pt idx="184">
                  <c:v>315</c:v>
                </c:pt>
                <c:pt idx="185">
                  <c:v>317</c:v>
                </c:pt>
                <c:pt idx="186">
                  <c:v>336</c:v>
                </c:pt>
                <c:pt idx="187">
                  <c:v>324</c:v>
                </c:pt>
                <c:pt idx="188">
                  <c:v>324</c:v>
                </c:pt>
                <c:pt idx="189">
                  <c:v>324</c:v>
                </c:pt>
                <c:pt idx="190">
                  <c:v>327</c:v>
                </c:pt>
                <c:pt idx="191">
                  <c:v>346</c:v>
                </c:pt>
                <c:pt idx="192">
                  <c:v>348</c:v>
                </c:pt>
                <c:pt idx="193">
                  <c:v>352</c:v>
                </c:pt>
                <c:pt idx="194">
                  <c:v>374</c:v>
                </c:pt>
                <c:pt idx="195">
                  <c:v>376</c:v>
                </c:pt>
                <c:pt idx="196">
                  <c:v>366</c:v>
                </c:pt>
                <c:pt idx="197">
                  <c:v>366</c:v>
                </c:pt>
                <c:pt idx="198">
                  <c:v>336</c:v>
                </c:pt>
                <c:pt idx="199">
                  <c:v>334</c:v>
                </c:pt>
                <c:pt idx="200">
                  <c:v>321</c:v>
                </c:pt>
                <c:pt idx="201">
                  <c:v>328</c:v>
                </c:pt>
                <c:pt idx="202">
                  <c:v>328</c:v>
                </c:pt>
                <c:pt idx="203">
                  <c:v>349</c:v>
                </c:pt>
                <c:pt idx="204">
                  <c:v>354</c:v>
                </c:pt>
                <c:pt idx="205">
                  <c:v>348</c:v>
                </c:pt>
                <c:pt idx="206">
                  <c:v>339</c:v>
                </c:pt>
                <c:pt idx="207">
                  <c:v>330</c:v>
                </c:pt>
                <c:pt idx="208">
                  <c:v>322</c:v>
                </c:pt>
                <c:pt idx="209">
                  <c:v>323</c:v>
                </c:pt>
                <c:pt idx="210">
                  <c:v>316</c:v>
                </c:pt>
                <c:pt idx="211">
                  <c:v>326</c:v>
                </c:pt>
                <c:pt idx="212">
                  <c:v>317</c:v>
                </c:pt>
                <c:pt idx="213">
                  <c:v>314</c:v>
                </c:pt>
                <c:pt idx="214">
                  <c:v>307</c:v>
                </c:pt>
                <c:pt idx="215">
                  <c:v>304</c:v>
                </c:pt>
                <c:pt idx="216">
                  <c:v>285</c:v>
                </c:pt>
                <c:pt idx="217">
                  <c:v>295</c:v>
                </c:pt>
                <c:pt idx="218">
                  <c:v>293</c:v>
                </c:pt>
                <c:pt idx="219">
                  <c:v>294</c:v>
                </c:pt>
                <c:pt idx="220">
                  <c:v>312</c:v>
                </c:pt>
                <c:pt idx="221">
                  <c:v>308</c:v>
                </c:pt>
                <c:pt idx="222">
                  <c:v>300</c:v>
                </c:pt>
                <c:pt idx="223">
                  <c:v>309</c:v>
                </c:pt>
                <c:pt idx="224">
                  <c:v>326</c:v>
                </c:pt>
                <c:pt idx="225">
                  <c:v>311</c:v>
                </c:pt>
                <c:pt idx="226">
                  <c:v>311</c:v>
                </c:pt>
                <c:pt idx="227">
                  <c:v>300</c:v>
                </c:pt>
                <c:pt idx="228">
                  <c:v>300</c:v>
                </c:pt>
                <c:pt idx="229">
                  <c:v>307</c:v>
                </c:pt>
                <c:pt idx="230">
                  <c:v>310</c:v>
                </c:pt>
                <c:pt idx="231">
                  <c:v>300</c:v>
                </c:pt>
                <c:pt idx="232">
                  <c:v>297</c:v>
                </c:pt>
                <c:pt idx="233">
                  <c:v>291</c:v>
                </c:pt>
                <c:pt idx="234">
                  <c:v>285</c:v>
                </c:pt>
                <c:pt idx="235">
                  <c:v>286</c:v>
                </c:pt>
                <c:pt idx="236">
                  <c:v>287</c:v>
                </c:pt>
                <c:pt idx="237">
                  <c:v>296</c:v>
                </c:pt>
                <c:pt idx="238">
                  <c:v>297</c:v>
                </c:pt>
                <c:pt idx="239">
                  <c:v>297</c:v>
                </c:pt>
                <c:pt idx="240">
                  <c:v>292</c:v>
                </c:pt>
                <c:pt idx="241">
                  <c:v>294</c:v>
                </c:pt>
                <c:pt idx="242">
                  <c:v>285</c:v>
                </c:pt>
                <c:pt idx="243">
                  <c:v>298</c:v>
                </c:pt>
                <c:pt idx="244">
                  <c:v>308</c:v>
                </c:pt>
                <c:pt idx="245">
                  <c:v>293</c:v>
                </c:pt>
                <c:pt idx="246">
                  <c:v>284</c:v>
                </c:pt>
                <c:pt idx="247">
                  <c:v>278</c:v>
                </c:pt>
                <c:pt idx="248">
                  <c:v>274</c:v>
                </c:pt>
                <c:pt idx="249">
                  <c:v>277</c:v>
                </c:pt>
                <c:pt idx="250">
                  <c:v>293</c:v>
                </c:pt>
                <c:pt idx="251">
                  <c:v>303</c:v>
                </c:pt>
                <c:pt idx="252">
                  <c:v>304</c:v>
                </c:pt>
                <c:pt idx="253">
                  <c:v>303</c:v>
                </c:pt>
                <c:pt idx="254">
                  <c:v>292</c:v>
                </c:pt>
                <c:pt idx="255">
                  <c:v>297</c:v>
                </c:pt>
                <c:pt idx="256">
                  <c:v>294</c:v>
                </c:pt>
                <c:pt idx="257">
                  <c:v>290</c:v>
                </c:pt>
                <c:pt idx="258">
                  <c:v>309</c:v>
                </c:pt>
                <c:pt idx="259">
                  <c:v>312</c:v>
                </c:pt>
                <c:pt idx="260">
                  <c:v>309</c:v>
                </c:pt>
                <c:pt idx="261">
                  <c:v>308</c:v>
                </c:pt>
                <c:pt idx="262">
                  <c:v>300</c:v>
                </c:pt>
                <c:pt idx="263">
                  <c:v>294</c:v>
                </c:pt>
                <c:pt idx="264">
                  <c:v>293</c:v>
                </c:pt>
                <c:pt idx="265">
                  <c:v>286</c:v>
                </c:pt>
                <c:pt idx="266">
                  <c:v>278</c:v>
                </c:pt>
                <c:pt idx="267">
                  <c:v>275</c:v>
                </c:pt>
                <c:pt idx="268">
                  <c:v>273</c:v>
                </c:pt>
                <c:pt idx="269">
                  <c:v>274</c:v>
                </c:pt>
                <c:pt idx="270">
                  <c:v>267</c:v>
                </c:pt>
                <c:pt idx="271">
                  <c:v>267</c:v>
                </c:pt>
                <c:pt idx="272">
                  <c:v>266</c:v>
                </c:pt>
                <c:pt idx="273">
                  <c:v>274</c:v>
                </c:pt>
                <c:pt idx="274">
                  <c:v>284</c:v>
                </c:pt>
                <c:pt idx="275">
                  <c:v>281</c:v>
                </c:pt>
                <c:pt idx="276">
                  <c:v>273</c:v>
                </c:pt>
                <c:pt idx="277">
                  <c:v>280</c:v>
                </c:pt>
                <c:pt idx="278">
                  <c:v>282</c:v>
                </c:pt>
                <c:pt idx="279">
                  <c:v>273</c:v>
                </c:pt>
                <c:pt idx="280">
                  <c:v>273</c:v>
                </c:pt>
                <c:pt idx="281">
                  <c:v>275</c:v>
                </c:pt>
                <c:pt idx="282">
                  <c:v>280</c:v>
                </c:pt>
                <c:pt idx="283">
                  <c:v>283</c:v>
                </c:pt>
                <c:pt idx="284">
                  <c:v>250</c:v>
                </c:pt>
                <c:pt idx="285">
                  <c:v>252</c:v>
                </c:pt>
                <c:pt idx="286">
                  <c:v>256</c:v>
                </c:pt>
                <c:pt idx="287">
                  <c:v>257</c:v>
                </c:pt>
                <c:pt idx="288">
                  <c:v>265</c:v>
                </c:pt>
                <c:pt idx="289">
                  <c:v>264</c:v>
                </c:pt>
                <c:pt idx="290">
                  <c:v>282</c:v>
                </c:pt>
                <c:pt idx="291">
                  <c:v>282</c:v>
                </c:pt>
                <c:pt idx="292">
                  <c:v>276</c:v>
                </c:pt>
                <c:pt idx="293">
                  <c:v>278</c:v>
                </c:pt>
                <c:pt idx="294">
                  <c:v>285</c:v>
                </c:pt>
                <c:pt idx="295">
                  <c:v>297</c:v>
                </c:pt>
                <c:pt idx="296">
                  <c:v>297</c:v>
                </c:pt>
                <c:pt idx="297">
                  <c:v>304</c:v>
                </c:pt>
                <c:pt idx="298">
                  <c:v>296</c:v>
                </c:pt>
                <c:pt idx="299">
                  <c:v>288</c:v>
                </c:pt>
                <c:pt idx="300">
                  <c:v>284</c:v>
                </c:pt>
                <c:pt idx="301">
                  <c:v>280</c:v>
                </c:pt>
                <c:pt idx="302">
                  <c:v>282</c:v>
                </c:pt>
                <c:pt idx="303">
                  <c:v>278</c:v>
                </c:pt>
                <c:pt idx="304">
                  <c:v>279</c:v>
                </c:pt>
                <c:pt idx="305">
                  <c:v>268</c:v>
                </c:pt>
                <c:pt idx="306">
                  <c:v>261</c:v>
                </c:pt>
                <c:pt idx="307">
                  <c:v>262</c:v>
                </c:pt>
                <c:pt idx="308">
                  <c:v>272</c:v>
                </c:pt>
                <c:pt idx="309">
                  <c:v>289</c:v>
                </c:pt>
                <c:pt idx="310">
                  <c:v>319</c:v>
                </c:pt>
                <c:pt idx="311">
                  <c:v>354</c:v>
                </c:pt>
                <c:pt idx="312">
                  <c:v>327</c:v>
                </c:pt>
                <c:pt idx="313">
                  <c:v>366</c:v>
                </c:pt>
                <c:pt idx="314">
                  <c:v>339</c:v>
                </c:pt>
                <c:pt idx="315">
                  <c:v>361</c:v>
                </c:pt>
                <c:pt idx="316">
                  <c:v>356</c:v>
                </c:pt>
                <c:pt idx="317">
                  <c:v>328</c:v>
                </c:pt>
                <c:pt idx="318">
                  <c:v>343</c:v>
                </c:pt>
                <c:pt idx="319">
                  <c:v>352</c:v>
                </c:pt>
                <c:pt idx="320">
                  <c:v>361</c:v>
                </c:pt>
                <c:pt idx="321">
                  <c:v>342</c:v>
                </c:pt>
                <c:pt idx="322">
                  <c:v>340</c:v>
                </c:pt>
                <c:pt idx="323">
                  <c:v>324</c:v>
                </c:pt>
                <c:pt idx="324">
                  <c:v>316</c:v>
                </c:pt>
                <c:pt idx="325">
                  <c:v>288</c:v>
                </c:pt>
                <c:pt idx="326">
                  <c:v>291</c:v>
                </c:pt>
                <c:pt idx="327">
                  <c:v>303</c:v>
                </c:pt>
                <c:pt idx="328">
                  <c:v>312</c:v>
                </c:pt>
                <c:pt idx="329">
                  <c:v>310</c:v>
                </c:pt>
                <c:pt idx="330">
                  <c:v>297</c:v>
                </c:pt>
                <c:pt idx="331">
                  <c:v>290</c:v>
                </c:pt>
                <c:pt idx="332">
                  <c:v>292</c:v>
                </c:pt>
                <c:pt idx="333">
                  <c:v>281</c:v>
                </c:pt>
                <c:pt idx="334">
                  <c:v>277</c:v>
                </c:pt>
                <c:pt idx="335">
                  <c:v>276</c:v>
                </c:pt>
                <c:pt idx="336">
                  <c:v>273</c:v>
                </c:pt>
                <c:pt idx="337">
                  <c:v>277</c:v>
                </c:pt>
                <c:pt idx="338">
                  <c:v>289</c:v>
                </c:pt>
                <c:pt idx="339">
                  <c:v>283</c:v>
                </c:pt>
                <c:pt idx="340">
                  <c:v>284</c:v>
                </c:pt>
                <c:pt idx="341">
                  <c:v>300</c:v>
                </c:pt>
                <c:pt idx="342">
                  <c:v>299</c:v>
                </c:pt>
                <c:pt idx="343">
                  <c:v>285</c:v>
                </c:pt>
                <c:pt idx="344">
                  <c:v>287</c:v>
                </c:pt>
                <c:pt idx="345">
                  <c:v>293</c:v>
                </c:pt>
                <c:pt idx="346">
                  <c:v>285</c:v>
                </c:pt>
                <c:pt idx="347">
                  <c:v>310</c:v>
                </c:pt>
                <c:pt idx="348">
                  <c:v>318</c:v>
                </c:pt>
                <c:pt idx="349">
                  <c:v>333</c:v>
                </c:pt>
                <c:pt idx="350">
                  <c:v>316</c:v>
                </c:pt>
                <c:pt idx="351">
                  <c:v>311</c:v>
                </c:pt>
                <c:pt idx="352">
                  <c:v>312</c:v>
                </c:pt>
                <c:pt idx="353">
                  <c:v>318</c:v>
                </c:pt>
                <c:pt idx="354">
                  <c:v>321</c:v>
                </c:pt>
                <c:pt idx="355">
                  <c:v>316</c:v>
                </c:pt>
                <c:pt idx="356">
                  <c:v>317</c:v>
                </c:pt>
                <c:pt idx="357">
                  <c:v>320</c:v>
                </c:pt>
                <c:pt idx="358">
                  <c:v>314</c:v>
                </c:pt>
                <c:pt idx="359">
                  <c:v>309</c:v>
                </c:pt>
                <c:pt idx="360">
                  <c:v>303</c:v>
                </c:pt>
                <c:pt idx="361">
                  <c:v>296</c:v>
                </c:pt>
                <c:pt idx="362">
                  <c:v>300</c:v>
                </c:pt>
                <c:pt idx="363">
                  <c:v>307</c:v>
                </c:pt>
                <c:pt idx="364">
                  <c:v>299</c:v>
                </c:pt>
                <c:pt idx="365">
                  <c:v>295</c:v>
                </c:pt>
                <c:pt idx="366">
                  <c:v>295</c:v>
                </c:pt>
                <c:pt idx="367">
                  <c:v>300</c:v>
                </c:pt>
                <c:pt idx="368">
                  <c:v>310</c:v>
                </c:pt>
                <c:pt idx="369">
                  <c:v>306</c:v>
                </c:pt>
                <c:pt idx="370">
                  <c:v>281</c:v>
                </c:pt>
                <c:pt idx="371">
                  <c:v>284</c:v>
                </c:pt>
                <c:pt idx="372">
                  <c:v>285</c:v>
                </c:pt>
                <c:pt idx="373">
                  <c:v>281</c:v>
                </c:pt>
                <c:pt idx="374">
                  <c:v>288</c:v>
                </c:pt>
                <c:pt idx="375">
                  <c:v>279</c:v>
                </c:pt>
                <c:pt idx="376">
                  <c:v>285</c:v>
                </c:pt>
                <c:pt idx="377">
                  <c:v>272</c:v>
                </c:pt>
                <c:pt idx="378">
                  <c:v>273</c:v>
                </c:pt>
                <c:pt idx="379">
                  <c:v>276</c:v>
                </c:pt>
                <c:pt idx="380">
                  <c:v>270</c:v>
                </c:pt>
                <c:pt idx="381">
                  <c:v>270</c:v>
                </c:pt>
                <c:pt idx="382">
                  <c:v>277</c:v>
                </c:pt>
                <c:pt idx="383">
                  <c:v>285</c:v>
                </c:pt>
                <c:pt idx="384">
                  <c:v>282</c:v>
                </c:pt>
                <c:pt idx="385">
                  <c:v>291</c:v>
                </c:pt>
                <c:pt idx="386">
                  <c:v>295</c:v>
                </c:pt>
                <c:pt idx="387">
                  <c:v>281</c:v>
                </c:pt>
                <c:pt idx="388">
                  <c:v>280</c:v>
                </c:pt>
                <c:pt idx="389">
                  <c:v>269</c:v>
                </c:pt>
                <c:pt idx="390">
                  <c:v>264</c:v>
                </c:pt>
                <c:pt idx="391">
                  <c:v>259</c:v>
                </c:pt>
                <c:pt idx="392">
                  <c:v>259</c:v>
                </c:pt>
                <c:pt idx="393">
                  <c:v>261</c:v>
                </c:pt>
                <c:pt idx="394">
                  <c:v>269</c:v>
                </c:pt>
                <c:pt idx="395">
                  <c:v>266</c:v>
                </c:pt>
                <c:pt idx="396">
                  <c:v>271</c:v>
                </c:pt>
                <c:pt idx="397">
                  <c:v>264</c:v>
                </c:pt>
                <c:pt idx="398">
                  <c:v>254</c:v>
                </c:pt>
                <c:pt idx="399">
                  <c:v>258</c:v>
                </c:pt>
                <c:pt idx="400">
                  <c:v>252</c:v>
                </c:pt>
                <c:pt idx="401">
                  <c:v>256</c:v>
                </c:pt>
                <c:pt idx="402">
                  <c:v>250</c:v>
                </c:pt>
                <c:pt idx="403">
                  <c:v>250</c:v>
                </c:pt>
                <c:pt idx="404">
                  <c:v>252</c:v>
                </c:pt>
                <c:pt idx="405">
                  <c:v>251</c:v>
                </c:pt>
                <c:pt idx="406">
                  <c:v>245</c:v>
                </c:pt>
                <c:pt idx="407">
                  <c:v>248</c:v>
                </c:pt>
                <c:pt idx="408">
                  <c:v>254</c:v>
                </c:pt>
                <c:pt idx="409">
                  <c:v>242</c:v>
                </c:pt>
                <c:pt idx="410">
                  <c:v>247</c:v>
                </c:pt>
                <c:pt idx="411">
                  <c:v>245</c:v>
                </c:pt>
                <c:pt idx="412">
                  <c:v>247</c:v>
                </c:pt>
                <c:pt idx="413">
                  <c:v>258</c:v>
                </c:pt>
                <c:pt idx="414">
                  <c:v>260</c:v>
                </c:pt>
                <c:pt idx="415">
                  <c:v>264</c:v>
                </c:pt>
                <c:pt idx="416">
                  <c:v>261</c:v>
                </c:pt>
                <c:pt idx="417">
                  <c:v>266</c:v>
                </c:pt>
                <c:pt idx="418">
                  <c:v>261</c:v>
                </c:pt>
                <c:pt idx="419">
                  <c:v>250</c:v>
                </c:pt>
                <c:pt idx="420">
                  <c:v>251</c:v>
                </c:pt>
                <c:pt idx="421">
                  <c:v>250</c:v>
                </c:pt>
                <c:pt idx="422">
                  <c:v>255</c:v>
                </c:pt>
                <c:pt idx="423">
                  <c:v>251</c:v>
                </c:pt>
                <c:pt idx="424">
                  <c:v>264</c:v>
                </c:pt>
                <c:pt idx="425">
                  <c:v>270</c:v>
                </c:pt>
                <c:pt idx="426">
                  <c:v>266</c:v>
                </c:pt>
                <c:pt idx="427">
                  <c:v>262</c:v>
                </c:pt>
                <c:pt idx="428">
                  <c:v>262</c:v>
                </c:pt>
                <c:pt idx="429">
                  <c:v>261</c:v>
                </c:pt>
                <c:pt idx="430">
                  <c:v>260</c:v>
                </c:pt>
                <c:pt idx="431">
                  <c:v>257</c:v>
                </c:pt>
                <c:pt idx="432">
                  <c:v>259</c:v>
                </c:pt>
                <c:pt idx="433">
                  <c:v>252</c:v>
                </c:pt>
                <c:pt idx="434">
                  <c:v>256</c:v>
                </c:pt>
                <c:pt idx="435">
                  <c:v>251</c:v>
                </c:pt>
                <c:pt idx="436">
                  <c:v>252</c:v>
                </c:pt>
                <c:pt idx="437">
                  <c:v>254</c:v>
                </c:pt>
                <c:pt idx="438">
                  <c:v>256</c:v>
                </c:pt>
                <c:pt idx="439">
                  <c:v>260</c:v>
                </c:pt>
                <c:pt idx="440">
                  <c:v>256</c:v>
                </c:pt>
                <c:pt idx="441">
                  <c:v>254</c:v>
                </c:pt>
                <c:pt idx="442">
                  <c:v>256</c:v>
                </c:pt>
                <c:pt idx="443">
                  <c:v>258</c:v>
                </c:pt>
                <c:pt idx="444">
                  <c:v>252</c:v>
                </c:pt>
                <c:pt idx="445">
                  <c:v>255</c:v>
                </c:pt>
                <c:pt idx="446">
                  <c:v>258</c:v>
                </c:pt>
                <c:pt idx="447">
                  <c:v>258</c:v>
                </c:pt>
                <c:pt idx="448">
                  <c:v>254</c:v>
                </c:pt>
                <c:pt idx="449">
                  <c:v>263</c:v>
                </c:pt>
                <c:pt idx="450">
                  <c:v>267</c:v>
                </c:pt>
                <c:pt idx="451">
                  <c:v>269</c:v>
                </c:pt>
                <c:pt idx="452">
                  <c:v>276</c:v>
                </c:pt>
                <c:pt idx="453">
                  <c:v>273</c:v>
                </c:pt>
                <c:pt idx="454">
                  <c:v>280</c:v>
                </c:pt>
                <c:pt idx="455">
                  <c:v>274</c:v>
                </c:pt>
                <c:pt idx="456">
                  <c:v>275</c:v>
                </c:pt>
                <c:pt idx="457">
                  <c:v>281</c:v>
                </c:pt>
                <c:pt idx="458">
                  <c:v>292</c:v>
                </c:pt>
                <c:pt idx="459">
                  <c:v>302</c:v>
                </c:pt>
                <c:pt idx="460">
                  <c:v>303</c:v>
                </c:pt>
                <c:pt idx="461">
                  <c:v>297</c:v>
                </c:pt>
                <c:pt idx="462">
                  <c:v>297</c:v>
                </c:pt>
                <c:pt idx="463">
                  <c:v>291</c:v>
                </c:pt>
                <c:pt idx="464">
                  <c:v>290</c:v>
                </c:pt>
                <c:pt idx="465">
                  <c:v>289</c:v>
                </c:pt>
                <c:pt idx="466">
                  <c:v>293</c:v>
                </c:pt>
                <c:pt idx="467">
                  <c:v>292</c:v>
                </c:pt>
                <c:pt idx="468">
                  <c:v>288</c:v>
                </c:pt>
                <c:pt idx="469">
                  <c:v>294</c:v>
                </c:pt>
                <c:pt idx="470">
                  <c:v>298</c:v>
                </c:pt>
                <c:pt idx="471">
                  <c:v>311</c:v>
                </c:pt>
                <c:pt idx="472">
                  <c:v>310</c:v>
                </c:pt>
                <c:pt idx="473">
                  <c:v>300</c:v>
                </c:pt>
                <c:pt idx="474">
                  <c:v>296</c:v>
                </c:pt>
                <c:pt idx="475">
                  <c:v>306</c:v>
                </c:pt>
                <c:pt idx="476">
                  <c:v>308</c:v>
                </c:pt>
                <c:pt idx="477">
                  <c:v>303</c:v>
                </c:pt>
                <c:pt idx="478">
                  <c:v>292</c:v>
                </c:pt>
                <c:pt idx="479">
                  <c:v>293</c:v>
                </c:pt>
                <c:pt idx="480">
                  <c:v>266</c:v>
                </c:pt>
                <c:pt idx="481">
                  <c:v>256</c:v>
                </c:pt>
                <c:pt idx="482">
                  <c:v>252</c:v>
                </c:pt>
                <c:pt idx="483">
                  <c:v>261</c:v>
                </c:pt>
                <c:pt idx="484">
                  <c:v>262</c:v>
                </c:pt>
                <c:pt idx="485">
                  <c:v>257</c:v>
                </c:pt>
                <c:pt idx="486">
                  <c:v>256</c:v>
                </c:pt>
                <c:pt idx="487">
                  <c:v>257</c:v>
                </c:pt>
                <c:pt idx="488">
                  <c:v>249</c:v>
                </c:pt>
                <c:pt idx="489">
                  <c:v>248</c:v>
                </c:pt>
                <c:pt idx="490">
                  <c:v>259</c:v>
                </c:pt>
                <c:pt idx="491">
                  <c:v>256</c:v>
                </c:pt>
                <c:pt idx="492">
                  <c:v>251</c:v>
                </c:pt>
                <c:pt idx="493">
                  <c:v>253</c:v>
                </c:pt>
                <c:pt idx="494">
                  <c:v>248</c:v>
                </c:pt>
                <c:pt idx="495">
                  <c:v>248</c:v>
                </c:pt>
                <c:pt idx="496">
                  <c:v>243</c:v>
                </c:pt>
                <c:pt idx="497">
                  <c:v>248</c:v>
                </c:pt>
                <c:pt idx="498">
                  <c:v>248</c:v>
                </c:pt>
                <c:pt idx="499">
                  <c:v>239</c:v>
                </c:pt>
                <c:pt idx="500">
                  <c:v>236</c:v>
                </c:pt>
                <c:pt idx="501">
                  <c:v>240</c:v>
                </c:pt>
                <c:pt idx="502">
                  <c:v>234</c:v>
                </c:pt>
                <c:pt idx="503">
                  <c:v>234</c:v>
                </c:pt>
                <c:pt idx="504">
                  <c:v>234</c:v>
                </c:pt>
                <c:pt idx="505">
                  <c:v>232</c:v>
                </c:pt>
                <c:pt idx="506">
                  <c:v>231</c:v>
                </c:pt>
                <c:pt idx="507">
                  <c:v>234</c:v>
                </c:pt>
                <c:pt idx="508">
                  <c:v>233</c:v>
                </c:pt>
                <c:pt idx="509">
                  <c:v>237</c:v>
                </c:pt>
                <c:pt idx="510">
                  <c:v>210</c:v>
                </c:pt>
                <c:pt idx="511">
                  <c:v>214</c:v>
                </c:pt>
                <c:pt idx="512">
                  <c:v>215</c:v>
                </c:pt>
                <c:pt idx="513">
                  <c:v>211</c:v>
                </c:pt>
                <c:pt idx="514">
                  <c:v>211</c:v>
                </c:pt>
                <c:pt idx="515">
                  <c:v>210</c:v>
                </c:pt>
                <c:pt idx="516">
                  <c:v>207</c:v>
                </c:pt>
                <c:pt idx="517">
                  <c:v>206</c:v>
                </c:pt>
                <c:pt idx="518">
                  <c:v>204</c:v>
                </c:pt>
                <c:pt idx="519">
                  <c:v>202</c:v>
                </c:pt>
                <c:pt idx="520">
                  <c:v>204</c:v>
                </c:pt>
                <c:pt idx="521">
                  <c:v>205</c:v>
                </c:pt>
                <c:pt idx="522">
                  <c:v>217</c:v>
                </c:pt>
                <c:pt idx="523">
                  <c:v>231</c:v>
                </c:pt>
                <c:pt idx="524">
                  <c:v>228</c:v>
                </c:pt>
                <c:pt idx="525">
                  <c:v>227</c:v>
                </c:pt>
                <c:pt idx="526">
                  <c:v>223</c:v>
                </c:pt>
                <c:pt idx="527">
                  <c:v>219</c:v>
                </c:pt>
                <c:pt idx="528">
                  <c:v>211</c:v>
                </c:pt>
                <c:pt idx="529">
                  <c:v>217</c:v>
                </c:pt>
                <c:pt idx="530">
                  <c:v>217</c:v>
                </c:pt>
                <c:pt idx="531">
                  <c:v>216</c:v>
                </c:pt>
                <c:pt idx="532">
                  <c:v>219</c:v>
                </c:pt>
                <c:pt idx="533">
                  <c:v>221</c:v>
                </c:pt>
                <c:pt idx="534">
                  <c:v>218</c:v>
                </c:pt>
                <c:pt idx="535">
                  <c:v>216</c:v>
                </c:pt>
                <c:pt idx="536">
                  <c:v>211</c:v>
                </c:pt>
                <c:pt idx="537">
                  <c:v>214</c:v>
                </c:pt>
                <c:pt idx="538">
                  <c:v>208</c:v>
                </c:pt>
                <c:pt idx="539">
                  <c:v>209</c:v>
                </c:pt>
                <c:pt idx="540">
                  <c:v>204</c:v>
                </c:pt>
                <c:pt idx="541">
                  <c:v>207</c:v>
                </c:pt>
                <c:pt idx="542">
                  <c:v>208</c:v>
                </c:pt>
                <c:pt idx="543">
                  <c:v>222</c:v>
                </c:pt>
                <c:pt idx="544">
                  <c:v>219</c:v>
                </c:pt>
                <c:pt idx="545">
                  <c:v>211</c:v>
                </c:pt>
                <c:pt idx="546">
                  <c:v>212</c:v>
                </c:pt>
                <c:pt idx="547">
                  <c:v>215</c:v>
                </c:pt>
                <c:pt idx="548">
                  <c:v>207</c:v>
                </c:pt>
                <c:pt idx="549">
                  <c:v>204</c:v>
                </c:pt>
                <c:pt idx="550">
                  <c:v>200</c:v>
                </c:pt>
                <c:pt idx="551">
                  <c:v>201</c:v>
                </c:pt>
                <c:pt idx="552">
                  <c:v>201</c:v>
                </c:pt>
                <c:pt idx="553">
                  <c:v>203</c:v>
                </c:pt>
                <c:pt idx="554">
                  <c:v>201</c:v>
                </c:pt>
                <c:pt idx="555">
                  <c:v>199</c:v>
                </c:pt>
                <c:pt idx="556">
                  <c:v>199</c:v>
                </c:pt>
                <c:pt idx="557">
                  <c:v>203</c:v>
                </c:pt>
                <c:pt idx="558">
                  <c:v>198</c:v>
                </c:pt>
                <c:pt idx="559">
                  <c:v>189</c:v>
                </c:pt>
                <c:pt idx="560">
                  <c:v>193</c:v>
                </c:pt>
                <c:pt idx="561">
                  <c:v>195</c:v>
                </c:pt>
                <c:pt idx="562">
                  <c:v>198</c:v>
                </c:pt>
                <c:pt idx="563">
                  <c:v>204</c:v>
                </c:pt>
                <c:pt idx="564">
                  <c:v>203</c:v>
                </c:pt>
                <c:pt idx="565">
                  <c:v>207</c:v>
                </c:pt>
                <c:pt idx="566">
                  <c:v>202</c:v>
                </c:pt>
                <c:pt idx="567">
                  <c:v>207</c:v>
                </c:pt>
                <c:pt idx="568">
                  <c:v>204</c:v>
                </c:pt>
                <c:pt idx="569">
                  <c:v>204</c:v>
                </c:pt>
                <c:pt idx="570">
                  <c:v>204</c:v>
                </c:pt>
                <c:pt idx="571">
                  <c:v>204</c:v>
                </c:pt>
                <c:pt idx="572">
                  <c:v>199</c:v>
                </c:pt>
                <c:pt idx="573">
                  <c:v>194</c:v>
                </c:pt>
                <c:pt idx="574">
                  <c:v>194</c:v>
                </c:pt>
                <c:pt idx="575">
                  <c:v>194</c:v>
                </c:pt>
                <c:pt idx="576">
                  <c:v>191</c:v>
                </c:pt>
                <c:pt idx="577">
                  <c:v>189</c:v>
                </c:pt>
                <c:pt idx="578">
                  <c:v>191</c:v>
                </c:pt>
                <c:pt idx="579">
                  <c:v>181</c:v>
                </c:pt>
                <c:pt idx="580">
                  <c:v>185</c:v>
                </c:pt>
                <c:pt idx="581">
                  <c:v>187</c:v>
                </c:pt>
                <c:pt idx="582">
                  <c:v>190</c:v>
                </c:pt>
                <c:pt idx="583">
                  <c:v>190</c:v>
                </c:pt>
                <c:pt idx="584">
                  <c:v>187</c:v>
                </c:pt>
                <c:pt idx="585">
                  <c:v>190</c:v>
                </c:pt>
                <c:pt idx="586">
                  <c:v>186</c:v>
                </c:pt>
                <c:pt idx="587">
                  <c:v>194</c:v>
                </c:pt>
                <c:pt idx="588">
                  <c:v>194</c:v>
                </c:pt>
                <c:pt idx="589">
                  <c:v>196</c:v>
                </c:pt>
                <c:pt idx="590">
                  <c:v>189</c:v>
                </c:pt>
                <c:pt idx="591">
                  <c:v>186</c:v>
                </c:pt>
                <c:pt idx="592">
                  <c:v>187</c:v>
                </c:pt>
                <c:pt idx="593">
                  <c:v>182</c:v>
                </c:pt>
                <c:pt idx="594">
                  <c:v>188</c:v>
                </c:pt>
                <c:pt idx="595">
                  <c:v>196</c:v>
                </c:pt>
                <c:pt idx="596">
                  <c:v>199</c:v>
                </c:pt>
                <c:pt idx="597">
                  <c:v>204</c:v>
                </c:pt>
                <c:pt idx="598">
                  <c:v>210</c:v>
                </c:pt>
                <c:pt idx="599">
                  <c:v>207</c:v>
                </c:pt>
                <c:pt idx="600">
                  <c:v>205</c:v>
                </c:pt>
                <c:pt idx="601">
                  <c:v>197</c:v>
                </c:pt>
                <c:pt idx="602">
                  <c:v>190</c:v>
                </c:pt>
                <c:pt idx="603">
                  <c:v>190</c:v>
                </c:pt>
                <c:pt idx="604">
                  <c:v>193</c:v>
                </c:pt>
                <c:pt idx="605">
                  <c:v>186</c:v>
                </c:pt>
                <c:pt idx="606">
                  <c:v>184</c:v>
                </c:pt>
                <c:pt idx="607">
                  <c:v>189</c:v>
                </c:pt>
                <c:pt idx="608">
                  <c:v>191</c:v>
                </c:pt>
                <c:pt idx="609">
                  <c:v>188</c:v>
                </c:pt>
                <c:pt idx="610">
                  <c:v>181</c:v>
                </c:pt>
                <c:pt idx="611">
                  <c:v>177</c:v>
                </c:pt>
                <c:pt idx="612">
                  <c:v>178</c:v>
                </c:pt>
                <c:pt idx="613">
                  <c:v>181</c:v>
                </c:pt>
                <c:pt idx="614">
                  <c:v>185</c:v>
                </c:pt>
                <c:pt idx="615">
                  <c:v>183</c:v>
                </c:pt>
                <c:pt idx="616">
                  <c:v>185</c:v>
                </c:pt>
                <c:pt idx="617">
                  <c:v>187</c:v>
                </c:pt>
                <c:pt idx="618">
                  <c:v>186</c:v>
                </c:pt>
                <c:pt idx="619">
                  <c:v>181</c:v>
                </c:pt>
                <c:pt idx="620">
                  <c:v>181</c:v>
                </c:pt>
                <c:pt idx="621">
                  <c:v>179</c:v>
                </c:pt>
                <c:pt idx="622">
                  <c:v>179</c:v>
                </c:pt>
                <c:pt idx="623">
                  <c:v>182</c:v>
                </c:pt>
                <c:pt idx="624">
                  <c:v>182</c:v>
                </c:pt>
                <c:pt idx="625">
                  <c:v>183</c:v>
                </c:pt>
                <c:pt idx="626">
                  <c:v>183</c:v>
                </c:pt>
                <c:pt idx="627">
                  <c:v>180</c:v>
                </c:pt>
                <c:pt idx="628">
                  <c:v>184</c:v>
                </c:pt>
                <c:pt idx="629">
                  <c:v>189</c:v>
                </c:pt>
                <c:pt idx="630">
                  <c:v>189</c:v>
                </c:pt>
                <c:pt idx="631">
                  <c:v>187</c:v>
                </c:pt>
                <c:pt idx="632">
                  <c:v>190</c:v>
                </c:pt>
                <c:pt idx="633">
                  <c:v>189</c:v>
                </c:pt>
                <c:pt idx="634">
                  <c:v>190</c:v>
                </c:pt>
                <c:pt idx="635">
                  <c:v>184</c:v>
                </c:pt>
                <c:pt idx="636">
                  <c:v>185</c:v>
                </c:pt>
                <c:pt idx="637">
                  <c:v>189</c:v>
                </c:pt>
                <c:pt idx="638">
                  <c:v>182</c:v>
                </c:pt>
                <c:pt idx="639">
                  <c:v>191</c:v>
                </c:pt>
                <c:pt idx="640">
                  <c:v>199</c:v>
                </c:pt>
                <c:pt idx="641">
                  <c:v>195</c:v>
                </c:pt>
                <c:pt idx="642">
                  <c:v>194</c:v>
                </c:pt>
                <c:pt idx="643">
                  <c:v>194</c:v>
                </c:pt>
                <c:pt idx="644">
                  <c:v>192</c:v>
                </c:pt>
                <c:pt idx="645">
                  <c:v>190</c:v>
                </c:pt>
                <c:pt idx="646">
                  <c:v>187</c:v>
                </c:pt>
                <c:pt idx="647">
                  <c:v>187</c:v>
                </c:pt>
                <c:pt idx="648">
                  <c:v>185</c:v>
                </c:pt>
                <c:pt idx="649">
                  <c:v>188</c:v>
                </c:pt>
                <c:pt idx="650">
                  <c:v>184</c:v>
                </c:pt>
                <c:pt idx="651">
                  <c:v>185</c:v>
                </c:pt>
                <c:pt idx="652">
                  <c:v>185</c:v>
                </c:pt>
                <c:pt idx="653">
                  <c:v>187</c:v>
                </c:pt>
                <c:pt idx="654">
                  <c:v>190</c:v>
                </c:pt>
                <c:pt idx="655">
                  <c:v>190</c:v>
                </c:pt>
                <c:pt idx="656">
                  <c:v>192</c:v>
                </c:pt>
                <c:pt idx="657">
                  <c:v>185</c:v>
                </c:pt>
                <c:pt idx="658">
                  <c:v>186</c:v>
                </c:pt>
                <c:pt idx="659">
                  <c:v>183</c:v>
                </c:pt>
                <c:pt idx="660">
                  <c:v>185</c:v>
                </c:pt>
                <c:pt idx="661">
                  <c:v>185</c:v>
                </c:pt>
                <c:pt idx="662">
                  <c:v>180</c:v>
                </c:pt>
                <c:pt idx="663">
                  <c:v>177</c:v>
                </c:pt>
                <c:pt idx="664">
                  <c:v>176</c:v>
                </c:pt>
                <c:pt idx="665">
                  <c:v>176</c:v>
                </c:pt>
                <c:pt idx="666">
                  <c:v>175</c:v>
                </c:pt>
                <c:pt idx="667">
                  <c:v>172</c:v>
                </c:pt>
                <c:pt idx="668">
                  <c:v>170</c:v>
                </c:pt>
                <c:pt idx="669">
                  <c:v>177</c:v>
                </c:pt>
                <c:pt idx="670">
                  <c:v>176</c:v>
                </c:pt>
                <c:pt idx="671">
                  <c:v>177</c:v>
                </c:pt>
                <c:pt idx="672">
                  <c:v>181</c:v>
                </c:pt>
                <c:pt idx="673">
                  <c:v>189</c:v>
                </c:pt>
                <c:pt idx="674">
                  <c:v>194</c:v>
                </c:pt>
                <c:pt idx="675">
                  <c:v>203</c:v>
                </c:pt>
                <c:pt idx="676">
                  <c:v>235</c:v>
                </c:pt>
                <c:pt idx="677">
                  <c:v>249</c:v>
                </c:pt>
                <c:pt idx="678">
                  <c:v>227</c:v>
                </c:pt>
                <c:pt idx="679">
                  <c:v>218</c:v>
                </c:pt>
                <c:pt idx="680">
                  <c:v>210</c:v>
                </c:pt>
                <c:pt idx="681">
                  <c:v>212</c:v>
                </c:pt>
                <c:pt idx="682">
                  <c:v>217</c:v>
                </c:pt>
                <c:pt idx="683">
                  <c:v>218</c:v>
                </c:pt>
                <c:pt idx="684">
                  <c:v>211</c:v>
                </c:pt>
                <c:pt idx="685">
                  <c:v>196</c:v>
                </c:pt>
                <c:pt idx="686">
                  <c:v>195</c:v>
                </c:pt>
                <c:pt idx="687">
                  <c:v>188</c:v>
                </c:pt>
                <c:pt idx="688">
                  <c:v>192</c:v>
                </c:pt>
                <c:pt idx="689">
                  <c:v>194</c:v>
                </c:pt>
                <c:pt idx="690">
                  <c:v>188</c:v>
                </c:pt>
                <c:pt idx="691">
                  <c:v>188</c:v>
                </c:pt>
                <c:pt idx="692">
                  <c:v>184</c:v>
                </c:pt>
                <c:pt idx="693">
                  <c:v>186</c:v>
                </c:pt>
                <c:pt idx="694">
                  <c:v>188</c:v>
                </c:pt>
                <c:pt idx="695">
                  <c:v>183</c:v>
                </c:pt>
                <c:pt idx="696">
                  <c:v>182</c:v>
                </c:pt>
                <c:pt idx="697">
                  <c:v>182</c:v>
                </c:pt>
                <c:pt idx="698">
                  <c:v>182</c:v>
                </c:pt>
                <c:pt idx="699">
                  <c:v>195</c:v>
                </c:pt>
                <c:pt idx="700">
                  <c:v>200</c:v>
                </c:pt>
                <c:pt idx="701">
                  <c:v>198</c:v>
                </c:pt>
                <c:pt idx="702">
                  <c:v>206</c:v>
                </c:pt>
                <c:pt idx="703">
                  <c:v>204</c:v>
                </c:pt>
                <c:pt idx="704">
                  <c:v>214</c:v>
                </c:pt>
                <c:pt idx="705">
                  <c:v>212</c:v>
                </c:pt>
                <c:pt idx="706">
                  <c:v>207</c:v>
                </c:pt>
                <c:pt idx="707">
                  <c:v>205</c:v>
                </c:pt>
                <c:pt idx="708">
                  <c:v>203</c:v>
                </c:pt>
                <c:pt idx="709">
                  <c:v>197</c:v>
                </c:pt>
                <c:pt idx="710">
                  <c:v>193</c:v>
                </c:pt>
                <c:pt idx="711">
                  <c:v>186</c:v>
                </c:pt>
                <c:pt idx="712">
                  <c:v>191</c:v>
                </c:pt>
                <c:pt idx="713">
                  <c:v>190</c:v>
                </c:pt>
                <c:pt idx="714">
                  <c:v>195</c:v>
                </c:pt>
                <c:pt idx="715">
                  <c:v>192</c:v>
                </c:pt>
                <c:pt idx="716">
                  <c:v>188</c:v>
                </c:pt>
                <c:pt idx="717">
                  <c:v>191</c:v>
                </c:pt>
                <c:pt idx="718">
                  <c:v>189</c:v>
                </c:pt>
                <c:pt idx="719">
                  <c:v>193</c:v>
                </c:pt>
                <c:pt idx="720">
                  <c:v>192</c:v>
                </c:pt>
                <c:pt idx="721">
                  <c:v>189</c:v>
                </c:pt>
                <c:pt idx="722">
                  <c:v>176</c:v>
                </c:pt>
                <c:pt idx="723">
                  <c:v>181</c:v>
                </c:pt>
                <c:pt idx="724">
                  <c:v>185</c:v>
                </c:pt>
                <c:pt idx="725">
                  <c:v>181</c:v>
                </c:pt>
                <c:pt idx="726">
                  <c:v>185</c:v>
                </c:pt>
                <c:pt idx="727">
                  <c:v>184</c:v>
                </c:pt>
                <c:pt idx="728">
                  <c:v>183</c:v>
                </c:pt>
                <c:pt idx="729">
                  <c:v>180</c:v>
                </c:pt>
                <c:pt idx="730">
                  <c:v>179</c:v>
                </c:pt>
                <c:pt idx="731">
                  <c:v>178</c:v>
                </c:pt>
                <c:pt idx="732">
                  <c:v>178</c:v>
                </c:pt>
                <c:pt idx="733">
                  <c:v>178</c:v>
                </c:pt>
                <c:pt idx="734">
                  <c:v>183</c:v>
                </c:pt>
                <c:pt idx="735">
                  <c:v>185</c:v>
                </c:pt>
                <c:pt idx="736">
                  <c:v>183</c:v>
                </c:pt>
                <c:pt idx="737">
                  <c:v>179</c:v>
                </c:pt>
                <c:pt idx="738">
                  <c:v>172</c:v>
                </c:pt>
                <c:pt idx="739">
                  <c:v>176</c:v>
                </c:pt>
                <c:pt idx="740">
                  <c:v>171</c:v>
                </c:pt>
                <c:pt idx="741">
                  <c:v>180</c:v>
                </c:pt>
                <c:pt idx="742">
                  <c:v>175</c:v>
                </c:pt>
                <c:pt idx="743">
                  <c:v>179</c:v>
                </c:pt>
                <c:pt idx="744">
                  <c:v>178</c:v>
                </c:pt>
                <c:pt idx="745">
                  <c:v>168</c:v>
                </c:pt>
                <c:pt idx="746">
                  <c:v>169</c:v>
                </c:pt>
                <c:pt idx="747">
                  <c:v>158</c:v>
                </c:pt>
                <c:pt idx="748">
                  <c:v>158</c:v>
                </c:pt>
                <c:pt idx="749">
                  <c:v>157</c:v>
                </c:pt>
                <c:pt idx="750">
                  <c:v>159</c:v>
                </c:pt>
                <c:pt idx="751">
                  <c:v>157</c:v>
                </c:pt>
                <c:pt idx="752">
                  <c:v>168</c:v>
                </c:pt>
                <c:pt idx="753">
                  <c:v>169</c:v>
                </c:pt>
                <c:pt idx="754">
                  <c:v>165</c:v>
                </c:pt>
                <c:pt idx="755">
                  <c:v>163</c:v>
                </c:pt>
                <c:pt idx="756">
                  <c:v>158</c:v>
                </c:pt>
                <c:pt idx="757">
                  <c:v>158</c:v>
                </c:pt>
                <c:pt idx="758">
                  <c:v>161</c:v>
                </c:pt>
                <c:pt idx="759">
                  <c:v>164</c:v>
                </c:pt>
                <c:pt idx="760">
                  <c:v>165</c:v>
                </c:pt>
                <c:pt idx="761">
                  <c:v>165</c:v>
                </c:pt>
                <c:pt idx="762">
                  <c:v>167</c:v>
                </c:pt>
                <c:pt idx="763">
                  <c:v>168</c:v>
                </c:pt>
                <c:pt idx="764">
                  <c:v>163</c:v>
                </c:pt>
                <c:pt idx="765">
                  <c:v>160</c:v>
                </c:pt>
                <c:pt idx="766">
                  <c:v>161</c:v>
                </c:pt>
                <c:pt idx="767">
                  <c:v>161</c:v>
                </c:pt>
                <c:pt idx="768">
                  <c:v>162</c:v>
                </c:pt>
                <c:pt idx="769">
                  <c:v>162</c:v>
                </c:pt>
                <c:pt idx="770">
                  <c:v>163</c:v>
                </c:pt>
                <c:pt idx="771">
                  <c:v>161</c:v>
                </c:pt>
                <c:pt idx="772">
                  <c:v>163</c:v>
                </c:pt>
                <c:pt idx="773">
                  <c:v>165</c:v>
                </c:pt>
                <c:pt idx="774">
                  <c:v>165</c:v>
                </c:pt>
                <c:pt idx="775">
                  <c:v>171</c:v>
                </c:pt>
                <c:pt idx="776">
                  <c:v>169</c:v>
                </c:pt>
                <c:pt idx="777">
                  <c:v>186</c:v>
                </c:pt>
                <c:pt idx="778">
                  <c:v>182</c:v>
                </c:pt>
                <c:pt idx="779">
                  <c:v>181</c:v>
                </c:pt>
                <c:pt idx="780">
                  <c:v>182</c:v>
                </c:pt>
                <c:pt idx="781">
                  <c:v>183</c:v>
                </c:pt>
                <c:pt idx="782">
                  <c:v>180</c:v>
                </c:pt>
                <c:pt idx="783">
                  <c:v>190</c:v>
                </c:pt>
                <c:pt idx="784">
                  <c:v>186</c:v>
                </c:pt>
                <c:pt idx="785">
                  <c:v>183</c:v>
                </c:pt>
                <c:pt idx="786">
                  <c:v>176</c:v>
                </c:pt>
                <c:pt idx="787">
                  <c:v>171</c:v>
                </c:pt>
                <c:pt idx="788">
                  <c:v>175</c:v>
                </c:pt>
                <c:pt idx="789">
                  <c:v>179</c:v>
                </c:pt>
                <c:pt idx="790">
                  <c:v>177</c:v>
                </c:pt>
                <c:pt idx="791">
                  <c:v>175</c:v>
                </c:pt>
                <c:pt idx="792">
                  <c:v>179</c:v>
                </c:pt>
                <c:pt idx="793">
                  <c:v>176</c:v>
                </c:pt>
                <c:pt idx="794">
                  <c:v>170</c:v>
                </c:pt>
                <c:pt idx="795">
                  <c:v>171</c:v>
                </c:pt>
                <c:pt idx="796">
                  <c:v>163</c:v>
                </c:pt>
                <c:pt idx="797">
                  <c:v>163</c:v>
                </c:pt>
                <c:pt idx="798">
                  <c:v>160</c:v>
                </c:pt>
                <c:pt idx="799">
                  <c:v>158</c:v>
                </c:pt>
                <c:pt idx="800">
                  <c:v>161</c:v>
                </c:pt>
                <c:pt idx="801">
                  <c:v>159</c:v>
                </c:pt>
                <c:pt idx="802">
                  <c:v>164</c:v>
                </c:pt>
                <c:pt idx="803">
                  <c:v>164</c:v>
                </c:pt>
                <c:pt idx="804">
                  <c:v>166</c:v>
                </c:pt>
                <c:pt idx="805">
                  <c:v>166</c:v>
                </c:pt>
                <c:pt idx="806">
                  <c:v>166</c:v>
                </c:pt>
                <c:pt idx="807">
                  <c:v>168</c:v>
                </c:pt>
                <c:pt idx="808">
                  <c:v>166</c:v>
                </c:pt>
                <c:pt idx="809">
                  <c:v>165</c:v>
                </c:pt>
                <c:pt idx="810">
                  <c:v>162</c:v>
                </c:pt>
                <c:pt idx="811">
                  <c:v>163</c:v>
                </c:pt>
                <c:pt idx="812">
                  <c:v>160</c:v>
                </c:pt>
                <c:pt idx="813">
                  <c:v>162</c:v>
                </c:pt>
                <c:pt idx="814">
                  <c:v>160</c:v>
                </c:pt>
                <c:pt idx="815">
                  <c:v>161</c:v>
                </c:pt>
                <c:pt idx="816">
                  <c:v>159</c:v>
                </c:pt>
                <c:pt idx="817">
                  <c:v>159</c:v>
                </c:pt>
                <c:pt idx="818">
                  <c:v>156</c:v>
                </c:pt>
                <c:pt idx="819">
                  <c:v>163</c:v>
                </c:pt>
                <c:pt idx="820">
                  <c:v>162</c:v>
                </c:pt>
                <c:pt idx="821">
                  <c:v>173</c:v>
                </c:pt>
                <c:pt idx="822">
                  <c:v>173</c:v>
                </c:pt>
                <c:pt idx="823">
                  <c:v>178</c:v>
                </c:pt>
                <c:pt idx="824">
                  <c:v>177</c:v>
                </c:pt>
                <c:pt idx="825">
                  <c:v>176</c:v>
                </c:pt>
                <c:pt idx="826">
                  <c:v>182</c:v>
                </c:pt>
                <c:pt idx="827">
                  <c:v>187</c:v>
                </c:pt>
                <c:pt idx="828">
                  <c:v>190</c:v>
                </c:pt>
                <c:pt idx="829">
                  <c:v>180</c:v>
                </c:pt>
                <c:pt idx="830">
                  <c:v>189</c:v>
                </c:pt>
                <c:pt idx="831">
                  <c:v>187</c:v>
                </c:pt>
                <c:pt idx="832">
                  <c:v>202</c:v>
                </c:pt>
                <c:pt idx="833">
                  <c:v>204</c:v>
                </c:pt>
                <c:pt idx="834">
                  <c:v>202</c:v>
                </c:pt>
                <c:pt idx="835">
                  <c:v>217</c:v>
                </c:pt>
                <c:pt idx="836">
                  <c:v>204</c:v>
                </c:pt>
                <c:pt idx="837">
                  <c:v>198</c:v>
                </c:pt>
                <c:pt idx="838">
                  <c:v>201</c:v>
                </c:pt>
                <c:pt idx="839">
                  <c:v>196</c:v>
                </c:pt>
                <c:pt idx="840">
                  <c:v>195</c:v>
                </c:pt>
                <c:pt idx="841">
                  <c:v>199</c:v>
                </c:pt>
                <c:pt idx="842">
                  <c:v>185</c:v>
                </c:pt>
                <c:pt idx="843">
                  <c:v>189</c:v>
                </c:pt>
                <c:pt idx="844">
                  <c:v>198</c:v>
                </c:pt>
                <c:pt idx="845">
                  <c:v>205</c:v>
                </c:pt>
                <c:pt idx="846">
                  <c:v>221</c:v>
                </c:pt>
                <c:pt idx="847">
                  <c:v>224</c:v>
                </c:pt>
                <c:pt idx="848">
                  <c:v>220</c:v>
                </c:pt>
                <c:pt idx="849">
                  <c:v>212</c:v>
                </c:pt>
                <c:pt idx="850">
                  <c:v>260</c:v>
                </c:pt>
                <c:pt idx="851">
                  <c:v>294</c:v>
                </c:pt>
                <c:pt idx="852">
                  <c:v>306</c:v>
                </c:pt>
                <c:pt idx="853">
                  <c:v>304</c:v>
                </c:pt>
                <c:pt idx="854">
                  <c:v>287</c:v>
                </c:pt>
                <c:pt idx="855">
                  <c:v>292</c:v>
                </c:pt>
                <c:pt idx="856">
                  <c:v>278</c:v>
                </c:pt>
                <c:pt idx="857">
                  <c:v>270</c:v>
                </c:pt>
                <c:pt idx="858">
                  <c:v>265</c:v>
                </c:pt>
                <c:pt idx="859">
                  <c:v>270</c:v>
                </c:pt>
                <c:pt idx="860">
                  <c:v>258</c:v>
                </c:pt>
                <c:pt idx="861">
                  <c:v>270</c:v>
                </c:pt>
                <c:pt idx="862">
                  <c:v>256</c:v>
                </c:pt>
                <c:pt idx="863">
                  <c:v>237</c:v>
                </c:pt>
                <c:pt idx="864">
                  <c:v>236</c:v>
                </c:pt>
                <c:pt idx="865">
                  <c:v>233</c:v>
                </c:pt>
                <c:pt idx="866">
                  <c:v>239</c:v>
                </c:pt>
                <c:pt idx="867">
                  <c:v>239</c:v>
                </c:pt>
                <c:pt idx="868">
                  <c:v>254</c:v>
                </c:pt>
                <c:pt idx="869">
                  <c:v>240</c:v>
                </c:pt>
                <c:pt idx="870">
                  <c:v>223</c:v>
                </c:pt>
                <c:pt idx="871">
                  <c:v>223</c:v>
                </c:pt>
                <c:pt idx="872">
                  <c:v>230</c:v>
                </c:pt>
                <c:pt idx="873">
                  <c:v>230</c:v>
                </c:pt>
                <c:pt idx="874">
                  <c:v>215</c:v>
                </c:pt>
                <c:pt idx="875">
                  <c:v>218</c:v>
                </c:pt>
                <c:pt idx="876">
                  <c:v>185</c:v>
                </c:pt>
                <c:pt idx="877">
                  <c:v>179</c:v>
                </c:pt>
                <c:pt idx="878">
                  <c:v>182</c:v>
                </c:pt>
                <c:pt idx="879">
                  <c:v>191</c:v>
                </c:pt>
                <c:pt idx="880">
                  <c:v>187</c:v>
                </c:pt>
                <c:pt idx="881">
                  <c:v>190</c:v>
                </c:pt>
                <c:pt idx="882">
                  <c:v>189</c:v>
                </c:pt>
                <c:pt idx="883">
                  <c:v>193</c:v>
                </c:pt>
                <c:pt idx="884">
                  <c:v>199</c:v>
                </c:pt>
                <c:pt idx="885">
                  <c:v>205</c:v>
                </c:pt>
                <c:pt idx="886">
                  <c:v>205</c:v>
                </c:pt>
                <c:pt idx="887">
                  <c:v>191</c:v>
                </c:pt>
                <c:pt idx="888">
                  <c:v>190</c:v>
                </c:pt>
                <c:pt idx="889">
                  <c:v>191</c:v>
                </c:pt>
                <c:pt idx="890">
                  <c:v>197</c:v>
                </c:pt>
                <c:pt idx="891">
                  <c:v>197</c:v>
                </c:pt>
                <c:pt idx="892">
                  <c:v>192</c:v>
                </c:pt>
                <c:pt idx="893">
                  <c:v>184</c:v>
                </c:pt>
                <c:pt idx="894">
                  <c:v>187</c:v>
                </c:pt>
                <c:pt idx="895">
                  <c:v>181</c:v>
                </c:pt>
                <c:pt idx="896">
                  <c:v>175</c:v>
                </c:pt>
                <c:pt idx="897">
                  <c:v>175</c:v>
                </c:pt>
                <c:pt idx="898">
                  <c:v>174</c:v>
                </c:pt>
                <c:pt idx="899">
                  <c:v>176</c:v>
                </c:pt>
                <c:pt idx="900">
                  <c:v>182</c:v>
                </c:pt>
                <c:pt idx="901">
                  <c:v>182</c:v>
                </c:pt>
                <c:pt idx="902">
                  <c:v>178</c:v>
                </c:pt>
                <c:pt idx="903">
                  <c:v>186</c:v>
                </c:pt>
                <c:pt idx="904">
                  <c:v>184</c:v>
                </c:pt>
                <c:pt idx="905">
                  <c:v>184</c:v>
                </c:pt>
                <c:pt idx="906">
                  <c:v>182</c:v>
                </c:pt>
                <c:pt idx="907">
                  <c:v>182</c:v>
                </c:pt>
                <c:pt idx="908">
                  <c:v>176</c:v>
                </c:pt>
                <c:pt idx="909">
                  <c:v>176</c:v>
                </c:pt>
                <c:pt idx="910">
                  <c:v>175</c:v>
                </c:pt>
                <c:pt idx="911">
                  <c:v>173</c:v>
                </c:pt>
                <c:pt idx="912">
                  <c:v>171</c:v>
                </c:pt>
                <c:pt idx="913">
                  <c:v>167</c:v>
                </c:pt>
                <c:pt idx="914">
                  <c:v>166</c:v>
                </c:pt>
                <c:pt idx="915">
                  <c:v>160</c:v>
                </c:pt>
                <c:pt idx="916">
                  <c:v>160</c:v>
                </c:pt>
                <c:pt idx="917">
                  <c:v>166</c:v>
                </c:pt>
                <c:pt idx="918">
                  <c:v>172</c:v>
                </c:pt>
                <c:pt idx="919">
                  <c:v>175</c:v>
                </c:pt>
                <c:pt idx="920">
                  <c:v>174</c:v>
                </c:pt>
                <c:pt idx="921">
                  <c:v>177</c:v>
                </c:pt>
                <c:pt idx="922">
                  <c:v>176</c:v>
                </c:pt>
                <c:pt idx="923">
                  <c:v>175</c:v>
                </c:pt>
                <c:pt idx="924">
                  <c:v>179</c:v>
                </c:pt>
                <c:pt idx="925">
                  <c:v>172</c:v>
                </c:pt>
                <c:pt idx="926">
                  <c:v>173</c:v>
                </c:pt>
                <c:pt idx="927">
                  <c:v>171</c:v>
                </c:pt>
                <c:pt idx="928">
                  <c:v>172</c:v>
                </c:pt>
                <c:pt idx="929">
                  <c:v>166</c:v>
                </c:pt>
                <c:pt idx="930">
                  <c:v>164</c:v>
                </c:pt>
                <c:pt idx="931">
                  <c:v>167</c:v>
                </c:pt>
                <c:pt idx="932">
                  <c:v>164</c:v>
                </c:pt>
                <c:pt idx="933">
                  <c:v>169</c:v>
                </c:pt>
                <c:pt idx="934">
                  <c:v>171</c:v>
                </c:pt>
                <c:pt idx="935">
                  <c:v>174</c:v>
                </c:pt>
                <c:pt idx="936">
                  <c:v>197</c:v>
                </c:pt>
                <c:pt idx="937">
                  <c:v>188</c:v>
                </c:pt>
                <c:pt idx="938">
                  <c:v>184</c:v>
                </c:pt>
                <c:pt idx="939">
                  <c:v>185</c:v>
                </c:pt>
                <c:pt idx="940">
                  <c:v>182</c:v>
                </c:pt>
                <c:pt idx="941">
                  <c:v>181</c:v>
                </c:pt>
                <c:pt idx="942">
                  <c:v>181</c:v>
                </c:pt>
                <c:pt idx="943">
                  <c:v>180</c:v>
                </c:pt>
                <c:pt idx="944">
                  <c:v>178</c:v>
                </c:pt>
                <c:pt idx="945">
                  <c:v>178</c:v>
                </c:pt>
                <c:pt idx="946">
                  <c:v>176</c:v>
                </c:pt>
                <c:pt idx="947">
                  <c:v>176</c:v>
                </c:pt>
                <c:pt idx="948">
                  <c:v>178</c:v>
                </c:pt>
                <c:pt idx="949">
                  <c:v>181</c:v>
                </c:pt>
                <c:pt idx="950">
                  <c:v>181</c:v>
                </c:pt>
                <c:pt idx="951">
                  <c:v>176</c:v>
                </c:pt>
                <c:pt idx="952">
                  <c:v>169</c:v>
                </c:pt>
                <c:pt idx="953">
                  <c:v>172</c:v>
                </c:pt>
                <c:pt idx="954">
                  <c:v>174</c:v>
                </c:pt>
                <c:pt idx="955">
                  <c:v>172</c:v>
                </c:pt>
                <c:pt idx="956">
                  <c:v>177</c:v>
                </c:pt>
                <c:pt idx="957">
                  <c:v>179</c:v>
                </c:pt>
                <c:pt idx="958">
                  <c:v>179</c:v>
                </c:pt>
                <c:pt idx="959">
                  <c:v>186</c:v>
                </c:pt>
                <c:pt idx="960">
                  <c:v>182</c:v>
                </c:pt>
                <c:pt idx="961">
                  <c:v>178</c:v>
                </c:pt>
                <c:pt idx="962">
                  <c:v>179</c:v>
                </c:pt>
                <c:pt idx="963">
                  <c:v>179</c:v>
                </c:pt>
                <c:pt idx="964">
                  <c:v>182</c:v>
                </c:pt>
                <c:pt idx="965">
                  <c:v>179</c:v>
                </c:pt>
                <c:pt idx="966">
                  <c:v>174</c:v>
                </c:pt>
                <c:pt idx="967">
                  <c:v>175</c:v>
                </c:pt>
                <c:pt idx="968">
                  <c:v>172</c:v>
                </c:pt>
                <c:pt idx="969">
                  <c:v>175</c:v>
                </c:pt>
                <c:pt idx="970">
                  <c:v>174</c:v>
                </c:pt>
                <c:pt idx="971">
                  <c:v>168</c:v>
                </c:pt>
                <c:pt idx="972">
                  <c:v>168</c:v>
                </c:pt>
                <c:pt idx="973">
                  <c:v>166</c:v>
                </c:pt>
                <c:pt idx="974">
                  <c:v>169</c:v>
                </c:pt>
                <c:pt idx="975">
                  <c:v>169</c:v>
                </c:pt>
                <c:pt idx="976">
                  <c:v>172</c:v>
                </c:pt>
                <c:pt idx="977">
                  <c:v>172</c:v>
                </c:pt>
                <c:pt idx="978">
                  <c:v>171</c:v>
                </c:pt>
                <c:pt idx="979">
                  <c:v>177</c:v>
                </c:pt>
                <c:pt idx="980">
                  <c:v>180</c:v>
                </c:pt>
                <c:pt idx="981">
                  <c:v>179</c:v>
                </c:pt>
                <c:pt idx="982">
                  <c:v>176</c:v>
                </c:pt>
                <c:pt idx="983">
                  <c:v>173</c:v>
                </c:pt>
                <c:pt idx="984">
                  <c:v>178</c:v>
                </c:pt>
                <c:pt idx="985">
                  <c:v>179</c:v>
                </c:pt>
                <c:pt idx="986">
                  <c:v>187</c:v>
                </c:pt>
                <c:pt idx="987">
                  <c:v>207</c:v>
                </c:pt>
                <c:pt idx="988">
                  <c:v>207</c:v>
                </c:pt>
                <c:pt idx="989">
                  <c:v>201</c:v>
                </c:pt>
                <c:pt idx="990">
                  <c:v>186</c:v>
                </c:pt>
                <c:pt idx="991">
                  <c:v>195</c:v>
                </c:pt>
                <c:pt idx="992">
                  <c:v>195</c:v>
                </c:pt>
                <c:pt idx="993">
                  <c:v>190</c:v>
                </c:pt>
                <c:pt idx="994">
                  <c:v>188</c:v>
                </c:pt>
                <c:pt idx="995">
                  <c:v>191</c:v>
                </c:pt>
                <c:pt idx="996">
                  <c:v>185</c:v>
                </c:pt>
                <c:pt idx="997">
                  <c:v>178</c:v>
                </c:pt>
                <c:pt idx="998">
                  <c:v>171</c:v>
                </c:pt>
                <c:pt idx="999">
                  <c:v>173</c:v>
                </c:pt>
                <c:pt idx="1000">
                  <c:v>168</c:v>
                </c:pt>
                <c:pt idx="1001">
                  <c:v>176</c:v>
                </c:pt>
                <c:pt idx="1002">
                  <c:v>179</c:v>
                </c:pt>
                <c:pt idx="1003">
                  <c:v>187</c:v>
                </c:pt>
                <c:pt idx="1004">
                  <c:v>195</c:v>
                </c:pt>
                <c:pt idx="1005">
                  <c:v>187</c:v>
                </c:pt>
                <c:pt idx="1006">
                  <c:v>195</c:v>
                </c:pt>
                <c:pt idx="1007">
                  <c:v>196</c:v>
                </c:pt>
                <c:pt idx="1008">
                  <c:v>183</c:v>
                </c:pt>
                <c:pt idx="1009">
                  <c:v>183</c:v>
                </c:pt>
                <c:pt idx="1010">
                  <c:v>182</c:v>
                </c:pt>
                <c:pt idx="1011">
                  <c:v>189</c:v>
                </c:pt>
                <c:pt idx="1012">
                  <c:v>185</c:v>
                </c:pt>
                <c:pt idx="1013">
                  <c:v>190</c:v>
                </c:pt>
                <c:pt idx="1014">
                  <c:v>195</c:v>
                </c:pt>
                <c:pt idx="1015">
                  <c:v>193</c:v>
                </c:pt>
                <c:pt idx="1016">
                  <c:v>195</c:v>
                </c:pt>
                <c:pt idx="1017">
                  <c:v>197</c:v>
                </c:pt>
                <c:pt idx="1018">
                  <c:v>192</c:v>
                </c:pt>
                <c:pt idx="1019">
                  <c:v>189</c:v>
                </c:pt>
                <c:pt idx="1020">
                  <c:v>179</c:v>
                </c:pt>
                <c:pt idx="1021">
                  <c:v>179</c:v>
                </c:pt>
                <c:pt idx="1022">
                  <c:v>173</c:v>
                </c:pt>
                <c:pt idx="1023">
                  <c:v>176</c:v>
                </c:pt>
                <c:pt idx="1024">
                  <c:v>178</c:v>
                </c:pt>
                <c:pt idx="1025">
                  <c:v>177</c:v>
                </c:pt>
                <c:pt idx="1026">
                  <c:v>175</c:v>
                </c:pt>
                <c:pt idx="1027">
                  <c:v>176</c:v>
                </c:pt>
                <c:pt idx="1028">
                  <c:v>173</c:v>
                </c:pt>
                <c:pt idx="1029">
                  <c:v>176</c:v>
                </c:pt>
                <c:pt idx="1030">
                  <c:v>177</c:v>
                </c:pt>
                <c:pt idx="1031">
                  <c:v>179</c:v>
                </c:pt>
                <c:pt idx="1032">
                  <c:v>176</c:v>
                </c:pt>
                <c:pt idx="1033">
                  <c:v>179</c:v>
                </c:pt>
                <c:pt idx="1034">
                  <c:v>178</c:v>
                </c:pt>
                <c:pt idx="1035">
                  <c:v>185</c:v>
                </c:pt>
                <c:pt idx="1036">
                  <c:v>185</c:v>
                </c:pt>
                <c:pt idx="1037">
                  <c:v>181</c:v>
                </c:pt>
                <c:pt idx="1038">
                  <c:v>177</c:v>
                </c:pt>
                <c:pt idx="1039">
                  <c:v>174</c:v>
                </c:pt>
                <c:pt idx="1040">
                  <c:v>170</c:v>
                </c:pt>
                <c:pt idx="1041">
                  <c:v>172</c:v>
                </c:pt>
                <c:pt idx="1042">
                  <c:v>173</c:v>
                </c:pt>
                <c:pt idx="1043">
                  <c:v>174</c:v>
                </c:pt>
                <c:pt idx="1044">
                  <c:v>171</c:v>
                </c:pt>
                <c:pt idx="1045">
                  <c:v>169</c:v>
                </c:pt>
                <c:pt idx="1046">
                  <c:v>171</c:v>
                </c:pt>
                <c:pt idx="1047">
                  <c:v>169</c:v>
                </c:pt>
                <c:pt idx="1048">
                  <c:v>168</c:v>
                </c:pt>
                <c:pt idx="1049">
                  <c:v>170</c:v>
                </c:pt>
                <c:pt idx="1050">
                  <c:v>167</c:v>
                </c:pt>
                <c:pt idx="1051">
                  <c:v>165</c:v>
                </c:pt>
                <c:pt idx="1052">
                  <c:v>165</c:v>
                </c:pt>
                <c:pt idx="1053">
                  <c:v>166</c:v>
                </c:pt>
                <c:pt idx="1054">
                  <c:v>167</c:v>
                </c:pt>
                <c:pt idx="1055">
                  <c:v>162</c:v>
                </c:pt>
                <c:pt idx="1056">
                  <c:v>158</c:v>
                </c:pt>
                <c:pt idx="1057">
                  <c:v>158</c:v>
                </c:pt>
                <c:pt idx="1058">
                  <c:v>165</c:v>
                </c:pt>
                <c:pt idx="1059">
                  <c:v>162</c:v>
                </c:pt>
                <c:pt idx="1060">
                  <c:v>157</c:v>
                </c:pt>
                <c:pt idx="1061">
                  <c:v>161</c:v>
                </c:pt>
                <c:pt idx="1062">
                  <c:v>162</c:v>
                </c:pt>
                <c:pt idx="1063">
                  <c:v>164</c:v>
                </c:pt>
                <c:pt idx="1064">
                  <c:v>165</c:v>
                </c:pt>
                <c:pt idx="1065">
                  <c:v>168</c:v>
                </c:pt>
                <c:pt idx="1066">
                  <c:v>171</c:v>
                </c:pt>
                <c:pt idx="1067">
                  <c:v>174</c:v>
                </c:pt>
                <c:pt idx="1068">
                  <c:v>167</c:v>
                </c:pt>
                <c:pt idx="1069">
                  <c:v>172</c:v>
                </c:pt>
                <c:pt idx="1070">
                  <c:v>171</c:v>
                </c:pt>
                <c:pt idx="1071">
                  <c:v>180</c:v>
                </c:pt>
                <c:pt idx="1072">
                  <c:v>171</c:v>
                </c:pt>
                <c:pt idx="1073">
                  <c:v>168</c:v>
                </c:pt>
                <c:pt idx="1074">
                  <c:v>169</c:v>
                </c:pt>
                <c:pt idx="1075">
                  <c:v>168</c:v>
                </c:pt>
                <c:pt idx="1076">
                  <c:v>175</c:v>
                </c:pt>
                <c:pt idx="1077">
                  <c:v>178</c:v>
                </c:pt>
                <c:pt idx="1078">
                  <c:v>177</c:v>
                </c:pt>
                <c:pt idx="1079">
                  <c:v>177</c:v>
                </c:pt>
                <c:pt idx="1080">
                  <c:v>171</c:v>
                </c:pt>
                <c:pt idx="1081">
                  <c:v>172</c:v>
                </c:pt>
                <c:pt idx="1082">
                  <c:v>170</c:v>
                </c:pt>
                <c:pt idx="1083">
                  <c:v>178</c:v>
                </c:pt>
                <c:pt idx="1084">
                  <c:v>178</c:v>
                </c:pt>
                <c:pt idx="1085">
                  <c:v>175</c:v>
                </c:pt>
                <c:pt idx="1086">
                  <c:v>179</c:v>
                </c:pt>
                <c:pt idx="1087">
                  <c:v>189</c:v>
                </c:pt>
                <c:pt idx="1088">
                  <c:v>191</c:v>
                </c:pt>
                <c:pt idx="1089">
                  <c:v>182</c:v>
                </c:pt>
                <c:pt idx="1090">
                  <c:v>186</c:v>
                </c:pt>
                <c:pt idx="1091">
                  <c:v>176</c:v>
                </c:pt>
                <c:pt idx="1092">
                  <c:v>180</c:v>
                </c:pt>
                <c:pt idx="1093">
                  <c:v>191</c:v>
                </c:pt>
                <c:pt idx="1094">
                  <c:v>196</c:v>
                </c:pt>
                <c:pt idx="1095">
                  <c:v>187</c:v>
                </c:pt>
                <c:pt idx="1096">
                  <c:v>190</c:v>
                </c:pt>
                <c:pt idx="1097">
                  <c:v>197</c:v>
                </c:pt>
                <c:pt idx="1098">
                  <c:v>206</c:v>
                </c:pt>
                <c:pt idx="1099">
                  <c:v>206</c:v>
                </c:pt>
                <c:pt idx="1100">
                  <c:v>202</c:v>
                </c:pt>
                <c:pt idx="1101">
                  <c:v>200</c:v>
                </c:pt>
                <c:pt idx="1102">
                  <c:v>204</c:v>
                </c:pt>
                <c:pt idx="1103">
                  <c:v>200</c:v>
                </c:pt>
                <c:pt idx="1104">
                  <c:v>197</c:v>
                </c:pt>
                <c:pt idx="1105">
                  <c:v>196</c:v>
                </c:pt>
                <c:pt idx="1106">
                  <c:v>195</c:v>
                </c:pt>
                <c:pt idx="1107">
                  <c:v>199</c:v>
                </c:pt>
                <c:pt idx="1108">
                  <c:v>218</c:v>
                </c:pt>
                <c:pt idx="1109">
                  <c:v>222</c:v>
                </c:pt>
                <c:pt idx="1110">
                  <c:v>208</c:v>
                </c:pt>
              </c:numCache>
            </c:numRef>
          </c:val>
          <c:smooth val="0"/>
          <c:extLst>
            <c:ext xmlns:c16="http://schemas.microsoft.com/office/drawing/2014/chart" uri="{C3380CC4-5D6E-409C-BE32-E72D297353CC}">
              <c16:uniqueId val="{00000006-0634-4855-B4C0-620969EADCB0}"/>
            </c:ext>
          </c:extLst>
        </c:ser>
        <c:ser>
          <c:idx val="5"/>
          <c:order val="4"/>
          <c:tx>
            <c:strRef>
              <c:f>Sheet1!$H$1</c:f>
              <c:strCache>
                <c:ptCount val="1"/>
                <c:pt idx="0">
                  <c:v>ICE BofA BB US High Yield Index - 10 Yr Avg</c:v>
                </c:pt>
              </c:strCache>
              <c:extLst xmlns:c15="http://schemas.microsoft.com/office/drawing/2012/chart"/>
            </c:strRef>
          </c:tx>
          <c:spPr>
            <a:ln>
              <a:solidFill>
                <a:schemeClr val="accent2"/>
              </a:solidFill>
              <a:prstDash val="sysDash"/>
            </a:ln>
          </c:spPr>
          <c:marker>
            <c:symbol val="none"/>
          </c:marker>
          <c:cat>
            <c:numRef>
              <c:f>Sheet1!$A$2:$A$1112</c:f>
              <c:numCache>
                <c:formatCode>m/d/yyyy</c:formatCode>
                <c:ptCount val="1111"/>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45473</c:v>
                </c:pt>
                <c:pt idx="652">
                  <c:v>45474</c:v>
                </c:pt>
                <c:pt idx="653">
                  <c:v>45475</c:v>
                </c:pt>
                <c:pt idx="654">
                  <c:v>45476</c:v>
                </c:pt>
                <c:pt idx="655">
                  <c:v>45477</c:v>
                </c:pt>
                <c:pt idx="656">
                  <c:v>45478</c:v>
                </c:pt>
                <c:pt idx="657">
                  <c:v>45481</c:v>
                </c:pt>
                <c:pt idx="658">
                  <c:v>45482</c:v>
                </c:pt>
                <c:pt idx="659">
                  <c:v>45483</c:v>
                </c:pt>
                <c:pt idx="660">
                  <c:v>45484</c:v>
                </c:pt>
                <c:pt idx="661">
                  <c:v>45485</c:v>
                </c:pt>
                <c:pt idx="662">
                  <c:v>45488</c:v>
                </c:pt>
                <c:pt idx="663">
                  <c:v>45489</c:v>
                </c:pt>
                <c:pt idx="664">
                  <c:v>45490</c:v>
                </c:pt>
                <c:pt idx="665">
                  <c:v>45491</c:v>
                </c:pt>
                <c:pt idx="666">
                  <c:v>45492</c:v>
                </c:pt>
                <c:pt idx="667">
                  <c:v>45495</c:v>
                </c:pt>
                <c:pt idx="668">
                  <c:v>45496</c:v>
                </c:pt>
                <c:pt idx="669">
                  <c:v>45497</c:v>
                </c:pt>
                <c:pt idx="670">
                  <c:v>45498</c:v>
                </c:pt>
                <c:pt idx="671">
                  <c:v>45499</c:v>
                </c:pt>
                <c:pt idx="672">
                  <c:v>45502</c:v>
                </c:pt>
                <c:pt idx="673">
                  <c:v>45503</c:v>
                </c:pt>
                <c:pt idx="674">
                  <c:v>45504</c:v>
                </c:pt>
                <c:pt idx="675">
                  <c:v>45505</c:v>
                </c:pt>
                <c:pt idx="676">
                  <c:v>45506</c:v>
                </c:pt>
                <c:pt idx="677">
                  <c:v>45509</c:v>
                </c:pt>
                <c:pt idx="678">
                  <c:v>45510</c:v>
                </c:pt>
                <c:pt idx="679">
                  <c:v>45511</c:v>
                </c:pt>
                <c:pt idx="680">
                  <c:v>45512</c:v>
                </c:pt>
                <c:pt idx="681">
                  <c:v>45513</c:v>
                </c:pt>
                <c:pt idx="682">
                  <c:v>45516</c:v>
                </c:pt>
                <c:pt idx="683">
                  <c:v>45517</c:v>
                </c:pt>
                <c:pt idx="684">
                  <c:v>45518</c:v>
                </c:pt>
                <c:pt idx="685">
                  <c:v>45519</c:v>
                </c:pt>
                <c:pt idx="686">
                  <c:v>45520</c:v>
                </c:pt>
                <c:pt idx="687">
                  <c:v>45523</c:v>
                </c:pt>
                <c:pt idx="688">
                  <c:v>45524</c:v>
                </c:pt>
                <c:pt idx="689">
                  <c:v>45525</c:v>
                </c:pt>
                <c:pt idx="690">
                  <c:v>45526</c:v>
                </c:pt>
                <c:pt idx="691">
                  <c:v>45527</c:v>
                </c:pt>
                <c:pt idx="692">
                  <c:v>45530</c:v>
                </c:pt>
                <c:pt idx="693">
                  <c:v>45531</c:v>
                </c:pt>
                <c:pt idx="694">
                  <c:v>45532</c:v>
                </c:pt>
                <c:pt idx="695">
                  <c:v>45533</c:v>
                </c:pt>
                <c:pt idx="696">
                  <c:v>45534</c:v>
                </c:pt>
                <c:pt idx="697">
                  <c:v>45535</c:v>
                </c:pt>
                <c:pt idx="698">
                  <c:v>45537</c:v>
                </c:pt>
                <c:pt idx="699">
                  <c:v>45538</c:v>
                </c:pt>
                <c:pt idx="700">
                  <c:v>45539</c:v>
                </c:pt>
                <c:pt idx="701">
                  <c:v>45540</c:v>
                </c:pt>
                <c:pt idx="702">
                  <c:v>45541</c:v>
                </c:pt>
                <c:pt idx="703">
                  <c:v>45544</c:v>
                </c:pt>
                <c:pt idx="704">
                  <c:v>45545</c:v>
                </c:pt>
                <c:pt idx="705">
                  <c:v>45546</c:v>
                </c:pt>
                <c:pt idx="706">
                  <c:v>45547</c:v>
                </c:pt>
                <c:pt idx="707">
                  <c:v>45548</c:v>
                </c:pt>
                <c:pt idx="708">
                  <c:v>45551</c:v>
                </c:pt>
                <c:pt idx="709">
                  <c:v>45552</c:v>
                </c:pt>
                <c:pt idx="710">
                  <c:v>45553</c:v>
                </c:pt>
                <c:pt idx="711">
                  <c:v>45554</c:v>
                </c:pt>
                <c:pt idx="712">
                  <c:v>45555</c:v>
                </c:pt>
                <c:pt idx="713">
                  <c:v>45558</c:v>
                </c:pt>
                <c:pt idx="714">
                  <c:v>45559</c:v>
                </c:pt>
                <c:pt idx="715">
                  <c:v>45560</c:v>
                </c:pt>
                <c:pt idx="716">
                  <c:v>45561</c:v>
                </c:pt>
                <c:pt idx="717">
                  <c:v>45562</c:v>
                </c:pt>
                <c:pt idx="718">
                  <c:v>45565</c:v>
                </c:pt>
                <c:pt idx="719">
                  <c:v>45566</c:v>
                </c:pt>
                <c:pt idx="720">
                  <c:v>45567</c:v>
                </c:pt>
                <c:pt idx="721">
                  <c:v>45568</c:v>
                </c:pt>
                <c:pt idx="722">
                  <c:v>45569</c:v>
                </c:pt>
                <c:pt idx="723">
                  <c:v>45572</c:v>
                </c:pt>
                <c:pt idx="724">
                  <c:v>45573</c:v>
                </c:pt>
                <c:pt idx="725">
                  <c:v>45574</c:v>
                </c:pt>
                <c:pt idx="726">
                  <c:v>45575</c:v>
                </c:pt>
                <c:pt idx="727">
                  <c:v>45576</c:v>
                </c:pt>
                <c:pt idx="728">
                  <c:v>45579</c:v>
                </c:pt>
                <c:pt idx="729">
                  <c:v>45580</c:v>
                </c:pt>
                <c:pt idx="730">
                  <c:v>45581</c:v>
                </c:pt>
                <c:pt idx="731">
                  <c:v>45582</c:v>
                </c:pt>
                <c:pt idx="732">
                  <c:v>45583</c:v>
                </c:pt>
                <c:pt idx="733">
                  <c:v>45586</c:v>
                </c:pt>
                <c:pt idx="734">
                  <c:v>45587</c:v>
                </c:pt>
                <c:pt idx="735">
                  <c:v>45588</c:v>
                </c:pt>
                <c:pt idx="736">
                  <c:v>45589</c:v>
                </c:pt>
                <c:pt idx="737">
                  <c:v>45590</c:v>
                </c:pt>
                <c:pt idx="738">
                  <c:v>45593</c:v>
                </c:pt>
                <c:pt idx="739">
                  <c:v>45594</c:v>
                </c:pt>
                <c:pt idx="740">
                  <c:v>45595</c:v>
                </c:pt>
                <c:pt idx="741">
                  <c:v>45596</c:v>
                </c:pt>
                <c:pt idx="742">
                  <c:v>45597</c:v>
                </c:pt>
                <c:pt idx="743">
                  <c:v>45600</c:v>
                </c:pt>
                <c:pt idx="744">
                  <c:v>45601</c:v>
                </c:pt>
                <c:pt idx="745">
                  <c:v>45602</c:v>
                </c:pt>
                <c:pt idx="746">
                  <c:v>45603</c:v>
                </c:pt>
                <c:pt idx="747">
                  <c:v>45604</c:v>
                </c:pt>
                <c:pt idx="748">
                  <c:v>45607</c:v>
                </c:pt>
                <c:pt idx="749">
                  <c:v>45608</c:v>
                </c:pt>
                <c:pt idx="750">
                  <c:v>45609</c:v>
                </c:pt>
                <c:pt idx="751">
                  <c:v>45610</c:v>
                </c:pt>
                <c:pt idx="752">
                  <c:v>45611</c:v>
                </c:pt>
                <c:pt idx="753">
                  <c:v>45614</c:v>
                </c:pt>
                <c:pt idx="754">
                  <c:v>45615</c:v>
                </c:pt>
                <c:pt idx="755">
                  <c:v>45616</c:v>
                </c:pt>
                <c:pt idx="756">
                  <c:v>45617</c:v>
                </c:pt>
                <c:pt idx="757">
                  <c:v>45618</c:v>
                </c:pt>
                <c:pt idx="758">
                  <c:v>45621</c:v>
                </c:pt>
                <c:pt idx="759">
                  <c:v>45622</c:v>
                </c:pt>
                <c:pt idx="760">
                  <c:v>45623</c:v>
                </c:pt>
                <c:pt idx="761">
                  <c:v>45624</c:v>
                </c:pt>
                <c:pt idx="762">
                  <c:v>45625</c:v>
                </c:pt>
                <c:pt idx="763">
                  <c:v>45626</c:v>
                </c:pt>
                <c:pt idx="764">
                  <c:v>45628</c:v>
                </c:pt>
                <c:pt idx="765">
                  <c:v>45629</c:v>
                </c:pt>
                <c:pt idx="766">
                  <c:v>45630</c:v>
                </c:pt>
                <c:pt idx="767">
                  <c:v>45631</c:v>
                </c:pt>
                <c:pt idx="768">
                  <c:v>45632</c:v>
                </c:pt>
                <c:pt idx="769">
                  <c:v>45635</c:v>
                </c:pt>
                <c:pt idx="770">
                  <c:v>45636</c:v>
                </c:pt>
                <c:pt idx="771">
                  <c:v>45637</c:v>
                </c:pt>
                <c:pt idx="772">
                  <c:v>45638</c:v>
                </c:pt>
                <c:pt idx="773">
                  <c:v>45639</c:v>
                </c:pt>
                <c:pt idx="774">
                  <c:v>45642</c:v>
                </c:pt>
                <c:pt idx="775">
                  <c:v>45643</c:v>
                </c:pt>
                <c:pt idx="776">
                  <c:v>45644</c:v>
                </c:pt>
                <c:pt idx="777">
                  <c:v>45645</c:v>
                </c:pt>
                <c:pt idx="778">
                  <c:v>45646</c:v>
                </c:pt>
                <c:pt idx="779">
                  <c:v>45649</c:v>
                </c:pt>
                <c:pt idx="780">
                  <c:v>45650</c:v>
                </c:pt>
                <c:pt idx="781">
                  <c:v>45652</c:v>
                </c:pt>
                <c:pt idx="782">
                  <c:v>45653</c:v>
                </c:pt>
                <c:pt idx="783">
                  <c:v>45656</c:v>
                </c:pt>
                <c:pt idx="784">
                  <c:v>45657</c:v>
                </c:pt>
                <c:pt idx="785">
                  <c:v>45659</c:v>
                </c:pt>
                <c:pt idx="786">
                  <c:v>45660</c:v>
                </c:pt>
                <c:pt idx="787">
                  <c:v>45663</c:v>
                </c:pt>
                <c:pt idx="788">
                  <c:v>45664</c:v>
                </c:pt>
                <c:pt idx="789">
                  <c:v>45665</c:v>
                </c:pt>
                <c:pt idx="790">
                  <c:v>45666</c:v>
                </c:pt>
                <c:pt idx="791">
                  <c:v>45667</c:v>
                </c:pt>
                <c:pt idx="792">
                  <c:v>45670</c:v>
                </c:pt>
                <c:pt idx="793">
                  <c:v>45671</c:v>
                </c:pt>
                <c:pt idx="794">
                  <c:v>45672</c:v>
                </c:pt>
                <c:pt idx="795">
                  <c:v>45673</c:v>
                </c:pt>
                <c:pt idx="796">
                  <c:v>45674</c:v>
                </c:pt>
                <c:pt idx="797">
                  <c:v>45677</c:v>
                </c:pt>
                <c:pt idx="798">
                  <c:v>45678</c:v>
                </c:pt>
                <c:pt idx="799">
                  <c:v>45679</c:v>
                </c:pt>
                <c:pt idx="800">
                  <c:v>45680</c:v>
                </c:pt>
                <c:pt idx="801">
                  <c:v>45681</c:v>
                </c:pt>
                <c:pt idx="802">
                  <c:v>45684</c:v>
                </c:pt>
                <c:pt idx="803">
                  <c:v>45685</c:v>
                </c:pt>
                <c:pt idx="804">
                  <c:v>45686</c:v>
                </c:pt>
                <c:pt idx="805">
                  <c:v>45687</c:v>
                </c:pt>
                <c:pt idx="806">
                  <c:v>45688</c:v>
                </c:pt>
                <c:pt idx="807">
                  <c:v>45691</c:v>
                </c:pt>
                <c:pt idx="808">
                  <c:v>45692</c:v>
                </c:pt>
                <c:pt idx="809">
                  <c:v>45693</c:v>
                </c:pt>
                <c:pt idx="810">
                  <c:v>45694</c:v>
                </c:pt>
                <c:pt idx="811">
                  <c:v>45695</c:v>
                </c:pt>
                <c:pt idx="812">
                  <c:v>45698</c:v>
                </c:pt>
                <c:pt idx="813">
                  <c:v>45699</c:v>
                </c:pt>
                <c:pt idx="814">
                  <c:v>45700</c:v>
                </c:pt>
                <c:pt idx="815">
                  <c:v>45701</c:v>
                </c:pt>
                <c:pt idx="816">
                  <c:v>45702</c:v>
                </c:pt>
                <c:pt idx="817">
                  <c:v>45705</c:v>
                </c:pt>
                <c:pt idx="818">
                  <c:v>45706</c:v>
                </c:pt>
                <c:pt idx="819">
                  <c:v>45707</c:v>
                </c:pt>
                <c:pt idx="820">
                  <c:v>45708</c:v>
                </c:pt>
                <c:pt idx="821">
                  <c:v>45709</c:v>
                </c:pt>
                <c:pt idx="822">
                  <c:v>45712</c:v>
                </c:pt>
                <c:pt idx="823">
                  <c:v>45713</c:v>
                </c:pt>
                <c:pt idx="824">
                  <c:v>45714</c:v>
                </c:pt>
                <c:pt idx="825">
                  <c:v>45715</c:v>
                </c:pt>
                <c:pt idx="826">
                  <c:v>45716</c:v>
                </c:pt>
                <c:pt idx="827">
                  <c:v>45719</c:v>
                </c:pt>
                <c:pt idx="828">
                  <c:v>45720</c:v>
                </c:pt>
                <c:pt idx="829">
                  <c:v>45721</c:v>
                </c:pt>
                <c:pt idx="830">
                  <c:v>45722</c:v>
                </c:pt>
                <c:pt idx="831">
                  <c:v>45723</c:v>
                </c:pt>
                <c:pt idx="832">
                  <c:v>45726</c:v>
                </c:pt>
                <c:pt idx="833">
                  <c:v>45727</c:v>
                </c:pt>
                <c:pt idx="834">
                  <c:v>45728</c:v>
                </c:pt>
                <c:pt idx="835">
                  <c:v>45729</c:v>
                </c:pt>
                <c:pt idx="836">
                  <c:v>45730</c:v>
                </c:pt>
                <c:pt idx="837">
                  <c:v>45733</c:v>
                </c:pt>
                <c:pt idx="838">
                  <c:v>45734</c:v>
                </c:pt>
                <c:pt idx="839">
                  <c:v>45735</c:v>
                </c:pt>
                <c:pt idx="840">
                  <c:v>45736</c:v>
                </c:pt>
                <c:pt idx="841">
                  <c:v>45737</c:v>
                </c:pt>
                <c:pt idx="842">
                  <c:v>45740</c:v>
                </c:pt>
                <c:pt idx="843">
                  <c:v>45741</c:v>
                </c:pt>
                <c:pt idx="844">
                  <c:v>45742</c:v>
                </c:pt>
                <c:pt idx="845">
                  <c:v>45743</c:v>
                </c:pt>
                <c:pt idx="846">
                  <c:v>45744</c:v>
                </c:pt>
                <c:pt idx="847">
                  <c:v>45747</c:v>
                </c:pt>
                <c:pt idx="848">
                  <c:v>45748</c:v>
                </c:pt>
                <c:pt idx="849">
                  <c:v>45749</c:v>
                </c:pt>
                <c:pt idx="850">
                  <c:v>45750</c:v>
                </c:pt>
                <c:pt idx="851">
                  <c:v>45751</c:v>
                </c:pt>
                <c:pt idx="852">
                  <c:v>45754</c:v>
                </c:pt>
                <c:pt idx="853">
                  <c:v>45755</c:v>
                </c:pt>
                <c:pt idx="854">
                  <c:v>45756</c:v>
                </c:pt>
                <c:pt idx="855">
                  <c:v>45757</c:v>
                </c:pt>
                <c:pt idx="856">
                  <c:v>45758</c:v>
                </c:pt>
                <c:pt idx="857">
                  <c:v>45761</c:v>
                </c:pt>
                <c:pt idx="858">
                  <c:v>45762</c:v>
                </c:pt>
                <c:pt idx="859">
                  <c:v>45763</c:v>
                </c:pt>
                <c:pt idx="860">
                  <c:v>45764</c:v>
                </c:pt>
                <c:pt idx="861">
                  <c:v>45768</c:v>
                </c:pt>
                <c:pt idx="862">
                  <c:v>45769</c:v>
                </c:pt>
                <c:pt idx="863">
                  <c:v>45770</c:v>
                </c:pt>
                <c:pt idx="864">
                  <c:v>45771</c:v>
                </c:pt>
                <c:pt idx="865">
                  <c:v>45772</c:v>
                </c:pt>
                <c:pt idx="866">
                  <c:v>45775</c:v>
                </c:pt>
                <c:pt idx="867">
                  <c:v>45776</c:v>
                </c:pt>
                <c:pt idx="868">
                  <c:v>45777</c:v>
                </c:pt>
                <c:pt idx="869">
                  <c:v>45778</c:v>
                </c:pt>
                <c:pt idx="870">
                  <c:v>45779</c:v>
                </c:pt>
                <c:pt idx="871">
                  <c:v>45782</c:v>
                </c:pt>
                <c:pt idx="872">
                  <c:v>45783</c:v>
                </c:pt>
                <c:pt idx="873">
                  <c:v>45784</c:v>
                </c:pt>
                <c:pt idx="874">
                  <c:v>45785</c:v>
                </c:pt>
                <c:pt idx="875">
                  <c:v>45786</c:v>
                </c:pt>
                <c:pt idx="876">
                  <c:v>45789</c:v>
                </c:pt>
                <c:pt idx="877">
                  <c:v>45790</c:v>
                </c:pt>
                <c:pt idx="878">
                  <c:v>45791</c:v>
                </c:pt>
                <c:pt idx="879">
                  <c:v>45792</c:v>
                </c:pt>
                <c:pt idx="880">
                  <c:v>45793</c:v>
                </c:pt>
                <c:pt idx="881">
                  <c:v>45796</c:v>
                </c:pt>
                <c:pt idx="882">
                  <c:v>45797</c:v>
                </c:pt>
                <c:pt idx="883">
                  <c:v>45798</c:v>
                </c:pt>
                <c:pt idx="884">
                  <c:v>45799</c:v>
                </c:pt>
                <c:pt idx="885">
                  <c:v>45800</c:v>
                </c:pt>
                <c:pt idx="886">
                  <c:v>45803</c:v>
                </c:pt>
                <c:pt idx="887">
                  <c:v>45804</c:v>
                </c:pt>
                <c:pt idx="888">
                  <c:v>45805</c:v>
                </c:pt>
                <c:pt idx="889">
                  <c:v>45806</c:v>
                </c:pt>
                <c:pt idx="890">
                  <c:v>45807</c:v>
                </c:pt>
                <c:pt idx="891">
                  <c:v>45808</c:v>
                </c:pt>
                <c:pt idx="892">
                  <c:v>45810</c:v>
                </c:pt>
                <c:pt idx="893">
                  <c:v>45811</c:v>
                </c:pt>
                <c:pt idx="894">
                  <c:v>45812</c:v>
                </c:pt>
                <c:pt idx="895">
                  <c:v>45813</c:v>
                </c:pt>
                <c:pt idx="896">
                  <c:v>45814</c:v>
                </c:pt>
                <c:pt idx="897">
                  <c:v>45817</c:v>
                </c:pt>
                <c:pt idx="898">
                  <c:v>45818</c:v>
                </c:pt>
                <c:pt idx="899">
                  <c:v>45819</c:v>
                </c:pt>
                <c:pt idx="900">
                  <c:v>45820</c:v>
                </c:pt>
                <c:pt idx="901">
                  <c:v>45821</c:v>
                </c:pt>
                <c:pt idx="902">
                  <c:v>45824</c:v>
                </c:pt>
                <c:pt idx="903">
                  <c:v>45825</c:v>
                </c:pt>
                <c:pt idx="904">
                  <c:v>45826</c:v>
                </c:pt>
                <c:pt idx="905">
                  <c:v>45827</c:v>
                </c:pt>
                <c:pt idx="906">
                  <c:v>45828</c:v>
                </c:pt>
                <c:pt idx="907">
                  <c:v>45831</c:v>
                </c:pt>
                <c:pt idx="908">
                  <c:v>45832</c:v>
                </c:pt>
                <c:pt idx="909">
                  <c:v>45833</c:v>
                </c:pt>
                <c:pt idx="910">
                  <c:v>45834</c:v>
                </c:pt>
                <c:pt idx="911">
                  <c:v>45835</c:v>
                </c:pt>
                <c:pt idx="912">
                  <c:v>45838</c:v>
                </c:pt>
                <c:pt idx="913">
                  <c:v>45839</c:v>
                </c:pt>
                <c:pt idx="914">
                  <c:v>45840</c:v>
                </c:pt>
                <c:pt idx="915">
                  <c:v>45841</c:v>
                </c:pt>
                <c:pt idx="916">
                  <c:v>45842</c:v>
                </c:pt>
                <c:pt idx="917">
                  <c:v>45845</c:v>
                </c:pt>
                <c:pt idx="918">
                  <c:v>45846</c:v>
                </c:pt>
                <c:pt idx="919">
                  <c:v>45847</c:v>
                </c:pt>
                <c:pt idx="920">
                  <c:v>45848</c:v>
                </c:pt>
                <c:pt idx="921">
                  <c:v>45849</c:v>
                </c:pt>
                <c:pt idx="922">
                  <c:v>45852</c:v>
                </c:pt>
                <c:pt idx="923">
                  <c:v>45853</c:v>
                </c:pt>
                <c:pt idx="924">
                  <c:v>45854</c:v>
                </c:pt>
                <c:pt idx="925">
                  <c:v>45855</c:v>
                </c:pt>
                <c:pt idx="926">
                  <c:v>45856</c:v>
                </c:pt>
                <c:pt idx="927">
                  <c:v>45859</c:v>
                </c:pt>
                <c:pt idx="928">
                  <c:v>45860</c:v>
                </c:pt>
                <c:pt idx="929">
                  <c:v>45861</c:v>
                </c:pt>
                <c:pt idx="930">
                  <c:v>45862</c:v>
                </c:pt>
                <c:pt idx="931">
                  <c:v>45863</c:v>
                </c:pt>
                <c:pt idx="932">
                  <c:v>45866</c:v>
                </c:pt>
                <c:pt idx="933">
                  <c:v>45867</c:v>
                </c:pt>
                <c:pt idx="934">
                  <c:v>45868</c:v>
                </c:pt>
                <c:pt idx="935">
                  <c:v>45869</c:v>
                </c:pt>
                <c:pt idx="936">
                  <c:v>45870</c:v>
                </c:pt>
                <c:pt idx="937">
                  <c:v>45873</c:v>
                </c:pt>
                <c:pt idx="938">
                  <c:v>45874</c:v>
                </c:pt>
                <c:pt idx="939">
                  <c:v>45875</c:v>
                </c:pt>
                <c:pt idx="940">
                  <c:v>45876</c:v>
                </c:pt>
                <c:pt idx="941">
                  <c:v>45877</c:v>
                </c:pt>
                <c:pt idx="942">
                  <c:v>45880</c:v>
                </c:pt>
                <c:pt idx="943">
                  <c:v>45881</c:v>
                </c:pt>
                <c:pt idx="944">
                  <c:v>45882</c:v>
                </c:pt>
                <c:pt idx="945">
                  <c:v>45883</c:v>
                </c:pt>
                <c:pt idx="946">
                  <c:v>45884</c:v>
                </c:pt>
                <c:pt idx="947">
                  <c:v>45887</c:v>
                </c:pt>
                <c:pt idx="948">
                  <c:v>45888</c:v>
                </c:pt>
                <c:pt idx="949">
                  <c:v>45889</c:v>
                </c:pt>
                <c:pt idx="950">
                  <c:v>45890</c:v>
                </c:pt>
                <c:pt idx="951">
                  <c:v>45891</c:v>
                </c:pt>
                <c:pt idx="952">
                  <c:v>45894</c:v>
                </c:pt>
                <c:pt idx="953">
                  <c:v>45895</c:v>
                </c:pt>
                <c:pt idx="954">
                  <c:v>45896</c:v>
                </c:pt>
                <c:pt idx="955">
                  <c:v>45897</c:v>
                </c:pt>
                <c:pt idx="956">
                  <c:v>45898</c:v>
                </c:pt>
                <c:pt idx="957">
                  <c:v>45900</c:v>
                </c:pt>
                <c:pt idx="958">
                  <c:v>45901</c:v>
                </c:pt>
                <c:pt idx="959">
                  <c:v>45902</c:v>
                </c:pt>
                <c:pt idx="960">
                  <c:v>45903</c:v>
                </c:pt>
                <c:pt idx="961">
                  <c:v>45904</c:v>
                </c:pt>
                <c:pt idx="962">
                  <c:v>45905</c:v>
                </c:pt>
                <c:pt idx="963">
                  <c:v>45908</c:v>
                </c:pt>
                <c:pt idx="964">
                  <c:v>45909</c:v>
                </c:pt>
                <c:pt idx="965">
                  <c:v>45910</c:v>
                </c:pt>
                <c:pt idx="966">
                  <c:v>45911</c:v>
                </c:pt>
                <c:pt idx="967">
                  <c:v>45912</c:v>
                </c:pt>
                <c:pt idx="968">
                  <c:v>45915</c:v>
                </c:pt>
                <c:pt idx="969">
                  <c:v>45916</c:v>
                </c:pt>
                <c:pt idx="970">
                  <c:v>45917</c:v>
                </c:pt>
                <c:pt idx="971">
                  <c:v>45918</c:v>
                </c:pt>
                <c:pt idx="972">
                  <c:v>45919</c:v>
                </c:pt>
                <c:pt idx="973">
                  <c:v>45922</c:v>
                </c:pt>
                <c:pt idx="974">
                  <c:v>45923</c:v>
                </c:pt>
                <c:pt idx="975">
                  <c:v>45924</c:v>
                </c:pt>
                <c:pt idx="976">
                  <c:v>45925</c:v>
                </c:pt>
                <c:pt idx="977">
                  <c:v>45926</c:v>
                </c:pt>
                <c:pt idx="978">
                  <c:v>45929</c:v>
                </c:pt>
                <c:pt idx="979">
                  <c:v>45930</c:v>
                </c:pt>
                <c:pt idx="980">
                  <c:v>45931</c:v>
                </c:pt>
                <c:pt idx="981">
                  <c:v>45932</c:v>
                </c:pt>
                <c:pt idx="982">
                  <c:v>45933</c:v>
                </c:pt>
                <c:pt idx="983">
                  <c:v>45936</c:v>
                </c:pt>
                <c:pt idx="984">
                  <c:v>45937</c:v>
                </c:pt>
                <c:pt idx="985">
                  <c:v>45938</c:v>
                </c:pt>
                <c:pt idx="986">
                  <c:v>45939</c:v>
                </c:pt>
                <c:pt idx="987">
                  <c:v>45940</c:v>
                </c:pt>
                <c:pt idx="988">
                  <c:v>45943</c:v>
                </c:pt>
                <c:pt idx="989">
                  <c:v>45944</c:v>
                </c:pt>
                <c:pt idx="990">
                  <c:v>45945</c:v>
                </c:pt>
                <c:pt idx="991">
                  <c:v>45946</c:v>
                </c:pt>
                <c:pt idx="992">
                  <c:v>45947</c:v>
                </c:pt>
                <c:pt idx="993">
                  <c:v>45950</c:v>
                </c:pt>
                <c:pt idx="994">
                  <c:v>45951</c:v>
                </c:pt>
                <c:pt idx="995">
                  <c:v>45952</c:v>
                </c:pt>
                <c:pt idx="996">
                  <c:v>45953</c:v>
                </c:pt>
                <c:pt idx="997">
                  <c:v>45954</c:v>
                </c:pt>
                <c:pt idx="998">
                  <c:v>45957</c:v>
                </c:pt>
                <c:pt idx="999">
                  <c:v>45958</c:v>
                </c:pt>
                <c:pt idx="1000">
                  <c:v>45959</c:v>
                </c:pt>
                <c:pt idx="1001">
                  <c:v>45960</c:v>
                </c:pt>
                <c:pt idx="1002">
                  <c:v>45961</c:v>
                </c:pt>
                <c:pt idx="1003">
                  <c:v>45964</c:v>
                </c:pt>
                <c:pt idx="1004">
                  <c:v>45965</c:v>
                </c:pt>
                <c:pt idx="1005">
                  <c:v>45966</c:v>
                </c:pt>
                <c:pt idx="1006">
                  <c:v>45967</c:v>
                </c:pt>
                <c:pt idx="1007">
                  <c:v>45968</c:v>
                </c:pt>
                <c:pt idx="1008">
                  <c:v>45971</c:v>
                </c:pt>
                <c:pt idx="1009">
                  <c:v>45972</c:v>
                </c:pt>
                <c:pt idx="1010">
                  <c:v>45973</c:v>
                </c:pt>
                <c:pt idx="1011">
                  <c:v>45974</c:v>
                </c:pt>
                <c:pt idx="1012">
                  <c:v>45975</c:v>
                </c:pt>
                <c:pt idx="1013">
                  <c:v>45978</c:v>
                </c:pt>
                <c:pt idx="1014">
                  <c:v>45979</c:v>
                </c:pt>
                <c:pt idx="1015">
                  <c:v>45980</c:v>
                </c:pt>
                <c:pt idx="1016">
                  <c:v>45981</c:v>
                </c:pt>
                <c:pt idx="1017">
                  <c:v>45982</c:v>
                </c:pt>
                <c:pt idx="1018">
                  <c:v>45985</c:v>
                </c:pt>
                <c:pt idx="1019">
                  <c:v>45986</c:v>
                </c:pt>
                <c:pt idx="1020">
                  <c:v>45987</c:v>
                </c:pt>
                <c:pt idx="1021">
                  <c:v>45988</c:v>
                </c:pt>
                <c:pt idx="1022">
                  <c:v>45989</c:v>
                </c:pt>
                <c:pt idx="1023">
                  <c:v>45991</c:v>
                </c:pt>
                <c:pt idx="1024">
                  <c:v>45992</c:v>
                </c:pt>
                <c:pt idx="1025">
                  <c:v>45993</c:v>
                </c:pt>
                <c:pt idx="1026">
                  <c:v>45994</c:v>
                </c:pt>
                <c:pt idx="1027">
                  <c:v>45995</c:v>
                </c:pt>
                <c:pt idx="1028">
                  <c:v>45996</c:v>
                </c:pt>
                <c:pt idx="1029">
                  <c:v>45999</c:v>
                </c:pt>
                <c:pt idx="1030">
                  <c:v>46000</c:v>
                </c:pt>
                <c:pt idx="1031">
                  <c:v>46001</c:v>
                </c:pt>
                <c:pt idx="1032">
                  <c:v>46002</c:v>
                </c:pt>
                <c:pt idx="1033">
                  <c:v>46003</c:v>
                </c:pt>
                <c:pt idx="1034">
                  <c:v>46006</c:v>
                </c:pt>
                <c:pt idx="1035">
                  <c:v>46007</c:v>
                </c:pt>
                <c:pt idx="1036">
                  <c:v>46008</c:v>
                </c:pt>
                <c:pt idx="1037">
                  <c:v>46009</c:v>
                </c:pt>
                <c:pt idx="1038">
                  <c:v>46010</c:v>
                </c:pt>
                <c:pt idx="1039">
                  <c:v>46013</c:v>
                </c:pt>
                <c:pt idx="1040">
                  <c:v>46014</c:v>
                </c:pt>
                <c:pt idx="1041">
                  <c:v>46015</c:v>
                </c:pt>
                <c:pt idx="1042">
                  <c:v>46017</c:v>
                </c:pt>
                <c:pt idx="1043">
                  <c:v>46020</c:v>
                </c:pt>
                <c:pt idx="1044">
                  <c:v>46021</c:v>
                </c:pt>
                <c:pt idx="1045">
                  <c:v>46022</c:v>
                </c:pt>
                <c:pt idx="1046">
                  <c:v>46024</c:v>
                </c:pt>
                <c:pt idx="1047">
                  <c:v>46027</c:v>
                </c:pt>
                <c:pt idx="1048">
                  <c:v>46028</c:v>
                </c:pt>
                <c:pt idx="1049">
                  <c:v>46029</c:v>
                </c:pt>
                <c:pt idx="1050">
                  <c:v>46030</c:v>
                </c:pt>
                <c:pt idx="1051">
                  <c:v>46031</c:v>
                </c:pt>
                <c:pt idx="1052">
                  <c:v>46034</c:v>
                </c:pt>
                <c:pt idx="1053">
                  <c:v>46035</c:v>
                </c:pt>
                <c:pt idx="1054">
                  <c:v>46036</c:v>
                </c:pt>
                <c:pt idx="1055">
                  <c:v>46037</c:v>
                </c:pt>
                <c:pt idx="1056">
                  <c:v>46038</c:v>
                </c:pt>
                <c:pt idx="1057">
                  <c:v>46041</c:v>
                </c:pt>
                <c:pt idx="1058">
                  <c:v>46042</c:v>
                </c:pt>
                <c:pt idx="1059">
                  <c:v>46043</c:v>
                </c:pt>
                <c:pt idx="1060">
                  <c:v>46044</c:v>
                </c:pt>
                <c:pt idx="1061">
                  <c:v>46045</c:v>
                </c:pt>
                <c:pt idx="1062">
                  <c:v>46048</c:v>
                </c:pt>
                <c:pt idx="1063">
                  <c:v>46049</c:v>
                </c:pt>
                <c:pt idx="1064">
                  <c:v>46050</c:v>
                </c:pt>
                <c:pt idx="1065">
                  <c:v>46051</c:v>
                </c:pt>
                <c:pt idx="1066">
                  <c:v>46052</c:v>
                </c:pt>
                <c:pt idx="1067">
                  <c:v>46053</c:v>
                </c:pt>
                <c:pt idx="1068">
                  <c:v>46055</c:v>
                </c:pt>
                <c:pt idx="1069">
                  <c:v>46056</c:v>
                </c:pt>
                <c:pt idx="1070">
                  <c:v>46057</c:v>
                </c:pt>
                <c:pt idx="1071">
                  <c:v>46058</c:v>
                </c:pt>
                <c:pt idx="1072">
                  <c:v>46059</c:v>
                </c:pt>
                <c:pt idx="1073">
                  <c:v>46062</c:v>
                </c:pt>
                <c:pt idx="1074">
                  <c:v>46063</c:v>
                </c:pt>
                <c:pt idx="1075">
                  <c:v>46064</c:v>
                </c:pt>
                <c:pt idx="1076">
                  <c:v>46065</c:v>
                </c:pt>
                <c:pt idx="1077">
                  <c:v>46066</c:v>
                </c:pt>
                <c:pt idx="1078">
                  <c:v>46069</c:v>
                </c:pt>
                <c:pt idx="1079">
                  <c:v>46070</c:v>
                </c:pt>
                <c:pt idx="1080">
                  <c:v>46071</c:v>
                </c:pt>
                <c:pt idx="1081">
                  <c:v>46072</c:v>
                </c:pt>
                <c:pt idx="1082">
                  <c:v>46073</c:v>
                </c:pt>
                <c:pt idx="1083">
                  <c:v>46076</c:v>
                </c:pt>
                <c:pt idx="1084">
                  <c:v>46077</c:v>
                </c:pt>
                <c:pt idx="1085">
                  <c:v>46078</c:v>
                </c:pt>
                <c:pt idx="1086">
                  <c:v>46079</c:v>
                </c:pt>
                <c:pt idx="1087">
                  <c:v>46080</c:v>
                </c:pt>
                <c:pt idx="1088">
                  <c:v>46081</c:v>
                </c:pt>
                <c:pt idx="1089">
                  <c:v>46083</c:v>
                </c:pt>
                <c:pt idx="1090">
                  <c:v>46084</c:v>
                </c:pt>
                <c:pt idx="1091">
                  <c:v>46085</c:v>
                </c:pt>
                <c:pt idx="1092">
                  <c:v>46086</c:v>
                </c:pt>
                <c:pt idx="1093">
                  <c:v>46087</c:v>
                </c:pt>
                <c:pt idx="1094">
                  <c:v>46090</c:v>
                </c:pt>
                <c:pt idx="1095">
                  <c:v>46091</c:v>
                </c:pt>
                <c:pt idx="1096">
                  <c:v>46092</c:v>
                </c:pt>
                <c:pt idx="1097">
                  <c:v>46093</c:v>
                </c:pt>
                <c:pt idx="1098">
                  <c:v>46094</c:v>
                </c:pt>
                <c:pt idx="1099">
                  <c:v>46097</c:v>
                </c:pt>
                <c:pt idx="1100">
                  <c:v>46098</c:v>
                </c:pt>
                <c:pt idx="1101">
                  <c:v>46099</c:v>
                </c:pt>
                <c:pt idx="1102">
                  <c:v>46100</c:v>
                </c:pt>
                <c:pt idx="1103">
                  <c:v>46101</c:v>
                </c:pt>
                <c:pt idx="1104">
                  <c:v>46104</c:v>
                </c:pt>
                <c:pt idx="1105">
                  <c:v>46105</c:v>
                </c:pt>
                <c:pt idx="1106">
                  <c:v>46106</c:v>
                </c:pt>
                <c:pt idx="1107">
                  <c:v>46107</c:v>
                </c:pt>
                <c:pt idx="1108">
                  <c:v>46108</c:v>
                </c:pt>
                <c:pt idx="1109">
                  <c:v>46111</c:v>
                </c:pt>
                <c:pt idx="1110">
                  <c:v>46112</c:v>
                </c:pt>
              </c:numCache>
              <c:extLst xmlns:c15="http://schemas.microsoft.com/office/drawing/2012/chart"/>
            </c:numRef>
          </c:cat>
          <c:val>
            <c:numRef>
              <c:f>Sheet1!$H$2:$H$1112</c:f>
              <c:numCache>
                <c:formatCode>0</c:formatCode>
                <c:ptCount val="1111"/>
                <c:pt idx="0">
                  <c:v>259</c:v>
                </c:pt>
                <c:pt idx="1">
                  <c:v>259</c:v>
                </c:pt>
                <c:pt idx="2">
                  <c:v>259</c:v>
                </c:pt>
                <c:pt idx="3">
                  <c:v>259</c:v>
                </c:pt>
                <c:pt idx="4">
                  <c:v>259</c:v>
                </c:pt>
                <c:pt idx="5">
                  <c:v>259</c:v>
                </c:pt>
                <c:pt idx="6">
                  <c:v>259</c:v>
                </c:pt>
                <c:pt idx="7">
                  <c:v>259</c:v>
                </c:pt>
                <c:pt idx="8">
                  <c:v>259</c:v>
                </c:pt>
                <c:pt idx="9">
                  <c:v>259</c:v>
                </c:pt>
                <c:pt idx="10">
                  <c:v>259</c:v>
                </c:pt>
                <c:pt idx="11">
                  <c:v>259</c:v>
                </c:pt>
                <c:pt idx="12">
                  <c:v>259</c:v>
                </c:pt>
                <c:pt idx="13">
                  <c:v>259</c:v>
                </c:pt>
                <c:pt idx="14">
                  <c:v>259</c:v>
                </c:pt>
                <c:pt idx="15">
                  <c:v>259</c:v>
                </c:pt>
                <c:pt idx="16">
                  <c:v>259</c:v>
                </c:pt>
                <c:pt idx="17">
                  <c:v>259</c:v>
                </c:pt>
                <c:pt idx="18">
                  <c:v>259</c:v>
                </c:pt>
                <c:pt idx="19">
                  <c:v>259</c:v>
                </c:pt>
                <c:pt idx="20">
                  <c:v>259</c:v>
                </c:pt>
                <c:pt idx="21">
                  <c:v>259</c:v>
                </c:pt>
                <c:pt idx="22">
                  <c:v>259</c:v>
                </c:pt>
                <c:pt idx="23">
                  <c:v>259</c:v>
                </c:pt>
                <c:pt idx="24">
                  <c:v>259</c:v>
                </c:pt>
                <c:pt idx="25">
                  <c:v>259</c:v>
                </c:pt>
                <c:pt idx="26">
                  <c:v>259</c:v>
                </c:pt>
                <c:pt idx="27">
                  <c:v>259</c:v>
                </c:pt>
                <c:pt idx="28">
                  <c:v>259</c:v>
                </c:pt>
                <c:pt idx="29">
                  <c:v>259</c:v>
                </c:pt>
                <c:pt idx="30">
                  <c:v>259</c:v>
                </c:pt>
                <c:pt idx="31">
                  <c:v>259</c:v>
                </c:pt>
                <c:pt idx="32">
                  <c:v>259</c:v>
                </c:pt>
                <c:pt idx="33">
                  <c:v>259</c:v>
                </c:pt>
                <c:pt idx="34">
                  <c:v>259</c:v>
                </c:pt>
                <c:pt idx="35">
                  <c:v>259</c:v>
                </c:pt>
                <c:pt idx="36">
                  <c:v>259</c:v>
                </c:pt>
                <c:pt idx="37">
                  <c:v>259</c:v>
                </c:pt>
                <c:pt idx="38">
                  <c:v>259</c:v>
                </c:pt>
                <c:pt idx="39">
                  <c:v>259</c:v>
                </c:pt>
                <c:pt idx="40">
                  <c:v>259</c:v>
                </c:pt>
                <c:pt idx="41">
                  <c:v>259</c:v>
                </c:pt>
                <c:pt idx="42">
                  <c:v>259</c:v>
                </c:pt>
                <c:pt idx="43">
                  <c:v>259</c:v>
                </c:pt>
                <c:pt idx="44">
                  <c:v>259</c:v>
                </c:pt>
                <c:pt idx="45">
                  <c:v>259</c:v>
                </c:pt>
                <c:pt idx="46">
                  <c:v>259</c:v>
                </c:pt>
                <c:pt idx="47">
                  <c:v>259</c:v>
                </c:pt>
                <c:pt idx="48">
                  <c:v>259</c:v>
                </c:pt>
                <c:pt idx="49">
                  <c:v>259</c:v>
                </c:pt>
                <c:pt idx="50">
                  <c:v>259</c:v>
                </c:pt>
                <c:pt idx="51">
                  <c:v>259</c:v>
                </c:pt>
                <c:pt idx="52">
                  <c:v>259</c:v>
                </c:pt>
                <c:pt idx="53">
                  <c:v>259</c:v>
                </c:pt>
                <c:pt idx="54">
                  <c:v>259</c:v>
                </c:pt>
                <c:pt idx="55">
                  <c:v>259</c:v>
                </c:pt>
                <c:pt idx="56">
                  <c:v>259</c:v>
                </c:pt>
                <c:pt idx="57">
                  <c:v>259</c:v>
                </c:pt>
                <c:pt idx="58">
                  <c:v>259</c:v>
                </c:pt>
                <c:pt idx="59">
                  <c:v>259</c:v>
                </c:pt>
                <c:pt idx="60">
                  <c:v>259</c:v>
                </c:pt>
                <c:pt idx="61">
                  <c:v>259</c:v>
                </c:pt>
                <c:pt idx="62">
                  <c:v>259</c:v>
                </c:pt>
                <c:pt idx="63">
                  <c:v>259</c:v>
                </c:pt>
                <c:pt idx="64">
                  <c:v>259</c:v>
                </c:pt>
                <c:pt idx="65">
                  <c:v>259</c:v>
                </c:pt>
                <c:pt idx="66">
                  <c:v>259</c:v>
                </c:pt>
                <c:pt idx="67">
                  <c:v>259</c:v>
                </c:pt>
                <c:pt idx="68">
                  <c:v>259</c:v>
                </c:pt>
                <c:pt idx="69">
                  <c:v>259</c:v>
                </c:pt>
                <c:pt idx="70">
                  <c:v>259</c:v>
                </c:pt>
                <c:pt idx="71">
                  <c:v>259</c:v>
                </c:pt>
                <c:pt idx="72">
                  <c:v>259</c:v>
                </c:pt>
                <c:pt idx="73">
                  <c:v>259</c:v>
                </c:pt>
                <c:pt idx="74">
                  <c:v>259</c:v>
                </c:pt>
                <c:pt idx="75">
                  <c:v>259</c:v>
                </c:pt>
                <c:pt idx="76">
                  <c:v>259</c:v>
                </c:pt>
                <c:pt idx="77">
                  <c:v>259</c:v>
                </c:pt>
                <c:pt idx="78">
                  <c:v>259</c:v>
                </c:pt>
                <c:pt idx="79">
                  <c:v>259</c:v>
                </c:pt>
                <c:pt idx="80">
                  <c:v>259</c:v>
                </c:pt>
                <c:pt idx="81">
                  <c:v>259</c:v>
                </c:pt>
                <c:pt idx="82">
                  <c:v>259</c:v>
                </c:pt>
                <c:pt idx="83">
                  <c:v>259</c:v>
                </c:pt>
                <c:pt idx="84">
                  <c:v>259</c:v>
                </c:pt>
                <c:pt idx="85">
                  <c:v>259</c:v>
                </c:pt>
                <c:pt idx="86">
                  <c:v>259</c:v>
                </c:pt>
                <c:pt idx="87">
                  <c:v>259</c:v>
                </c:pt>
                <c:pt idx="88">
                  <c:v>259</c:v>
                </c:pt>
                <c:pt idx="89">
                  <c:v>259</c:v>
                </c:pt>
                <c:pt idx="90">
                  <c:v>259</c:v>
                </c:pt>
                <c:pt idx="91">
                  <c:v>259</c:v>
                </c:pt>
                <c:pt idx="92">
                  <c:v>259</c:v>
                </c:pt>
                <c:pt idx="93">
                  <c:v>259</c:v>
                </c:pt>
                <c:pt idx="94">
                  <c:v>259</c:v>
                </c:pt>
                <c:pt idx="95">
                  <c:v>259</c:v>
                </c:pt>
                <c:pt idx="96">
                  <c:v>259</c:v>
                </c:pt>
                <c:pt idx="97">
                  <c:v>259</c:v>
                </c:pt>
                <c:pt idx="98">
                  <c:v>259</c:v>
                </c:pt>
                <c:pt idx="99">
                  <c:v>259</c:v>
                </c:pt>
                <c:pt idx="100">
                  <c:v>259</c:v>
                </c:pt>
                <c:pt idx="101">
                  <c:v>259</c:v>
                </c:pt>
                <c:pt idx="102">
                  <c:v>259</c:v>
                </c:pt>
                <c:pt idx="103">
                  <c:v>259</c:v>
                </c:pt>
                <c:pt idx="104">
                  <c:v>259</c:v>
                </c:pt>
                <c:pt idx="105">
                  <c:v>259</c:v>
                </c:pt>
                <c:pt idx="106">
                  <c:v>259</c:v>
                </c:pt>
                <c:pt idx="107">
                  <c:v>259</c:v>
                </c:pt>
                <c:pt idx="108">
                  <c:v>259</c:v>
                </c:pt>
                <c:pt idx="109">
                  <c:v>259</c:v>
                </c:pt>
                <c:pt idx="110">
                  <c:v>259</c:v>
                </c:pt>
                <c:pt idx="111">
                  <c:v>259</c:v>
                </c:pt>
                <c:pt idx="112">
                  <c:v>259</c:v>
                </c:pt>
                <c:pt idx="113">
                  <c:v>259</c:v>
                </c:pt>
                <c:pt idx="114">
                  <c:v>259</c:v>
                </c:pt>
                <c:pt idx="115">
                  <c:v>259</c:v>
                </c:pt>
                <c:pt idx="116">
                  <c:v>259</c:v>
                </c:pt>
                <c:pt idx="117">
                  <c:v>259</c:v>
                </c:pt>
                <c:pt idx="118">
                  <c:v>259</c:v>
                </c:pt>
                <c:pt idx="119">
                  <c:v>259</c:v>
                </c:pt>
                <c:pt idx="120">
                  <c:v>259</c:v>
                </c:pt>
                <c:pt idx="121">
                  <c:v>259</c:v>
                </c:pt>
                <c:pt idx="122">
                  <c:v>259</c:v>
                </c:pt>
                <c:pt idx="123">
                  <c:v>259</c:v>
                </c:pt>
                <c:pt idx="124">
                  <c:v>259</c:v>
                </c:pt>
                <c:pt idx="125">
                  <c:v>259</c:v>
                </c:pt>
                <c:pt idx="126">
                  <c:v>259</c:v>
                </c:pt>
                <c:pt idx="127">
                  <c:v>259</c:v>
                </c:pt>
                <c:pt idx="128">
                  <c:v>259</c:v>
                </c:pt>
                <c:pt idx="129">
                  <c:v>259</c:v>
                </c:pt>
                <c:pt idx="130">
                  <c:v>259</c:v>
                </c:pt>
                <c:pt idx="131">
                  <c:v>259</c:v>
                </c:pt>
                <c:pt idx="132">
                  <c:v>259</c:v>
                </c:pt>
                <c:pt idx="133">
                  <c:v>259</c:v>
                </c:pt>
                <c:pt idx="134">
                  <c:v>259</c:v>
                </c:pt>
                <c:pt idx="135">
                  <c:v>259</c:v>
                </c:pt>
                <c:pt idx="136">
                  <c:v>259</c:v>
                </c:pt>
                <c:pt idx="137">
                  <c:v>259</c:v>
                </c:pt>
                <c:pt idx="138">
                  <c:v>259</c:v>
                </c:pt>
                <c:pt idx="139">
                  <c:v>259</c:v>
                </c:pt>
                <c:pt idx="140">
                  <c:v>259</c:v>
                </c:pt>
                <c:pt idx="141">
                  <c:v>259</c:v>
                </c:pt>
                <c:pt idx="142">
                  <c:v>259</c:v>
                </c:pt>
                <c:pt idx="143">
                  <c:v>259</c:v>
                </c:pt>
                <c:pt idx="144">
                  <c:v>259</c:v>
                </c:pt>
                <c:pt idx="145">
                  <c:v>259</c:v>
                </c:pt>
                <c:pt idx="146">
                  <c:v>259</c:v>
                </c:pt>
                <c:pt idx="147">
                  <c:v>259</c:v>
                </c:pt>
                <c:pt idx="148">
                  <c:v>259</c:v>
                </c:pt>
                <c:pt idx="149">
                  <c:v>259</c:v>
                </c:pt>
                <c:pt idx="150">
                  <c:v>259</c:v>
                </c:pt>
                <c:pt idx="151">
                  <c:v>259</c:v>
                </c:pt>
                <c:pt idx="152">
                  <c:v>259</c:v>
                </c:pt>
                <c:pt idx="153">
                  <c:v>259</c:v>
                </c:pt>
                <c:pt idx="154">
                  <c:v>259</c:v>
                </c:pt>
                <c:pt idx="155">
                  <c:v>259</c:v>
                </c:pt>
                <c:pt idx="156">
                  <c:v>259</c:v>
                </c:pt>
                <c:pt idx="157">
                  <c:v>259</c:v>
                </c:pt>
                <c:pt idx="158">
                  <c:v>259</c:v>
                </c:pt>
                <c:pt idx="159">
                  <c:v>259</c:v>
                </c:pt>
                <c:pt idx="160">
                  <c:v>259</c:v>
                </c:pt>
                <c:pt idx="161">
                  <c:v>259</c:v>
                </c:pt>
                <c:pt idx="162">
                  <c:v>259</c:v>
                </c:pt>
                <c:pt idx="163">
                  <c:v>259</c:v>
                </c:pt>
                <c:pt idx="164">
                  <c:v>259</c:v>
                </c:pt>
                <c:pt idx="165">
                  <c:v>259</c:v>
                </c:pt>
                <c:pt idx="166">
                  <c:v>259</c:v>
                </c:pt>
                <c:pt idx="167">
                  <c:v>259</c:v>
                </c:pt>
                <c:pt idx="168">
                  <c:v>259</c:v>
                </c:pt>
                <c:pt idx="169">
                  <c:v>259</c:v>
                </c:pt>
                <c:pt idx="170">
                  <c:v>259</c:v>
                </c:pt>
                <c:pt idx="171">
                  <c:v>259</c:v>
                </c:pt>
                <c:pt idx="172">
                  <c:v>259</c:v>
                </c:pt>
                <c:pt idx="173">
                  <c:v>259</c:v>
                </c:pt>
                <c:pt idx="174">
                  <c:v>259</c:v>
                </c:pt>
                <c:pt idx="175">
                  <c:v>259</c:v>
                </c:pt>
                <c:pt idx="176">
                  <c:v>259</c:v>
                </c:pt>
                <c:pt idx="177">
                  <c:v>259</c:v>
                </c:pt>
                <c:pt idx="178">
                  <c:v>259</c:v>
                </c:pt>
                <c:pt idx="179">
                  <c:v>259</c:v>
                </c:pt>
                <c:pt idx="180">
                  <c:v>259</c:v>
                </c:pt>
                <c:pt idx="181">
                  <c:v>259</c:v>
                </c:pt>
                <c:pt idx="182">
                  <c:v>259</c:v>
                </c:pt>
                <c:pt idx="183">
                  <c:v>259</c:v>
                </c:pt>
                <c:pt idx="184">
                  <c:v>259</c:v>
                </c:pt>
                <c:pt idx="185">
                  <c:v>259</c:v>
                </c:pt>
                <c:pt idx="186">
                  <c:v>259</c:v>
                </c:pt>
                <c:pt idx="187">
                  <c:v>259</c:v>
                </c:pt>
                <c:pt idx="188">
                  <c:v>259</c:v>
                </c:pt>
                <c:pt idx="189">
                  <c:v>259</c:v>
                </c:pt>
                <c:pt idx="190">
                  <c:v>259</c:v>
                </c:pt>
                <c:pt idx="191">
                  <c:v>259</c:v>
                </c:pt>
                <c:pt idx="192">
                  <c:v>259</c:v>
                </c:pt>
                <c:pt idx="193">
                  <c:v>259</c:v>
                </c:pt>
                <c:pt idx="194">
                  <c:v>259</c:v>
                </c:pt>
                <c:pt idx="195">
                  <c:v>259</c:v>
                </c:pt>
                <c:pt idx="196">
                  <c:v>259</c:v>
                </c:pt>
                <c:pt idx="197">
                  <c:v>259</c:v>
                </c:pt>
                <c:pt idx="198">
                  <c:v>259</c:v>
                </c:pt>
                <c:pt idx="199">
                  <c:v>259</c:v>
                </c:pt>
                <c:pt idx="200">
                  <c:v>259</c:v>
                </c:pt>
                <c:pt idx="201">
                  <c:v>259</c:v>
                </c:pt>
                <c:pt idx="202">
                  <c:v>259</c:v>
                </c:pt>
                <c:pt idx="203">
                  <c:v>259</c:v>
                </c:pt>
                <c:pt idx="204">
                  <c:v>259</c:v>
                </c:pt>
                <c:pt idx="205">
                  <c:v>259</c:v>
                </c:pt>
                <c:pt idx="206">
                  <c:v>259</c:v>
                </c:pt>
                <c:pt idx="207">
                  <c:v>259</c:v>
                </c:pt>
                <c:pt idx="208">
                  <c:v>259</c:v>
                </c:pt>
                <c:pt idx="209">
                  <c:v>259</c:v>
                </c:pt>
                <c:pt idx="210">
                  <c:v>259</c:v>
                </c:pt>
                <c:pt idx="211">
                  <c:v>259</c:v>
                </c:pt>
                <c:pt idx="212">
                  <c:v>259</c:v>
                </c:pt>
                <c:pt idx="213">
                  <c:v>259</c:v>
                </c:pt>
                <c:pt idx="214">
                  <c:v>259</c:v>
                </c:pt>
                <c:pt idx="215">
                  <c:v>259</c:v>
                </c:pt>
                <c:pt idx="216">
                  <c:v>259</c:v>
                </c:pt>
                <c:pt idx="217">
                  <c:v>259</c:v>
                </c:pt>
                <c:pt idx="218">
                  <c:v>259</c:v>
                </c:pt>
                <c:pt idx="219">
                  <c:v>259</c:v>
                </c:pt>
                <c:pt idx="220">
                  <c:v>259</c:v>
                </c:pt>
                <c:pt idx="221">
                  <c:v>259</c:v>
                </c:pt>
                <c:pt idx="222">
                  <c:v>259</c:v>
                </c:pt>
                <c:pt idx="223">
                  <c:v>259</c:v>
                </c:pt>
                <c:pt idx="224">
                  <c:v>259</c:v>
                </c:pt>
                <c:pt idx="225">
                  <c:v>259</c:v>
                </c:pt>
                <c:pt idx="226">
                  <c:v>259</c:v>
                </c:pt>
                <c:pt idx="227">
                  <c:v>259</c:v>
                </c:pt>
                <c:pt idx="228">
                  <c:v>259</c:v>
                </c:pt>
                <c:pt idx="229">
                  <c:v>259</c:v>
                </c:pt>
                <c:pt idx="230">
                  <c:v>259</c:v>
                </c:pt>
                <c:pt idx="231">
                  <c:v>259</c:v>
                </c:pt>
                <c:pt idx="232">
                  <c:v>259</c:v>
                </c:pt>
                <c:pt idx="233">
                  <c:v>259</c:v>
                </c:pt>
                <c:pt idx="234">
                  <c:v>259</c:v>
                </c:pt>
                <c:pt idx="235">
                  <c:v>259</c:v>
                </c:pt>
                <c:pt idx="236">
                  <c:v>259</c:v>
                </c:pt>
                <c:pt idx="237">
                  <c:v>259</c:v>
                </c:pt>
                <c:pt idx="238">
                  <c:v>259</c:v>
                </c:pt>
                <c:pt idx="239">
                  <c:v>259</c:v>
                </c:pt>
                <c:pt idx="240">
                  <c:v>259</c:v>
                </c:pt>
                <c:pt idx="241">
                  <c:v>259</c:v>
                </c:pt>
                <c:pt idx="242">
                  <c:v>259</c:v>
                </c:pt>
                <c:pt idx="243">
                  <c:v>259</c:v>
                </c:pt>
                <c:pt idx="244">
                  <c:v>259</c:v>
                </c:pt>
                <c:pt idx="245">
                  <c:v>259</c:v>
                </c:pt>
                <c:pt idx="246">
                  <c:v>259</c:v>
                </c:pt>
                <c:pt idx="247">
                  <c:v>259</c:v>
                </c:pt>
                <c:pt idx="248">
                  <c:v>259</c:v>
                </c:pt>
                <c:pt idx="249">
                  <c:v>259</c:v>
                </c:pt>
                <c:pt idx="250">
                  <c:v>259</c:v>
                </c:pt>
                <c:pt idx="251">
                  <c:v>259</c:v>
                </c:pt>
                <c:pt idx="252">
                  <c:v>259</c:v>
                </c:pt>
                <c:pt idx="253">
                  <c:v>259</c:v>
                </c:pt>
                <c:pt idx="254">
                  <c:v>259</c:v>
                </c:pt>
                <c:pt idx="255">
                  <c:v>259</c:v>
                </c:pt>
                <c:pt idx="256">
                  <c:v>259</c:v>
                </c:pt>
                <c:pt idx="257">
                  <c:v>259</c:v>
                </c:pt>
                <c:pt idx="258">
                  <c:v>259</c:v>
                </c:pt>
                <c:pt idx="259">
                  <c:v>259</c:v>
                </c:pt>
                <c:pt idx="260">
                  <c:v>259</c:v>
                </c:pt>
                <c:pt idx="261">
                  <c:v>259</c:v>
                </c:pt>
                <c:pt idx="262">
                  <c:v>259</c:v>
                </c:pt>
                <c:pt idx="263">
                  <c:v>259</c:v>
                </c:pt>
                <c:pt idx="264">
                  <c:v>259</c:v>
                </c:pt>
                <c:pt idx="265">
                  <c:v>259</c:v>
                </c:pt>
                <c:pt idx="266">
                  <c:v>259</c:v>
                </c:pt>
                <c:pt idx="267">
                  <c:v>259</c:v>
                </c:pt>
                <c:pt idx="268">
                  <c:v>259</c:v>
                </c:pt>
                <c:pt idx="269">
                  <c:v>259</c:v>
                </c:pt>
                <c:pt idx="270">
                  <c:v>259</c:v>
                </c:pt>
                <c:pt idx="271">
                  <c:v>259</c:v>
                </c:pt>
                <c:pt idx="272">
                  <c:v>259</c:v>
                </c:pt>
                <c:pt idx="273">
                  <c:v>259</c:v>
                </c:pt>
                <c:pt idx="274">
                  <c:v>259</c:v>
                </c:pt>
                <c:pt idx="275">
                  <c:v>259</c:v>
                </c:pt>
                <c:pt idx="276">
                  <c:v>259</c:v>
                </c:pt>
                <c:pt idx="277">
                  <c:v>259</c:v>
                </c:pt>
                <c:pt idx="278">
                  <c:v>259</c:v>
                </c:pt>
                <c:pt idx="279">
                  <c:v>259</c:v>
                </c:pt>
                <c:pt idx="280">
                  <c:v>259</c:v>
                </c:pt>
                <c:pt idx="281">
                  <c:v>259</c:v>
                </c:pt>
                <c:pt idx="282">
                  <c:v>259</c:v>
                </c:pt>
                <c:pt idx="283">
                  <c:v>259</c:v>
                </c:pt>
                <c:pt idx="284">
                  <c:v>259</c:v>
                </c:pt>
                <c:pt idx="285">
                  <c:v>259</c:v>
                </c:pt>
                <c:pt idx="286">
                  <c:v>259</c:v>
                </c:pt>
                <c:pt idx="287">
                  <c:v>259</c:v>
                </c:pt>
                <c:pt idx="288">
                  <c:v>259</c:v>
                </c:pt>
                <c:pt idx="289">
                  <c:v>259</c:v>
                </c:pt>
                <c:pt idx="290">
                  <c:v>259</c:v>
                </c:pt>
                <c:pt idx="291">
                  <c:v>259</c:v>
                </c:pt>
                <c:pt idx="292">
                  <c:v>259</c:v>
                </c:pt>
                <c:pt idx="293">
                  <c:v>259</c:v>
                </c:pt>
                <c:pt idx="294">
                  <c:v>259</c:v>
                </c:pt>
                <c:pt idx="295">
                  <c:v>259</c:v>
                </c:pt>
                <c:pt idx="296">
                  <c:v>259</c:v>
                </c:pt>
                <c:pt idx="297">
                  <c:v>259</c:v>
                </c:pt>
                <c:pt idx="298">
                  <c:v>259</c:v>
                </c:pt>
                <c:pt idx="299">
                  <c:v>259</c:v>
                </c:pt>
                <c:pt idx="300">
                  <c:v>259</c:v>
                </c:pt>
                <c:pt idx="301">
                  <c:v>259</c:v>
                </c:pt>
                <c:pt idx="302">
                  <c:v>259</c:v>
                </c:pt>
                <c:pt idx="303">
                  <c:v>259</c:v>
                </c:pt>
                <c:pt idx="304">
                  <c:v>259</c:v>
                </c:pt>
                <c:pt idx="305">
                  <c:v>259</c:v>
                </c:pt>
                <c:pt idx="306">
                  <c:v>259</c:v>
                </c:pt>
                <c:pt idx="307">
                  <c:v>259</c:v>
                </c:pt>
                <c:pt idx="308">
                  <c:v>259</c:v>
                </c:pt>
                <c:pt idx="309">
                  <c:v>259</c:v>
                </c:pt>
                <c:pt idx="310">
                  <c:v>259</c:v>
                </c:pt>
                <c:pt idx="311">
                  <c:v>259</c:v>
                </c:pt>
                <c:pt idx="312">
                  <c:v>259</c:v>
                </c:pt>
                <c:pt idx="313">
                  <c:v>259</c:v>
                </c:pt>
                <c:pt idx="314">
                  <c:v>259</c:v>
                </c:pt>
                <c:pt idx="315">
                  <c:v>259</c:v>
                </c:pt>
                <c:pt idx="316">
                  <c:v>259</c:v>
                </c:pt>
                <c:pt idx="317">
                  <c:v>259</c:v>
                </c:pt>
                <c:pt idx="318">
                  <c:v>259</c:v>
                </c:pt>
                <c:pt idx="319">
                  <c:v>259</c:v>
                </c:pt>
                <c:pt idx="320">
                  <c:v>259</c:v>
                </c:pt>
                <c:pt idx="321">
                  <c:v>259</c:v>
                </c:pt>
                <c:pt idx="322">
                  <c:v>259</c:v>
                </c:pt>
                <c:pt idx="323">
                  <c:v>259</c:v>
                </c:pt>
                <c:pt idx="324">
                  <c:v>259</c:v>
                </c:pt>
                <c:pt idx="325">
                  <c:v>259</c:v>
                </c:pt>
                <c:pt idx="326">
                  <c:v>259</c:v>
                </c:pt>
                <c:pt idx="327">
                  <c:v>259</c:v>
                </c:pt>
                <c:pt idx="328">
                  <c:v>259</c:v>
                </c:pt>
                <c:pt idx="329">
                  <c:v>259</c:v>
                </c:pt>
                <c:pt idx="330">
                  <c:v>259</c:v>
                </c:pt>
                <c:pt idx="331">
                  <c:v>259</c:v>
                </c:pt>
                <c:pt idx="332">
                  <c:v>259</c:v>
                </c:pt>
                <c:pt idx="333">
                  <c:v>259</c:v>
                </c:pt>
                <c:pt idx="334">
                  <c:v>259</c:v>
                </c:pt>
                <c:pt idx="335">
                  <c:v>259</c:v>
                </c:pt>
                <c:pt idx="336">
                  <c:v>259</c:v>
                </c:pt>
                <c:pt idx="337">
                  <c:v>259</c:v>
                </c:pt>
                <c:pt idx="338">
                  <c:v>259</c:v>
                </c:pt>
                <c:pt idx="339">
                  <c:v>259</c:v>
                </c:pt>
                <c:pt idx="340">
                  <c:v>259</c:v>
                </c:pt>
                <c:pt idx="341">
                  <c:v>259</c:v>
                </c:pt>
                <c:pt idx="342">
                  <c:v>259</c:v>
                </c:pt>
                <c:pt idx="343">
                  <c:v>259</c:v>
                </c:pt>
                <c:pt idx="344">
                  <c:v>259</c:v>
                </c:pt>
                <c:pt idx="345">
                  <c:v>259</c:v>
                </c:pt>
                <c:pt idx="346">
                  <c:v>259</c:v>
                </c:pt>
                <c:pt idx="347">
                  <c:v>259</c:v>
                </c:pt>
                <c:pt idx="348">
                  <c:v>259</c:v>
                </c:pt>
                <c:pt idx="349">
                  <c:v>259</c:v>
                </c:pt>
                <c:pt idx="350">
                  <c:v>259</c:v>
                </c:pt>
                <c:pt idx="351">
                  <c:v>259</c:v>
                </c:pt>
                <c:pt idx="352">
                  <c:v>259</c:v>
                </c:pt>
                <c:pt idx="353">
                  <c:v>259</c:v>
                </c:pt>
                <c:pt idx="354">
                  <c:v>259</c:v>
                </c:pt>
                <c:pt idx="355">
                  <c:v>259</c:v>
                </c:pt>
                <c:pt idx="356">
                  <c:v>259</c:v>
                </c:pt>
                <c:pt idx="357">
                  <c:v>259</c:v>
                </c:pt>
                <c:pt idx="358">
                  <c:v>259</c:v>
                </c:pt>
                <c:pt idx="359">
                  <c:v>259</c:v>
                </c:pt>
                <c:pt idx="360">
                  <c:v>259</c:v>
                </c:pt>
                <c:pt idx="361">
                  <c:v>259</c:v>
                </c:pt>
                <c:pt idx="362">
                  <c:v>259</c:v>
                </c:pt>
                <c:pt idx="363">
                  <c:v>259</c:v>
                </c:pt>
                <c:pt idx="364">
                  <c:v>259</c:v>
                </c:pt>
                <c:pt idx="365">
                  <c:v>259</c:v>
                </c:pt>
                <c:pt idx="366">
                  <c:v>259</c:v>
                </c:pt>
                <c:pt idx="367">
                  <c:v>259</c:v>
                </c:pt>
                <c:pt idx="368">
                  <c:v>259</c:v>
                </c:pt>
                <c:pt idx="369">
                  <c:v>259</c:v>
                </c:pt>
                <c:pt idx="370">
                  <c:v>259</c:v>
                </c:pt>
                <c:pt idx="371">
                  <c:v>259</c:v>
                </c:pt>
                <c:pt idx="372">
                  <c:v>259</c:v>
                </c:pt>
                <c:pt idx="373">
                  <c:v>259</c:v>
                </c:pt>
                <c:pt idx="374">
                  <c:v>259</c:v>
                </c:pt>
                <c:pt idx="375">
                  <c:v>259</c:v>
                </c:pt>
                <c:pt idx="376">
                  <c:v>259</c:v>
                </c:pt>
                <c:pt idx="377">
                  <c:v>259</c:v>
                </c:pt>
                <c:pt idx="378">
                  <c:v>259</c:v>
                </c:pt>
                <c:pt idx="379">
                  <c:v>259</c:v>
                </c:pt>
                <c:pt idx="380">
                  <c:v>259</c:v>
                </c:pt>
                <c:pt idx="381">
                  <c:v>259</c:v>
                </c:pt>
                <c:pt idx="382">
                  <c:v>259</c:v>
                </c:pt>
                <c:pt idx="383">
                  <c:v>259</c:v>
                </c:pt>
                <c:pt idx="384">
                  <c:v>259</c:v>
                </c:pt>
                <c:pt idx="385">
                  <c:v>259</c:v>
                </c:pt>
                <c:pt idx="386">
                  <c:v>259</c:v>
                </c:pt>
                <c:pt idx="387">
                  <c:v>259</c:v>
                </c:pt>
                <c:pt idx="388">
                  <c:v>259</c:v>
                </c:pt>
                <c:pt idx="389">
                  <c:v>259</c:v>
                </c:pt>
                <c:pt idx="390">
                  <c:v>259</c:v>
                </c:pt>
                <c:pt idx="391">
                  <c:v>259</c:v>
                </c:pt>
                <c:pt idx="392">
                  <c:v>259</c:v>
                </c:pt>
                <c:pt idx="393">
                  <c:v>259</c:v>
                </c:pt>
                <c:pt idx="394">
                  <c:v>259</c:v>
                </c:pt>
                <c:pt idx="395">
                  <c:v>259</c:v>
                </c:pt>
                <c:pt idx="396">
                  <c:v>259</c:v>
                </c:pt>
                <c:pt idx="397">
                  <c:v>259</c:v>
                </c:pt>
                <c:pt idx="398">
                  <c:v>259</c:v>
                </c:pt>
                <c:pt idx="399">
                  <c:v>259</c:v>
                </c:pt>
                <c:pt idx="400">
                  <c:v>259</c:v>
                </c:pt>
                <c:pt idx="401">
                  <c:v>259</c:v>
                </c:pt>
                <c:pt idx="402">
                  <c:v>259</c:v>
                </c:pt>
                <c:pt idx="403">
                  <c:v>259</c:v>
                </c:pt>
                <c:pt idx="404">
                  <c:v>259</c:v>
                </c:pt>
                <c:pt idx="405">
                  <c:v>259</c:v>
                </c:pt>
                <c:pt idx="406">
                  <c:v>259</c:v>
                </c:pt>
                <c:pt idx="407">
                  <c:v>259</c:v>
                </c:pt>
                <c:pt idx="408">
                  <c:v>259</c:v>
                </c:pt>
                <c:pt idx="409">
                  <c:v>259</c:v>
                </c:pt>
                <c:pt idx="410">
                  <c:v>259</c:v>
                </c:pt>
                <c:pt idx="411">
                  <c:v>259</c:v>
                </c:pt>
                <c:pt idx="412">
                  <c:v>259</c:v>
                </c:pt>
                <c:pt idx="413">
                  <c:v>259</c:v>
                </c:pt>
                <c:pt idx="414">
                  <c:v>259</c:v>
                </c:pt>
                <c:pt idx="415">
                  <c:v>259</c:v>
                </c:pt>
                <c:pt idx="416">
                  <c:v>259</c:v>
                </c:pt>
                <c:pt idx="417">
                  <c:v>259</c:v>
                </c:pt>
                <c:pt idx="418">
                  <c:v>259</c:v>
                </c:pt>
                <c:pt idx="419">
                  <c:v>259</c:v>
                </c:pt>
                <c:pt idx="420">
                  <c:v>259</c:v>
                </c:pt>
                <c:pt idx="421">
                  <c:v>259</c:v>
                </c:pt>
                <c:pt idx="422">
                  <c:v>259</c:v>
                </c:pt>
                <c:pt idx="423">
                  <c:v>259</c:v>
                </c:pt>
                <c:pt idx="424">
                  <c:v>259</c:v>
                </c:pt>
                <c:pt idx="425">
                  <c:v>259</c:v>
                </c:pt>
                <c:pt idx="426">
                  <c:v>259</c:v>
                </c:pt>
                <c:pt idx="427">
                  <c:v>259</c:v>
                </c:pt>
                <c:pt idx="428">
                  <c:v>259</c:v>
                </c:pt>
                <c:pt idx="429">
                  <c:v>259</c:v>
                </c:pt>
                <c:pt idx="430">
                  <c:v>259</c:v>
                </c:pt>
                <c:pt idx="431">
                  <c:v>259</c:v>
                </c:pt>
                <c:pt idx="432">
                  <c:v>259</c:v>
                </c:pt>
                <c:pt idx="433">
                  <c:v>259</c:v>
                </c:pt>
                <c:pt idx="434">
                  <c:v>259</c:v>
                </c:pt>
                <c:pt idx="435">
                  <c:v>259</c:v>
                </c:pt>
                <c:pt idx="436">
                  <c:v>259</c:v>
                </c:pt>
                <c:pt idx="437">
                  <c:v>259</c:v>
                </c:pt>
                <c:pt idx="438">
                  <c:v>259</c:v>
                </c:pt>
                <c:pt idx="439">
                  <c:v>259</c:v>
                </c:pt>
                <c:pt idx="440">
                  <c:v>259</c:v>
                </c:pt>
                <c:pt idx="441">
                  <c:v>259</c:v>
                </c:pt>
                <c:pt idx="442">
                  <c:v>259</c:v>
                </c:pt>
                <c:pt idx="443">
                  <c:v>259</c:v>
                </c:pt>
                <c:pt idx="444">
                  <c:v>259</c:v>
                </c:pt>
                <c:pt idx="445">
                  <c:v>259</c:v>
                </c:pt>
                <c:pt idx="446">
                  <c:v>259</c:v>
                </c:pt>
                <c:pt idx="447">
                  <c:v>259</c:v>
                </c:pt>
                <c:pt idx="448">
                  <c:v>259</c:v>
                </c:pt>
                <c:pt idx="449">
                  <c:v>259</c:v>
                </c:pt>
                <c:pt idx="450">
                  <c:v>259</c:v>
                </c:pt>
                <c:pt idx="451">
                  <c:v>259</c:v>
                </c:pt>
                <c:pt idx="452">
                  <c:v>259</c:v>
                </c:pt>
                <c:pt idx="453">
                  <c:v>259</c:v>
                </c:pt>
                <c:pt idx="454">
                  <c:v>259</c:v>
                </c:pt>
                <c:pt idx="455">
                  <c:v>259</c:v>
                </c:pt>
                <c:pt idx="456">
                  <c:v>259</c:v>
                </c:pt>
                <c:pt idx="457">
                  <c:v>259</c:v>
                </c:pt>
                <c:pt idx="458">
                  <c:v>259</c:v>
                </c:pt>
                <c:pt idx="459">
                  <c:v>259</c:v>
                </c:pt>
                <c:pt idx="460">
                  <c:v>259</c:v>
                </c:pt>
                <c:pt idx="461">
                  <c:v>259</c:v>
                </c:pt>
                <c:pt idx="462">
                  <c:v>259</c:v>
                </c:pt>
                <c:pt idx="463">
                  <c:v>259</c:v>
                </c:pt>
                <c:pt idx="464">
                  <c:v>259</c:v>
                </c:pt>
                <c:pt idx="465">
                  <c:v>259</c:v>
                </c:pt>
                <c:pt idx="466">
                  <c:v>259</c:v>
                </c:pt>
                <c:pt idx="467">
                  <c:v>259</c:v>
                </c:pt>
                <c:pt idx="468">
                  <c:v>259</c:v>
                </c:pt>
                <c:pt idx="469">
                  <c:v>259</c:v>
                </c:pt>
                <c:pt idx="470">
                  <c:v>259</c:v>
                </c:pt>
                <c:pt idx="471">
                  <c:v>259</c:v>
                </c:pt>
                <c:pt idx="472">
                  <c:v>259</c:v>
                </c:pt>
                <c:pt idx="473">
                  <c:v>259</c:v>
                </c:pt>
                <c:pt idx="474">
                  <c:v>259</c:v>
                </c:pt>
                <c:pt idx="475">
                  <c:v>259</c:v>
                </c:pt>
                <c:pt idx="476">
                  <c:v>259</c:v>
                </c:pt>
                <c:pt idx="477">
                  <c:v>259</c:v>
                </c:pt>
                <c:pt idx="478">
                  <c:v>259</c:v>
                </c:pt>
                <c:pt idx="479">
                  <c:v>259</c:v>
                </c:pt>
                <c:pt idx="480">
                  <c:v>259</c:v>
                </c:pt>
                <c:pt idx="481">
                  <c:v>259</c:v>
                </c:pt>
                <c:pt idx="482">
                  <c:v>259</c:v>
                </c:pt>
                <c:pt idx="483">
                  <c:v>259</c:v>
                </c:pt>
                <c:pt idx="484">
                  <c:v>259</c:v>
                </c:pt>
                <c:pt idx="485">
                  <c:v>259</c:v>
                </c:pt>
                <c:pt idx="486">
                  <c:v>259</c:v>
                </c:pt>
                <c:pt idx="487">
                  <c:v>259</c:v>
                </c:pt>
                <c:pt idx="488">
                  <c:v>259</c:v>
                </c:pt>
                <c:pt idx="489">
                  <c:v>259</c:v>
                </c:pt>
                <c:pt idx="490">
                  <c:v>259</c:v>
                </c:pt>
                <c:pt idx="491">
                  <c:v>259</c:v>
                </c:pt>
                <c:pt idx="492">
                  <c:v>259</c:v>
                </c:pt>
                <c:pt idx="493">
                  <c:v>259</c:v>
                </c:pt>
                <c:pt idx="494">
                  <c:v>259</c:v>
                </c:pt>
                <c:pt idx="495">
                  <c:v>259</c:v>
                </c:pt>
                <c:pt idx="496">
                  <c:v>259</c:v>
                </c:pt>
                <c:pt idx="497">
                  <c:v>259</c:v>
                </c:pt>
                <c:pt idx="498">
                  <c:v>259</c:v>
                </c:pt>
                <c:pt idx="499">
                  <c:v>259</c:v>
                </c:pt>
                <c:pt idx="500">
                  <c:v>259</c:v>
                </c:pt>
                <c:pt idx="501">
                  <c:v>259</c:v>
                </c:pt>
                <c:pt idx="502">
                  <c:v>259</c:v>
                </c:pt>
                <c:pt idx="503">
                  <c:v>259</c:v>
                </c:pt>
                <c:pt idx="504">
                  <c:v>259</c:v>
                </c:pt>
                <c:pt idx="505">
                  <c:v>259</c:v>
                </c:pt>
                <c:pt idx="506">
                  <c:v>259</c:v>
                </c:pt>
                <c:pt idx="507">
                  <c:v>259</c:v>
                </c:pt>
                <c:pt idx="508">
                  <c:v>259</c:v>
                </c:pt>
                <c:pt idx="509">
                  <c:v>259</c:v>
                </c:pt>
                <c:pt idx="510">
                  <c:v>259</c:v>
                </c:pt>
                <c:pt idx="511">
                  <c:v>259</c:v>
                </c:pt>
                <c:pt idx="512">
                  <c:v>259</c:v>
                </c:pt>
                <c:pt idx="513">
                  <c:v>259</c:v>
                </c:pt>
                <c:pt idx="514">
                  <c:v>259</c:v>
                </c:pt>
                <c:pt idx="515">
                  <c:v>259</c:v>
                </c:pt>
                <c:pt idx="516">
                  <c:v>259</c:v>
                </c:pt>
                <c:pt idx="517">
                  <c:v>259</c:v>
                </c:pt>
                <c:pt idx="518">
                  <c:v>259</c:v>
                </c:pt>
                <c:pt idx="519">
                  <c:v>259</c:v>
                </c:pt>
                <c:pt idx="520">
                  <c:v>259</c:v>
                </c:pt>
                <c:pt idx="521">
                  <c:v>259</c:v>
                </c:pt>
                <c:pt idx="522">
                  <c:v>259</c:v>
                </c:pt>
                <c:pt idx="523">
                  <c:v>259</c:v>
                </c:pt>
                <c:pt idx="524">
                  <c:v>259</c:v>
                </c:pt>
                <c:pt idx="525">
                  <c:v>259</c:v>
                </c:pt>
                <c:pt idx="526">
                  <c:v>259</c:v>
                </c:pt>
                <c:pt idx="527">
                  <c:v>259</c:v>
                </c:pt>
                <c:pt idx="528">
                  <c:v>259</c:v>
                </c:pt>
                <c:pt idx="529">
                  <c:v>259</c:v>
                </c:pt>
                <c:pt idx="530">
                  <c:v>259</c:v>
                </c:pt>
                <c:pt idx="531">
                  <c:v>259</c:v>
                </c:pt>
                <c:pt idx="532">
                  <c:v>259</c:v>
                </c:pt>
                <c:pt idx="533">
                  <c:v>259</c:v>
                </c:pt>
                <c:pt idx="534">
                  <c:v>259</c:v>
                </c:pt>
                <c:pt idx="535">
                  <c:v>259</c:v>
                </c:pt>
                <c:pt idx="536">
                  <c:v>259</c:v>
                </c:pt>
                <c:pt idx="537">
                  <c:v>259</c:v>
                </c:pt>
                <c:pt idx="538">
                  <c:v>259</c:v>
                </c:pt>
                <c:pt idx="539">
                  <c:v>259</c:v>
                </c:pt>
                <c:pt idx="540">
                  <c:v>259</c:v>
                </c:pt>
                <c:pt idx="541">
                  <c:v>259</c:v>
                </c:pt>
                <c:pt idx="542">
                  <c:v>259</c:v>
                </c:pt>
                <c:pt idx="543">
                  <c:v>259</c:v>
                </c:pt>
                <c:pt idx="544">
                  <c:v>259</c:v>
                </c:pt>
                <c:pt idx="545">
                  <c:v>259</c:v>
                </c:pt>
                <c:pt idx="546">
                  <c:v>259</c:v>
                </c:pt>
                <c:pt idx="547">
                  <c:v>259</c:v>
                </c:pt>
                <c:pt idx="548">
                  <c:v>259</c:v>
                </c:pt>
                <c:pt idx="549">
                  <c:v>259</c:v>
                </c:pt>
                <c:pt idx="550">
                  <c:v>259</c:v>
                </c:pt>
                <c:pt idx="551">
                  <c:v>259</c:v>
                </c:pt>
                <c:pt idx="552">
                  <c:v>259</c:v>
                </c:pt>
                <c:pt idx="553">
                  <c:v>259</c:v>
                </c:pt>
                <c:pt idx="554">
                  <c:v>259</c:v>
                </c:pt>
                <c:pt idx="555">
                  <c:v>259</c:v>
                </c:pt>
                <c:pt idx="556">
                  <c:v>259</c:v>
                </c:pt>
                <c:pt idx="557">
                  <c:v>259</c:v>
                </c:pt>
                <c:pt idx="558">
                  <c:v>259</c:v>
                </c:pt>
                <c:pt idx="559">
                  <c:v>259</c:v>
                </c:pt>
                <c:pt idx="560">
                  <c:v>259</c:v>
                </c:pt>
                <c:pt idx="561">
                  <c:v>259</c:v>
                </c:pt>
                <c:pt idx="562">
                  <c:v>259</c:v>
                </c:pt>
                <c:pt idx="563">
                  <c:v>259</c:v>
                </c:pt>
                <c:pt idx="564">
                  <c:v>259</c:v>
                </c:pt>
                <c:pt idx="565">
                  <c:v>259</c:v>
                </c:pt>
                <c:pt idx="566">
                  <c:v>259</c:v>
                </c:pt>
                <c:pt idx="567">
                  <c:v>259</c:v>
                </c:pt>
                <c:pt idx="568">
                  <c:v>259</c:v>
                </c:pt>
                <c:pt idx="569">
                  <c:v>259</c:v>
                </c:pt>
                <c:pt idx="570">
                  <c:v>259</c:v>
                </c:pt>
                <c:pt idx="571">
                  <c:v>259</c:v>
                </c:pt>
                <c:pt idx="572">
                  <c:v>259</c:v>
                </c:pt>
                <c:pt idx="573">
                  <c:v>259</c:v>
                </c:pt>
                <c:pt idx="574">
                  <c:v>259</c:v>
                </c:pt>
                <c:pt idx="575">
                  <c:v>259</c:v>
                </c:pt>
                <c:pt idx="576">
                  <c:v>259</c:v>
                </c:pt>
                <c:pt idx="577">
                  <c:v>259</c:v>
                </c:pt>
                <c:pt idx="578">
                  <c:v>259</c:v>
                </c:pt>
                <c:pt idx="579">
                  <c:v>259</c:v>
                </c:pt>
                <c:pt idx="580">
                  <c:v>259</c:v>
                </c:pt>
                <c:pt idx="581">
                  <c:v>259</c:v>
                </c:pt>
                <c:pt idx="582">
                  <c:v>259</c:v>
                </c:pt>
                <c:pt idx="583">
                  <c:v>259</c:v>
                </c:pt>
                <c:pt idx="584">
                  <c:v>259</c:v>
                </c:pt>
                <c:pt idx="585">
                  <c:v>259</c:v>
                </c:pt>
                <c:pt idx="586">
                  <c:v>259</c:v>
                </c:pt>
                <c:pt idx="587">
                  <c:v>259</c:v>
                </c:pt>
                <c:pt idx="588">
                  <c:v>259</c:v>
                </c:pt>
                <c:pt idx="589">
                  <c:v>259</c:v>
                </c:pt>
                <c:pt idx="590">
                  <c:v>259</c:v>
                </c:pt>
                <c:pt idx="591">
                  <c:v>259</c:v>
                </c:pt>
                <c:pt idx="592">
                  <c:v>259</c:v>
                </c:pt>
                <c:pt idx="593">
                  <c:v>259</c:v>
                </c:pt>
                <c:pt idx="594">
                  <c:v>259</c:v>
                </c:pt>
                <c:pt idx="595">
                  <c:v>259</c:v>
                </c:pt>
                <c:pt idx="596">
                  <c:v>259</c:v>
                </c:pt>
                <c:pt idx="597">
                  <c:v>259</c:v>
                </c:pt>
                <c:pt idx="598">
                  <c:v>259</c:v>
                </c:pt>
                <c:pt idx="599">
                  <c:v>259</c:v>
                </c:pt>
                <c:pt idx="600">
                  <c:v>259</c:v>
                </c:pt>
                <c:pt idx="601">
                  <c:v>259</c:v>
                </c:pt>
                <c:pt idx="602">
                  <c:v>259</c:v>
                </c:pt>
                <c:pt idx="603">
                  <c:v>259</c:v>
                </c:pt>
                <c:pt idx="604">
                  <c:v>259</c:v>
                </c:pt>
                <c:pt idx="605">
                  <c:v>259</c:v>
                </c:pt>
                <c:pt idx="606">
                  <c:v>259</c:v>
                </c:pt>
                <c:pt idx="607">
                  <c:v>259</c:v>
                </c:pt>
                <c:pt idx="608">
                  <c:v>259</c:v>
                </c:pt>
                <c:pt idx="609">
                  <c:v>259</c:v>
                </c:pt>
                <c:pt idx="610">
                  <c:v>259</c:v>
                </c:pt>
                <c:pt idx="611">
                  <c:v>259</c:v>
                </c:pt>
                <c:pt idx="612">
                  <c:v>259</c:v>
                </c:pt>
                <c:pt idx="613">
                  <c:v>259</c:v>
                </c:pt>
                <c:pt idx="614">
                  <c:v>259</c:v>
                </c:pt>
                <c:pt idx="615">
                  <c:v>259</c:v>
                </c:pt>
                <c:pt idx="616">
                  <c:v>259</c:v>
                </c:pt>
                <c:pt idx="617">
                  <c:v>259</c:v>
                </c:pt>
                <c:pt idx="618">
                  <c:v>259</c:v>
                </c:pt>
                <c:pt idx="619">
                  <c:v>259</c:v>
                </c:pt>
                <c:pt idx="620">
                  <c:v>259</c:v>
                </c:pt>
                <c:pt idx="621">
                  <c:v>259</c:v>
                </c:pt>
                <c:pt idx="622">
                  <c:v>259</c:v>
                </c:pt>
                <c:pt idx="623">
                  <c:v>259</c:v>
                </c:pt>
                <c:pt idx="624">
                  <c:v>259</c:v>
                </c:pt>
                <c:pt idx="625">
                  <c:v>259</c:v>
                </c:pt>
                <c:pt idx="626">
                  <c:v>259</c:v>
                </c:pt>
                <c:pt idx="627">
                  <c:v>259</c:v>
                </c:pt>
                <c:pt idx="628">
                  <c:v>259</c:v>
                </c:pt>
                <c:pt idx="629">
                  <c:v>259</c:v>
                </c:pt>
                <c:pt idx="630">
                  <c:v>259</c:v>
                </c:pt>
                <c:pt idx="631">
                  <c:v>259</c:v>
                </c:pt>
                <c:pt idx="632">
                  <c:v>259</c:v>
                </c:pt>
                <c:pt idx="633">
                  <c:v>259</c:v>
                </c:pt>
                <c:pt idx="634">
                  <c:v>259</c:v>
                </c:pt>
                <c:pt idx="635">
                  <c:v>259</c:v>
                </c:pt>
                <c:pt idx="636">
                  <c:v>259</c:v>
                </c:pt>
                <c:pt idx="637">
                  <c:v>259</c:v>
                </c:pt>
                <c:pt idx="638">
                  <c:v>259</c:v>
                </c:pt>
                <c:pt idx="639">
                  <c:v>259</c:v>
                </c:pt>
                <c:pt idx="640">
                  <c:v>259</c:v>
                </c:pt>
                <c:pt idx="641">
                  <c:v>259</c:v>
                </c:pt>
                <c:pt idx="642">
                  <c:v>259</c:v>
                </c:pt>
                <c:pt idx="643">
                  <c:v>259</c:v>
                </c:pt>
                <c:pt idx="644">
                  <c:v>259</c:v>
                </c:pt>
                <c:pt idx="645">
                  <c:v>259</c:v>
                </c:pt>
                <c:pt idx="646">
                  <c:v>259</c:v>
                </c:pt>
                <c:pt idx="647">
                  <c:v>259</c:v>
                </c:pt>
                <c:pt idx="648">
                  <c:v>259</c:v>
                </c:pt>
                <c:pt idx="649">
                  <c:v>259</c:v>
                </c:pt>
                <c:pt idx="650">
                  <c:v>259</c:v>
                </c:pt>
                <c:pt idx="651">
                  <c:v>259</c:v>
                </c:pt>
                <c:pt idx="652">
                  <c:v>259</c:v>
                </c:pt>
                <c:pt idx="653">
                  <c:v>259</c:v>
                </c:pt>
                <c:pt idx="654">
                  <c:v>259</c:v>
                </c:pt>
                <c:pt idx="655">
                  <c:v>259</c:v>
                </c:pt>
                <c:pt idx="656">
                  <c:v>259</c:v>
                </c:pt>
                <c:pt idx="657">
                  <c:v>259</c:v>
                </c:pt>
                <c:pt idx="658">
                  <c:v>259</c:v>
                </c:pt>
                <c:pt idx="659">
                  <c:v>259</c:v>
                </c:pt>
                <c:pt idx="660">
                  <c:v>259</c:v>
                </c:pt>
                <c:pt idx="661">
                  <c:v>259</c:v>
                </c:pt>
                <c:pt idx="662">
                  <c:v>259</c:v>
                </c:pt>
                <c:pt idx="663">
                  <c:v>259</c:v>
                </c:pt>
                <c:pt idx="664">
                  <c:v>259</c:v>
                </c:pt>
                <c:pt idx="665">
                  <c:v>259</c:v>
                </c:pt>
                <c:pt idx="666">
                  <c:v>259</c:v>
                </c:pt>
                <c:pt idx="667">
                  <c:v>259</c:v>
                </c:pt>
                <c:pt idx="668">
                  <c:v>259</c:v>
                </c:pt>
                <c:pt idx="669">
                  <c:v>259</c:v>
                </c:pt>
                <c:pt idx="670">
                  <c:v>259</c:v>
                </c:pt>
                <c:pt idx="671">
                  <c:v>259</c:v>
                </c:pt>
                <c:pt idx="672">
                  <c:v>259</c:v>
                </c:pt>
                <c:pt idx="673">
                  <c:v>259</c:v>
                </c:pt>
                <c:pt idx="674">
                  <c:v>259</c:v>
                </c:pt>
                <c:pt idx="675">
                  <c:v>259</c:v>
                </c:pt>
                <c:pt idx="676">
                  <c:v>259</c:v>
                </c:pt>
                <c:pt idx="677">
                  <c:v>259</c:v>
                </c:pt>
                <c:pt idx="678">
                  <c:v>259</c:v>
                </c:pt>
                <c:pt idx="679">
                  <c:v>259</c:v>
                </c:pt>
                <c:pt idx="680">
                  <c:v>259</c:v>
                </c:pt>
                <c:pt idx="681">
                  <c:v>259</c:v>
                </c:pt>
                <c:pt idx="682">
                  <c:v>259</c:v>
                </c:pt>
                <c:pt idx="683">
                  <c:v>259</c:v>
                </c:pt>
                <c:pt idx="684">
                  <c:v>259</c:v>
                </c:pt>
                <c:pt idx="685">
                  <c:v>259</c:v>
                </c:pt>
                <c:pt idx="686">
                  <c:v>259</c:v>
                </c:pt>
                <c:pt idx="687">
                  <c:v>259</c:v>
                </c:pt>
                <c:pt idx="688">
                  <c:v>259</c:v>
                </c:pt>
                <c:pt idx="689">
                  <c:v>259</c:v>
                </c:pt>
                <c:pt idx="690">
                  <c:v>259</c:v>
                </c:pt>
                <c:pt idx="691">
                  <c:v>259</c:v>
                </c:pt>
                <c:pt idx="692">
                  <c:v>259</c:v>
                </c:pt>
                <c:pt idx="693">
                  <c:v>259</c:v>
                </c:pt>
                <c:pt idx="694">
                  <c:v>259</c:v>
                </c:pt>
                <c:pt idx="695">
                  <c:v>259</c:v>
                </c:pt>
                <c:pt idx="696">
                  <c:v>259</c:v>
                </c:pt>
                <c:pt idx="697">
                  <c:v>259</c:v>
                </c:pt>
                <c:pt idx="698">
                  <c:v>259</c:v>
                </c:pt>
                <c:pt idx="699">
                  <c:v>259</c:v>
                </c:pt>
                <c:pt idx="700">
                  <c:v>259</c:v>
                </c:pt>
                <c:pt idx="701">
                  <c:v>259</c:v>
                </c:pt>
                <c:pt idx="702">
                  <c:v>259</c:v>
                </c:pt>
                <c:pt idx="703">
                  <c:v>259</c:v>
                </c:pt>
                <c:pt idx="704">
                  <c:v>259</c:v>
                </c:pt>
                <c:pt idx="705">
                  <c:v>259</c:v>
                </c:pt>
                <c:pt idx="706">
                  <c:v>259</c:v>
                </c:pt>
                <c:pt idx="707">
                  <c:v>259</c:v>
                </c:pt>
                <c:pt idx="708">
                  <c:v>259</c:v>
                </c:pt>
                <c:pt idx="709">
                  <c:v>259</c:v>
                </c:pt>
                <c:pt idx="710">
                  <c:v>259</c:v>
                </c:pt>
                <c:pt idx="711">
                  <c:v>259</c:v>
                </c:pt>
                <c:pt idx="712">
                  <c:v>259</c:v>
                </c:pt>
                <c:pt idx="713">
                  <c:v>259</c:v>
                </c:pt>
                <c:pt idx="714">
                  <c:v>259</c:v>
                </c:pt>
                <c:pt idx="715">
                  <c:v>259</c:v>
                </c:pt>
                <c:pt idx="716">
                  <c:v>259</c:v>
                </c:pt>
                <c:pt idx="717">
                  <c:v>259</c:v>
                </c:pt>
                <c:pt idx="718">
                  <c:v>259</c:v>
                </c:pt>
                <c:pt idx="719">
                  <c:v>259</c:v>
                </c:pt>
                <c:pt idx="720">
                  <c:v>259</c:v>
                </c:pt>
                <c:pt idx="721">
                  <c:v>259</c:v>
                </c:pt>
                <c:pt idx="722">
                  <c:v>259</c:v>
                </c:pt>
                <c:pt idx="723">
                  <c:v>259</c:v>
                </c:pt>
                <c:pt idx="724">
                  <c:v>259</c:v>
                </c:pt>
                <c:pt idx="725">
                  <c:v>259</c:v>
                </c:pt>
                <c:pt idx="726">
                  <c:v>259</c:v>
                </c:pt>
                <c:pt idx="727">
                  <c:v>259</c:v>
                </c:pt>
                <c:pt idx="728">
                  <c:v>259</c:v>
                </c:pt>
                <c:pt idx="729">
                  <c:v>259</c:v>
                </c:pt>
                <c:pt idx="730">
                  <c:v>259</c:v>
                </c:pt>
                <c:pt idx="731">
                  <c:v>259</c:v>
                </c:pt>
                <c:pt idx="732">
                  <c:v>259</c:v>
                </c:pt>
                <c:pt idx="733">
                  <c:v>259</c:v>
                </c:pt>
                <c:pt idx="734">
                  <c:v>259</c:v>
                </c:pt>
                <c:pt idx="735">
                  <c:v>259</c:v>
                </c:pt>
                <c:pt idx="736">
                  <c:v>259</c:v>
                </c:pt>
                <c:pt idx="737">
                  <c:v>259</c:v>
                </c:pt>
                <c:pt idx="738">
                  <c:v>259</c:v>
                </c:pt>
                <c:pt idx="739">
                  <c:v>259</c:v>
                </c:pt>
                <c:pt idx="740">
                  <c:v>259</c:v>
                </c:pt>
                <c:pt idx="741">
                  <c:v>259</c:v>
                </c:pt>
                <c:pt idx="742">
                  <c:v>259</c:v>
                </c:pt>
                <c:pt idx="743">
                  <c:v>259</c:v>
                </c:pt>
                <c:pt idx="744">
                  <c:v>259</c:v>
                </c:pt>
                <c:pt idx="745">
                  <c:v>259</c:v>
                </c:pt>
                <c:pt idx="746">
                  <c:v>259</c:v>
                </c:pt>
                <c:pt idx="747">
                  <c:v>259</c:v>
                </c:pt>
                <c:pt idx="748">
                  <c:v>259</c:v>
                </c:pt>
                <c:pt idx="749">
                  <c:v>259</c:v>
                </c:pt>
                <c:pt idx="750">
                  <c:v>259</c:v>
                </c:pt>
                <c:pt idx="751">
                  <c:v>259</c:v>
                </c:pt>
                <c:pt idx="752">
                  <c:v>259</c:v>
                </c:pt>
                <c:pt idx="753">
                  <c:v>259</c:v>
                </c:pt>
                <c:pt idx="754">
                  <c:v>259</c:v>
                </c:pt>
                <c:pt idx="755">
                  <c:v>259</c:v>
                </c:pt>
                <c:pt idx="756">
                  <c:v>259</c:v>
                </c:pt>
                <c:pt idx="757">
                  <c:v>259</c:v>
                </c:pt>
                <c:pt idx="758">
                  <c:v>259</c:v>
                </c:pt>
                <c:pt idx="759">
                  <c:v>259</c:v>
                </c:pt>
                <c:pt idx="760">
                  <c:v>259</c:v>
                </c:pt>
                <c:pt idx="761">
                  <c:v>259</c:v>
                </c:pt>
                <c:pt idx="762">
                  <c:v>259</c:v>
                </c:pt>
                <c:pt idx="763">
                  <c:v>259</c:v>
                </c:pt>
                <c:pt idx="764">
                  <c:v>259</c:v>
                </c:pt>
                <c:pt idx="765">
                  <c:v>259</c:v>
                </c:pt>
                <c:pt idx="766">
                  <c:v>259</c:v>
                </c:pt>
                <c:pt idx="767">
                  <c:v>259</c:v>
                </c:pt>
                <c:pt idx="768">
                  <c:v>259</c:v>
                </c:pt>
                <c:pt idx="769">
                  <c:v>259</c:v>
                </c:pt>
                <c:pt idx="770">
                  <c:v>259</c:v>
                </c:pt>
                <c:pt idx="771">
                  <c:v>259</c:v>
                </c:pt>
                <c:pt idx="772">
                  <c:v>259</c:v>
                </c:pt>
                <c:pt idx="773">
                  <c:v>259</c:v>
                </c:pt>
                <c:pt idx="774">
                  <c:v>259</c:v>
                </c:pt>
                <c:pt idx="775">
                  <c:v>259</c:v>
                </c:pt>
                <c:pt idx="776">
                  <c:v>259</c:v>
                </c:pt>
                <c:pt idx="777">
                  <c:v>259</c:v>
                </c:pt>
                <c:pt idx="778">
                  <c:v>259</c:v>
                </c:pt>
                <c:pt idx="779">
                  <c:v>259</c:v>
                </c:pt>
                <c:pt idx="780">
                  <c:v>259</c:v>
                </c:pt>
                <c:pt idx="781">
                  <c:v>259</c:v>
                </c:pt>
                <c:pt idx="782">
                  <c:v>259</c:v>
                </c:pt>
                <c:pt idx="783">
                  <c:v>259</c:v>
                </c:pt>
                <c:pt idx="784">
                  <c:v>259</c:v>
                </c:pt>
                <c:pt idx="785">
                  <c:v>259</c:v>
                </c:pt>
                <c:pt idx="786">
                  <c:v>259</c:v>
                </c:pt>
                <c:pt idx="787">
                  <c:v>259</c:v>
                </c:pt>
                <c:pt idx="788">
                  <c:v>259</c:v>
                </c:pt>
                <c:pt idx="789">
                  <c:v>259</c:v>
                </c:pt>
                <c:pt idx="790">
                  <c:v>259</c:v>
                </c:pt>
                <c:pt idx="791">
                  <c:v>259</c:v>
                </c:pt>
                <c:pt idx="792">
                  <c:v>259</c:v>
                </c:pt>
                <c:pt idx="793">
                  <c:v>259</c:v>
                </c:pt>
                <c:pt idx="794">
                  <c:v>259</c:v>
                </c:pt>
                <c:pt idx="795">
                  <c:v>259</c:v>
                </c:pt>
                <c:pt idx="796">
                  <c:v>259</c:v>
                </c:pt>
                <c:pt idx="797">
                  <c:v>259</c:v>
                </c:pt>
                <c:pt idx="798">
                  <c:v>259</c:v>
                </c:pt>
                <c:pt idx="799">
                  <c:v>259</c:v>
                </c:pt>
                <c:pt idx="800">
                  <c:v>259</c:v>
                </c:pt>
                <c:pt idx="801">
                  <c:v>259</c:v>
                </c:pt>
                <c:pt idx="802">
                  <c:v>259</c:v>
                </c:pt>
                <c:pt idx="803">
                  <c:v>259</c:v>
                </c:pt>
                <c:pt idx="804">
                  <c:v>259</c:v>
                </c:pt>
                <c:pt idx="805">
                  <c:v>259</c:v>
                </c:pt>
                <c:pt idx="806">
                  <c:v>259</c:v>
                </c:pt>
                <c:pt idx="807">
                  <c:v>259</c:v>
                </c:pt>
                <c:pt idx="808">
                  <c:v>259</c:v>
                </c:pt>
                <c:pt idx="809">
                  <c:v>259</c:v>
                </c:pt>
                <c:pt idx="810">
                  <c:v>259</c:v>
                </c:pt>
                <c:pt idx="811">
                  <c:v>259</c:v>
                </c:pt>
                <c:pt idx="812">
                  <c:v>259</c:v>
                </c:pt>
                <c:pt idx="813">
                  <c:v>259</c:v>
                </c:pt>
                <c:pt idx="814">
                  <c:v>259</c:v>
                </c:pt>
                <c:pt idx="815">
                  <c:v>259</c:v>
                </c:pt>
                <c:pt idx="816">
                  <c:v>259</c:v>
                </c:pt>
                <c:pt idx="817">
                  <c:v>259</c:v>
                </c:pt>
                <c:pt idx="818">
                  <c:v>259</c:v>
                </c:pt>
                <c:pt idx="819">
                  <c:v>259</c:v>
                </c:pt>
                <c:pt idx="820">
                  <c:v>259</c:v>
                </c:pt>
                <c:pt idx="821">
                  <c:v>259</c:v>
                </c:pt>
                <c:pt idx="822">
                  <c:v>259</c:v>
                </c:pt>
                <c:pt idx="823">
                  <c:v>259</c:v>
                </c:pt>
                <c:pt idx="824">
                  <c:v>259</c:v>
                </c:pt>
                <c:pt idx="825">
                  <c:v>259</c:v>
                </c:pt>
                <c:pt idx="826">
                  <c:v>259</c:v>
                </c:pt>
                <c:pt idx="827">
                  <c:v>259</c:v>
                </c:pt>
                <c:pt idx="828">
                  <c:v>259</c:v>
                </c:pt>
                <c:pt idx="829">
                  <c:v>259</c:v>
                </c:pt>
                <c:pt idx="830">
                  <c:v>259</c:v>
                </c:pt>
                <c:pt idx="831">
                  <c:v>259</c:v>
                </c:pt>
                <c:pt idx="832">
                  <c:v>259</c:v>
                </c:pt>
                <c:pt idx="833">
                  <c:v>259</c:v>
                </c:pt>
                <c:pt idx="834">
                  <c:v>259</c:v>
                </c:pt>
                <c:pt idx="835">
                  <c:v>259</c:v>
                </c:pt>
                <c:pt idx="836">
                  <c:v>259</c:v>
                </c:pt>
                <c:pt idx="837">
                  <c:v>259</c:v>
                </c:pt>
                <c:pt idx="838">
                  <c:v>259</c:v>
                </c:pt>
                <c:pt idx="839">
                  <c:v>259</c:v>
                </c:pt>
                <c:pt idx="840">
                  <c:v>259</c:v>
                </c:pt>
                <c:pt idx="841">
                  <c:v>259</c:v>
                </c:pt>
                <c:pt idx="842">
                  <c:v>259</c:v>
                </c:pt>
                <c:pt idx="843">
                  <c:v>259</c:v>
                </c:pt>
                <c:pt idx="844">
                  <c:v>259</c:v>
                </c:pt>
                <c:pt idx="845">
                  <c:v>259</c:v>
                </c:pt>
                <c:pt idx="846">
                  <c:v>259</c:v>
                </c:pt>
                <c:pt idx="847">
                  <c:v>259</c:v>
                </c:pt>
                <c:pt idx="848">
                  <c:v>259</c:v>
                </c:pt>
                <c:pt idx="849">
                  <c:v>259</c:v>
                </c:pt>
                <c:pt idx="850">
                  <c:v>259</c:v>
                </c:pt>
                <c:pt idx="851">
                  <c:v>259</c:v>
                </c:pt>
                <c:pt idx="852">
                  <c:v>259</c:v>
                </c:pt>
                <c:pt idx="853">
                  <c:v>259</c:v>
                </c:pt>
                <c:pt idx="854">
                  <c:v>259</c:v>
                </c:pt>
                <c:pt idx="855">
                  <c:v>259</c:v>
                </c:pt>
                <c:pt idx="856">
                  <c:v>259</c:v>
                </c:pt>
                <c:pt idx="857">
                  <c:v>259</c:v>
                </c:pt>
                <c:pt idx="858">
                  <c:v>259</c:v>
                </c:pt>
                <c:pt idx="859">
                  <c:v>259</c:v>
                </c:pt>
                <c:pt idx="860">
                  <c:v>259</c:v>
                </c:pt>
                <c:pt idx="861">
                  <c:v>259</c:v>
                </c:pt>
                <c:pt idx="862">
                  <c:v>259</c:v>
                </c:pt>
                <c:pt idx="863">
                  <c:v>259</c:v>
                </c:pt>
                <c:pt idx="864">
                  <c:v>259</c:v>
                </c:pt>
                <c:pt idx="865">
                  <c:v>259</c:v>
                </c:pt>
                <c:pt idx="866">
                  <c:v>259</c:v>
                </c:pt>
                <c:pt idx="867">
                  <c:v>259</c:v>
                </c:pt>
                <c:pt idx="868">
                  <c:v>259</c:v>
                </c:pt>
                <c:pt idx="869">
                  <c:v>259</c:v>
                </c:pt>
                <c:pt idx="870">
                  <c:v>259</c:v>
                </c:pt>
                <c:pt idx="871">
                  <c:v>259</c:v>
                </c:pt>
                <c:pt idx="872">
                  <c:v>259</c:v>
                </c:pt>
                <c:pt idx="873">
                  <c:v>259</c:v>
                </c:pt>
                <c:pt idx="874">
                  <c:v>259</c:v>
                </c:pt>
                <c:pt idx="875">
                  <c:v>259</c:v>
                </c:pt>
                <c:pt idx="876">
                  <c:v>259</c:v>
                </c:pt>
                <c:pt idx="877">
                  <c:v>259</c:v>
                </c:pt>
                <c:pt idx="878">
                  <c:v>259</c:v>
                </c:pt>
                <c:pt idx="879">
                  <c:v>259</c:v>
                </c:pt>
                <c:pt idx="880">
                  <c:v>259</c:v>
                </c:pt>
                <c:pt idx="881">
                  <c:v>259</c:v>
                </c:pt>
                <c:pt idx="882">
                  <c:v>259</c:v>
                </c:pt>
                <c:pt idx="883">
                  <c:v>259</c:v>
                </c:pt>
                <c:pt idx="884">
                  <c:v>259</c:v>
                </c:pt>
                <c:pt idx="885">
                  <c:v>259</c:v>
                </c:pt>
                <c:pt idx="886">
                  <c:v>259</c:v>
                </c:pt>
                <c:pt idx="887">
                  <c:v>259</c:v>
                </c:pt>
                <c:pt idx="888">
                  <c:v>259</c:v>
                </c:pt>
                <c:pt idx="889">
                  <c:v>259</c:v>
                </c:pt>
                <c:pt idx="890">
                  <c:v>259</c:v>
                </c:pt>
                <c:pt idx="891">
                  <c:v>259</c:v>
                </c:pt>
                <c:pt idx="892">
                  <c:v>259</c:v>
                </c:pt>
                <c:pt idx="893">
                  <c:v>259</c:v>
                </c:pt>
                <c:pt idx="894">
                  <c:v>259</c:v>
                </c:pt>
                <c:pt idx="895">
                  <c:v>259</c:v>
                </c:pt>
                <c:pt idx="896">
                  <c:v>259</c:v>
                </c:pt>
                <c:pt idx="897">
                  <c:v>259</c:v>
                </c:pt>
                <c:pt idx="898">
                  <c:v>259</c:v>
                </c:pt>
                <c:pt idx="899">
                  <c:v>259</c:v>
                </c:pt>
                <c:pt idx="900">
                  <c:v>259</c:v>
                </c:pt>
                <c:pt idx="901">
                  <c:v>259</c:v>
                </c:pt>
                <c:pt idx="902">
                  <c:v>259</c:v>
                </c:pt>
                <c:pt idx="903">
                  <c:v>259</c:v>
                </c:pt>
                <c:pt idx="904">
                  <c:v>259</c:v>
                </c:pt>
                <c:pt idx="905">
                  <c:v>259</c:v>
                </c:pt>
                <c:pt idx="906">
                  <c:v>259</c:v>
                </c:pt>
                <c:pt idx="907">
                  <c:v>259</c:v>
                </c:pt>
                <c:pt idx="908">
                  <c:v>259</c:v>
                </c:pt>
                <c:pt idx="909">
                  <c:v>259</c:v>
                </c:pt>
                <c:pt idx="910">
                  <c:v>259</c:v>
                </c:pt>
                <c:pt idx="911">
                  <c:v>259</c:v>
                </c:pt>
                <c:pt idx="912">
                  <c:v>259</c:v>
                </c:pt>
                <c:pt idx="913">
                  <c:v>259</c:v>
                </c:pt>
                <c:pt idx="914">
                  <c:v>259</c:v>
                </c:pt>
                <c:pt idx="915">
                  <c:v>259</c:v>
                </c:pt>
                <c:pt idx="916">
                  <c:v>259</c:v>
                </c:pt>
                <c:pt idx="917">
                  <c:v>259</c:v>
                </c:pt>
                <c:pt idx="918">
                  <c:v>259</c:v>
                </c:pt>
                <c:pt idx="919">
                  <c:v>259</c:v>
                </c:pt>
                <c:pt idx="920">
                  <c:v>259</c:v>
                </c:pt>
                <c:pt idx="921">
                  <c:v>259</c:v>
                </c:pt>
                <c:pt idx="922">
                  <c:v>259</c:v>
                </c:pt>
                <c:pt idx="923">
                  <c:v>259</c:v>
                </c:pt>
                <c:pt idx="924">
                  <c:v>259</c:v>
                </c:pt>
                <c:pt idx="925">
                  <c:v>259</c:v>
                </c:pt>
                <c:pt idx="926">
                  <c:v>259</c:v>
                </c:pt>
                <c:pt idx="927">
                  <c:v>259</c:v>
                </c:pt>
                <c:pt idx="928">
                  <c:v>259</c:v>
                </c:pt>
                <c:pt idx="929">
                  <c:v>259</c:v>
                </c:pt>
                <c:pt idx="930">
                  <c:v>259</c:v>
                </c:pt>
                <c:pt idx="931">
                  <c:v>259</c:v>
                </c:pt>
                <c:pt idx="932">
                  <c:v>259</c:v>
                </c:pt>
                <c:pt idx="933">
                  <c:v>259</c:v>
                </c:pt>
                <c:pt idx="934">
                  <c:v>259</c:v>
                </c:pt>
                <c:pt idx="935">
                  <c:v>259</c:v>
                </c:pt>
                <c:pt idx="936">
                  <c:v>259</c:v>
                </c:pt>
                <c:pt idx="937">
                  <c:v>259</c:v>
                </c:pt>
                <c:pt idx="938">
                  <c:v>259</c:v>
                </c:pt>
                <c:pt idx="939">
                  <c:v>259</c:v>
                </c:pt>
                <c:pt idx="940">
                  <c:v>259</c:v>
                </c:pt>
                <c:pt idx="941">
                  <c:v>259</c:v>
                </c:pt>
                <c:pt idx="942">
                  <c:v>259</c:v>
                </c:pt>
                <c:pt idx="943">
                  <c:v>259</c:v>
                </c:pt>
                <c:pt idx="944">
                  <c:v>259</c:v>
                </c:pt>
                <c:pt idx="945">
                  <c:v>259</c:v>
                </c:pt>
                <c:pt idx="946">
                  <c:v>259</c:v>
                </c:pt>
                <c:pt idx="947">
                  <c:v>259</c:v>
                </c:pt>
                <c:pt idx="948">
                  <c:v>259</c:v>
                </c:pt>
                <c:pt idx="949">
                  <c:v>259</c:v>
                </c:pt>
                <c:pt idx="950">
                  <c:v>259</c:v>
                </c:pt>
                <c:pt idx="951">
                  <c:v>259</c:v>
                </c:pt>
                <c:pt idx="952">
                  <c:v>259</c:v>
                </c:pt>
                <c:pt idx="953">
                  <c:v>259</c:v>
                </c:pt>
                <c:pt idx="954">
                  <c:v>259</c:v>
                </c:pt>
                <c:pt idx="955">
                  <c:v>259</c:v>
                </c:pt>
                <c:pt idx="956">
                  <c:v>259</c:v>
                </c:pt>
                <c:pt idx="957">
                  <c:v>259</c:v>
                </c:pt>
                <c:pt idx="958">
                  <c:v>259</c:v>
                </c:pt>
                <c:pt idx="959">
                  <c:v>259</c:v>
                </c:pt>
                <c:pt idx="960">
                  <c:v>259</c:v>
                </c:pt>
                <c:pt idx="961">
                  <c:v>259</c:v>
                </c:pt>
                <c:pt idx="962">
                  <c:v>259</c:v>
                </c:pt>
                <c:pt idx="963">
                  <c:v>259</c:v>
                </c:pt>
                <c:pt idx="964">
                  <c:v>259</c:v>
                </c:pt>
                <c:pt idx="965">
                  <c:v>259</c:v>
                </c:pt>
                <c:pt idx="966">
                  <c:v>259</c:v>
                </c:pt>
                <c:pt idx="967">
                  <c:v>259</c:v>
                </c:pt>
                <c:pt idx="968">
                  <c:v>259</c:v>
                </c:pt>
                <c:pt idx="969">
                  <c:v>259</c:v>
                </c:pt>
                <c:pt idx="970">
                  <c:v>259</c:v>
                </c:pt>
                <c:pt idx="971">
                  <c:v>259</c:v>
                </c:pt>
                <c:pt idx="972">
                  <c:v>259</c:v>
                </c:pt>
                <c:pt idx="973">
                  <c:v>259</c:v>
                </c:pt>
                <c:pt idx="974">
                  <c:v>259</c:v>
                </c:pt>
                <c:pt idx="975">
                  <c:v>259</c:v>
                </c:pt>
                <c:pt idx="976">
                  <c:v>259</c:v>
                </c:pt>
                <c:pt idx="977">
                  <c:v>259</c:v>
                </c:pt>
                <c:pt idx="978">
                  <c:v>259</c:v>
                </c:pt>
                <c:pt idx="979">
                  <c:v>259</c:v>
                </c:pt>
                <c:pt idx="980">
                  <c:v>259</c:v>
                </c:pt>
                <c:pt idx="981">
                  <c:v>259</c:v>
                </c:pt>
                <c:pt idx="982">
                  <c:v>259</c:v>
                </c:pt>
                <c:pt idx="983">
                  <c:v>259</c:v>
                </c:pt>
                <c:pt idx="984">
                  <c:v>259</c:v>
                </c:pt>
                <c:pt idx="985">
                  <c:v>259</c:v>
                </c:pt>
                <c:pt idx="986">
                  <c:v>259</c:v>
                </c:pt>
                <c:pt idx="987">
                  <c:v>259</c:v>
                </c:pt>
                <c:pt idx="988">
                  <c:v>259</c:v>
                </c:pt>
                <c:pt idx="989">
                  <c:v>259</c:v>
                </c:pt>
                <c:pt idx="990">
                  <c:v>259</c:v>
                </c:pt>
                <c:pt idx="991">
                  <c:v>259</c:v>
                </c:pt>
                <c:pt idx="992">
                  <c:v>259</c:v>
                </c:pt>
                <c:pt idx="993">
                  <c:v>259</c:v>
                </c:pt>
                <c:pt idx="994">
                  <c:v>259</c:v>
                </c:pt>
                <c:pt idx="995">
                  <c:v>259</c:v>
                </c:pt>
                <c:pt idx="996">
                  <c:v>259</c:v>
                </c:pt>
                <c:pt idx="997">
                  <c:v>259</c:v>
                </c:pt>
                <c:pt idx="998">
                  <c:v>259</c:v>
                </c:pt>
                <c:pt idx="999">
                  <c:v>259</c:v>
                </c:pt>
                <c:pt idx="1000">
                  <c:v>259</c:v>
                </c:pt>
                <c:pt idx="1001">
                  <c:v>259</c:v>
                </c:pt>
                <c:pt idx="1002">
                  <c:v>259</c:v>
                </c:pt>
                <c:pt idx="1003">
                  <c:v>259</c:v>
                </c:pt>
                <c:pt idx="1004">
                  <c:v>259</c:v>
                </c:pt>
                <c:pt idx="1005">
                  <c:v>259</c:v>
                </c:pt>
                <c:pt idx="1006">
                  <c:v>259</c:v>
                </c:pt>
                <c:pt idx="1007">
                  <c:v>259</c:v>
                </c:pt>
                <c:pt idx="1008">
                  <c:v>259</c:v>
                </c:pt>
                <c:pt idx="1009">
                  <c:v>259</c:v>
                </c:pt>
                <c:pt idx="1010">
                  <c:v>259</c:v>
                </c:pt>
                <c:pt idx="1011">
                  <c:v>259</c:v>
                </c:pt>
                <c:pt idx="1012">
                  <c:v>259</c:v>
                </c:pt>
                <c:pt idx="1013">
                  <c:v>259</c:v>
                </c:pt>
                <c:pt idx="1014">
                  <c:v>259</c:v>
                </c:pt>
                <c:pt idx="1015">
                  <c:v>259</c:v>
                </c:pt>
                <c:pt idx="1016">
                  <c:v>259</c:v>
                </c:pt>
                <c:pt idx="1017">
                  <c:v>259</c:v>
                </c:pt>
                <c:pt idx="1018">
                  <c:v>259</c:v>
                </c:pt>
                <c:pt idx="1019">
                  <c:v>259</c:v>
                </c:pt>
                <c:pt idx="1020">
                  <c:v>259</c:v>
                </c:pt>
                <c:pt idx="1021">
                  <c:v>259</c:v>
                </c:pt>
                <c:pt idx="1022">
                  <c:v>259</c:v>
                </c:pt>
                <c:pt idx="1023">
                  <c:v>259</c:v>
                </c:pt>
                <c:pt idx="1024">
                  <c:v>259</c:v>
                </c:pt>
                <c:pt idx="1025">
                  <c:v>259</c:v>
                </c:pt>
                <c:pt idx="1026">
                  <c:v>259</c:v>
                </c:pt>
                <c:pt idx="1027">
                  <c:v>259</c:v>
                </c:pt>
                <c:pt idx="1028">
                  <c:v>259</c:v>
                </c:pt>
                <c:pt idx="1029">
                  <c:v>259</c:v>
                </c:pt>
                <c:pt idx="1030">
                  <c:v>259</c:v>
                </c:pt>
                <c:pt idx="1031">
                  <c:v>259</c:v>
                </c:pt>
                <c:pt idx="1032">
                  <c:v>259</c:v>
                </c:pt>
                <c:pt idx="1033">
                  <c:v>259</c:v>
                </c:pt>
                <c:pt idx="1034">
                  <c:v>259</c:v>
                </c:pt>
                <c:pt idx="1035">
                  <c:v>259</c:v>
                </c:pt>
                <c:pt idx="1036">
                  <c:v>259</c:v>
                </c:pt>
                <c:pt idx="1037">
                  <c:v>259</c:v>
                </c:pt>
                <c:pt idx="1038">
                  <c:v>259</c:v>
                </c:pt>
                <c:pt idx="1039">
                  <c:v>259</c:v>
                </c:pt>
                <c:pt idx="1040">
                  <c:v>259</c:v>
                </c:pt>
                <c:pt idx="1041">
                  <c:v>259</c:v>
                </c:pt>
                <c:pt idx="1042">
                  <c:v>259</c:v>
                </c:pt>
                <c:pt idx="1043">
                  <c:v>259</c:v>
                </c:pt>
                <c:pt idx="1044">
                  <c:v>259</c:v>
                </c:pt>
                <c:pt idx="1045">
                  <c:v>259</c:v>
                </c:pt>
                <c:pt idx="1046">
                  <c:v>259</c:v>
                </c:pt>
                <c:pt idx="1047">
                  <c:v>259</c:v>
                </c:pt>
                <c:pt idx="1048">
                  <c:v>259</c:v>
                </c:pt>
                <c:pt idx="1049">
                  <c:v>259</c:v>
                </c:pt>
                <c:pt idx="1050">
                  <c:v>259</c:v>
                </c:pt>
                <c:pt idx="1051">
                  <c:v>259</c:v>
                </c:pt>
                <c:pt idx="1052">
                  <c:v>259</c:v>
                </c:pt>
                <c:pt idx="1053">
                  <c:v>259</c:v>
                </c:pt>
                <c:pt idx="1054">
                  <c:v>259</c:v>
                </c:pt>
                <c:pt idx="1055">
                  <c:v>259</c:v>
                </c:pt>
                <c:pt idx="1056">
                  <c:v>259</c:v>
                </c:pt>
                <c:pt idx="1057">
                  <c:v>259</c:v>
                </c:pt>
                <c:pt idx="1058">
                  <c:v>259</c:v>
                </c:pt>
                <c:pt idx="1059">
                  <c:v>259</c:v>
                </c:pt>
                <c:pt idx="1060">
                  <c:v>259</c:v>
                </c:pt>
                <c:pt idx="1061">
                  <c:v>259</c:v>
                </c:pt>
                <c:pt idx="1062">
                  <c:v>259</c:v>
                </c:pt>
                <c:pt idx="1063">
                  <c:v>259</c:v>
                </c:pt>
                <c:pt idx="1064">
                  <c:v>259</c:v>
                </c:pt>
                <c:pt idx="1065">
                  <c:v>259</c:v>
                </c:pt>
                <c:pt idx="1066">
                  <c:v>259</c:v>
                </c:pt>
                <c:pt idx="1067">
                  <c:v>259</c:v>
                </c:pt>
                <c:pt idx="1068">
                  <c:v>259</c:v>
                </c:pt>
                <c:pt idx="1069">
                  <c:v>259</c:v>
                </c:pt>
                <c:pt idx="1070">
                  <c:v>259</c:v>
                </c:pt>
                <c:pt idx="1071">
                  <c:v>259</c:v>
                </c:pt>
                <c:pt idx="1072">
                  <c:v>259</c:v>
                </c:pt>
                <c:pt idx="1073">
                  <c:v>259</c:v>
                </c:pt>
                <c:pt idx="1074">
                  <c:v>259</c:v>
                </c:pt>
                <c:pt idx="1075">
                  <c:v>259</c:v>
                </c:pt>
                <c:pt idx="1076">
                  <c:v>259</c:v>
                </c:pt>
                <c:pt idx="1077">
                  <c:v>259</c:v>
                </c:pt>
                <c:pt idx="1078">
                  <c:v>259</c:v>
                </c:pt>
                <c:pt idx="1079">
                  <c:v>259</c:v>
                </c:pt>
                <c:pt idx="1080">
                  <c:v>259</c:v>
                </c:pt>
                <c:pt idx="1081">
                  <c:v>259</c:v>
                </c:pt>
                <c:pt idx="1082">
                  <c:v>259</c:v>
                </c:pt>
                <c:pt idx="1083">
                  <c:v>259</c:v>
                </c:pt>
                <c:pt idx="1084">
                  <c:v>259</c:v>
                </c:pt>
                <c:pt idx="1085">
                  <c:v>259</c:v>
                </c:pt>
                <c:pt idx="1086">
                  <c:v>259</c:v>
                </c:pt>
                <c:pt idx="1087">
                  <c:v>259</c:v>
                </c:pt>
                <c:pt idx="1088">
                  <c:v>259</c:v>
                </c:pt>
                <c:pt idx="1089">
                  <c:v>259</c:v>
                </c:pt>
                <c:pt idx="1090">
                  <c:v>259</c:v>
                </c:pt>
                <c:pt idx="1091">
                  <c:v>259</c:v>
                </c:pt>
                <c:pt idx="1092">
                  <c:v>259</c:v>
                </c:pt>
                <c:pt idx="1093">
                  <c:v>259</c:v>
                </c:pt>
                <c:pt idx="1094">
                  <c:v>259</c:v>
                </c:pt>
                <c:pt idx="1095">
                  <c:v>259</c:v>
                </c:pt>
                <c:pt idx="1096">
                  <c:v>259</c:v>
                </c:pt>
                <c:pt idx="1097">
                  <c:v>259</c:v>
                </c:pt>
                <c:pt idx="1098">
                  <c:v>259</c:v>
                </c:pt>
                <c:pt idx="1099">
                  <c:v>259</c:v>
                </c:pt>
                <c:pt idx="1100">
                  <c:v>259</c:v>
                </c:pt>
                <c:pt idx="1101">
                  <c:v>259</c:v>
                </c:pt>
                <c:pt idx="1102">
                  <c:v>259</c:v>
                </c:pt>
                <c:pt idx="1103">
                  <c:v>259</c:v>
                </c:pt>
                <c:pt idx="1104">
                  <c:v>259</c:v>
                </c:pt>
                <c:pt idx="1105">
                  <c:v>259</c:v>
                </c:pt>
                <c:pt idx="1106">
                  <c:v>259</c:v>
                </c:pt>
                <c:pt idx="1107">
                  <c:v>259</c:v>
                </c:pt>
                <c:pt idx="1108">
                  <c:v>259</c:v>
                </c:pt>
                <c:pt idx="1109">
                  <c:v>259</c:v>
                </c:pt>
                <c:pt idx="1110">
                  <c:v>259</c:v>
                </c:pt>
              </c:numCache>
            </c:numRef>
          </c:val>
          <c:smooth val="0"/>
          <c:extLst xmlns:c15="http://schemas.microsoft.com/office/drawing/2012/chart">
            <c:ext xmlns:c16="http://schemas.microsoft.com/office/drawing/2014/chart" uri="{C3380CC4-5D6E-409C-BE32-E72D297353CC}">
              <c16:uniqueId val="{00000007-0634-4855-B4C0-620969EADCB0}"/>
            </c:ext>
          </c:extLst>
        </c:ser>
        <c:ser>
          <c:idx val="6"/>
          <c:order val="5"/>
          <c:tx>
            <c:strRef>
              <c:f>Sheet1!$E$1</c:f>
              <c:strCache>
                <c:ptCount val="1"/>
                <c:pt idx="0">
                  <c:v>ICE BofA Single-B US High Yield Index</c:v>
                </c:pt>
              </c:strCache>
            </c:strRef>
          </c:tx>
          <c:spPr>
            <a:ln>
              <a:solidFill>
                <a:schemeClr val="accent5"/>
              </a:solidFill>
            </a:ln>
          </c:spPr>
          <c:marker>
            <c:symbol val="none"/>
          </c:marker>
          <c:val>
            <c:numRef>
              <c:f>Sheet1!$E$2:$E$1112</c:f>
              <c:numCache>
                <c:formatCode>General</c:formatCode>
                <c:ptCount val="1111"/>
                <c:pt idx="0">
                  <c:v>351</c:v>
                </c:pt>
                <c:pt idx="1">
                  <c:v>348</c:v>
                </c:pt>
                <c:pt idx="2">
                  <c:v>351</c:v>
                </c:pt>
                <c:pt idx="3">
                  <c:v>348</c:v>
                </c:pt>
                <c:pt idx="4">
                  <c:v>357</c:v>
                </c:pt>
                <c:pt idx="5">
                  <c:v>362</c:v>
                </c:pt>
                <c:pt idx="6">
                  <c:v>366</c:v>
                </c:pt>
                <c:pt idx="7">
                  <c:v>358</c:v>
                </c:pt>
                <c:pt idx="8">
                  <c:v>344</c:v>
                </c:pt>
                <c:pt idx="9">
                  <c:v>348</c:v>
                </c:pt>
                <c:pt idx="10">
                  <c:v>347</c:v>
                </c:pt>
                <c:pt idx="11">
                  <c:v>346</c:v>
                </c:pt>
                <c:pt idx="12">
                  <c:v>348</c:v>
                </c:pt>
                <c:pt idx="13">
                  <c:v>346</c:v>
                </c:pt>
                <c:pt idx="14">
                  <c:v>343</c:v>
                </c:pt>
                <c:pt idx="15">
                  <c:v>362</c:v>
                </c:pt>
                <c:pt idx="16">
                  <c:v>380</c:v>
                </c:pt>
                <c:pt idx="17">
                  <c:v>374</c:v>
                </c:pt>
                <c:pt idx="18">
                  <c:v>360</c:v>
                </c:pt>
                <c:pt idx="19">
                  <c:v>380</c:v>
                </c:pt>
                <c:pt idx="20">
                  <c:v>396</c:v>
                </c:pt>
                <c:pt idx="21">
                  <c:v>396</c:v>
                </c:pt>
                <c:pt idx="22">
                  <c:v>383</c:v>
                </c:pt>
                <c:pt idx="23">
                  <c:v>377</c:v>
                </c:pt>
                <c:pt idx="24">
                  <c:v>384</c:v>
                </c:pt>
                <c:pt idx="25">
                  <c:v>389</c:v>
                </c:pt>
                <c:pt idx="26">
                  <c:v>393</c:v>
                </c:pt>
                <c:pt idx="27">
                  <c:v>387</c:v>
                </c:pt>
                <c:pt idx="28">
                  <c:v>377</c:v>
                </c:pt>
                <c:pt idx="29">
                  <c:v>374</c:v>
                </c:pt>
                <c:pt idx="30">
                  <c:v>396</c:v>
                </c:pt>
                <c:pt idx="31">
                  <c:v>404</c:v>
                </c:pt>
                <c:pt idx="32">
                  <c:v>398</c:v>
                </c:pt>
                <c:pt idx="33">
                  <c:v>399</c:v>
                </c:pt>
                <c:pt idx="34">
                  <c:v>405</c:v>
                </c:pt>
                <c:pt idx="35">
                  <c:v>411</c:v>
                </c:pt>
                <c:pt idx="36">
                  <c:v>411</c:v>
                </c:pt>
                <c:pt idx="37">
                  <c:v>407</c:v>
                </c:pt>
                <c:pt idx="38">
                  <c:v>403</c:v>
                </c:pt>
                <c:pt idx="39">
                  <c:v>425</c:v>
                </c:pt>
                <c:pt idx="40">
                  <c:v>394</c:v>
                </c:pt>
                <c:pt idx="41">
                  <c:v>411</c:v>
                </c:pt>
                <c:pt idx="42">
                  <c:v>423</c:v>
                </c:pt>
                <c:pt idx="43">
                  <c:v>404</c:v>
                </c:pt>
                <c:pt idx="44">
                  <c:v>404</c:v>
                </c:pt>
                <c:pt idx="45">
                  <c:v>424</c:v>
                </c:pt>
                <c:pt idx="46">
                  <c:v>437</c:v>
                </c:pt>
                <c:pt idx="47">
                  <c:v>439</c:v>
                </c:pt>
                <c:pt idx="48">
                  <c:v>428</c:v>
                </c:pt>
                <c:pt idx="49">
                  <c:v>436</c:v>
                </c:pt>
                <c:pt idx="50">
                  <c:v>441</c:v>
                </c:pt>
                <c:pt idx="51">
                  <c:v>455</c:v>
                </c:pt>
                <c:pt idx="52">
                  <c:v>469</c:v>
                </c:pt>
                <c:pt idx="53">
                  <c:v>441</c:v>
                </c:pt>
                <c:pt idx="54">
                  <c:v>427</c:v>
                </c:pt>
                <c:pt idx="55">
                  <c:v>425</c:v>
                </c:pt>
                <c:pt idx="56">
                  <c:v>411</c:v>
                </c:pt>
                <c:pt idx="57">
                  <c:v>413</c:v>
                </c:pt>
                <c:pt idx="58">
                  <c:v>415</c:v>
                </c:pt>
                <c:pt idx="59">
                  <c:v>408</c:v>
                </c:pt>
                <c:pt idx="60">
                  <c:v>391</c:v>
                </c:pt>
                <c:pt idx="61">
                  <c:v>392</c:v>
                </c:pt>
                <c:pt idx="62">
                  <c:v>371</c:v>
                </c:pt>
                <c:pt idx="63">
                  <c:v>367</c:v>
                </c:pt>
                <c:pt idx="64">
                  <c:v>377</c:v>
                </c:pt>
                <c:pt idx="65">
                  <c:v>373</c:v>
                </c:pt>
                <c:pt idx="66">
                  <c:v>367</c:v>
                </c:pt>
                <c:pt idx="67">
                  <c:v>360</c:v>
                </c:pt>
                <c:pt idx="68">
                  <c:v>382</c:v>
                </c:pt>
                <c:pt idx="69">
                  <c:v>389</c:v>
                </c:pt>
                <c:pt idx="70">
                  <c:v>391</c:v>
                </c:pt>
                <c:pt idx="71">
                  <c:v>408</c:v>
                </c:pt>
                <c:pt idx="72">
                  <c:v>409</c:v>
                </c:pt>
                <c:pt idx="73">
                  <c:v>412</c:v>
                </c:pt>
                <c:pt idx="74">
                  <c:v>403</c:v>
                </c:pt>
                <c:pt idx="75">
                  <c:v>389</c:v>
                </c:pt>
                <c:pt idx="76">
                  <c:v>382</c:v>
                </c:pt>
                <c:pt idx="77">
                  <c:v>379</c:v>
                </c:pt>
                <c:pt idx="78">
                  <c:v>371</c:v>
                </c:pt>
                <c:pt idx="79">
                  <c:v>387</c:v>
                </c:pt>
                <c:pt idx="80">
                  <c:v>404</c:v>
                </c:pt>
                <c:pt idx="81">
                  <c:v>407</c:v>
                </c:pt>
                <c:pt idx="82">
                  <c:v>415</c:v>
                </c:pt>
                <c:pt idx="83">
                  <c:v>409</c:v>
                </c:pt>
                <c:pt idx="84">
                  <c:v>419</c:v>
                </c:pt>
                <c:pt idx="85">
                  <c:v>421</c:v>
                </c:pt>
                <c:pt idx="86">
                  <c:v>430</c:v>
                </c:pt>
                <c:pt idx="87">
                  <c:v>420</c:v>
                </c:pt>
                <c:pt idx="88">
                  <c:v>437</c:v>
                </c:pt>
                <c:pt idx="89">
                  <c:v>431</c:v>
                </c:pt>
                <c:pt idx="90">
                  <c:v>450</c:v>
                </c:pt>
                <c:pt idx="91">
                  <c:v>484</c:v>
                </c:pt>
                <c:pt idx="92">
                  <c:v>491</c:v>
                </c:pt>
                <c:pt idx="93">
                  <c:v>497</c:v>
                </c:pt>
                <c:pt idx="94">
                  <c:v>524</c:v>
                </c:pt>
                <c:pt idx="95">
                  <c:v>510</c:v>
                </c:pt>
                <c:pt idx="96">
                  <c:v>520</c:v>
                </c:pt>
                <c:pt idx="97">
                  <c:v>509</c:v>
                </c:pt>
                <c:pt idx="98">
                  <c:v>536</c:v>
                </c:pt>
                <c:pt idx="99">
                  <c:v>546</c:v>
                </c:pt>
                <c:pt idx="100">
                  <c:v>546</c:v>
                </c:pt>
                <c:pt idx="101">
                  <c:v>537</c:v>
                </c:pt>
                <c:pt idx="102">
                  <c:v>552</c:v>
                </c:pt>
                <c:pt idx="103">
                  <c:v>531</c:v>
                </c:pt>
                <c:pt idx="104">
                  <c:v>491</c:v>
                </c:pt>
                <c:pt idx="105">
                  <c:v>468</c:v>
                </c:pt>
                <c:pt idx="106">
                  <c:v>469</c:v>
                </c:pt>
                <c:pt idx="107">
                  <c:v>467</c:v>
                </c:pt>
                <c:pt idx="108">
                  <c:v>456</c:v>
                </c:pt>
                <c:pt idx="109">
                  <c:v>456</c:v>
                </c:pt>
                <c:pt idx="110">
                  <c:v>461</c:v>
                </c:pt>
                <c:pt idx="111">
                  <c:v>457</c:v>
                </c:pt>
                <c:pt idx="112">
                  <c:v>471</c:v>
                </c:pt>
                <c:pt idx="113">
                  <c:v>470</c:v>
                </c:pt>
                <c:pt idx="114">
                  <c:v>478</c:v>
                </c:pt>
                <c:pt idx="115">
                  <c:v>487</c:v>
                </c:pt>
                <c:pt idx="116">
                  <c:v>524</c:v>
                </c:pt>
                <c:pt idx="117">
                  <c:v>530</c:v>
                </c:pt>
                <c:pt idx="118">
                  <c:v>522</c:v>
                </c:pt>
                <c:pt idx="119">
                  <c:v>560</c:v>
                </c:pt>
                <c:pt idx="120">
                  <c:v>559</c:v>
                </c:pt>
                <c:pt idx="121">
                  <c:v>560</c:v>
                </c:pt>
                <c:pt idx="122">
                  <c:v>551</c:v>
                </c:pt>
                <c:pt idx="123">
                  <c:v>582</c:v>
                </c:pt>
                <c:pt idx="124">
                  <c:v>591</c:v>
                </c:pt>
                <c:pt idx="125">
                  <c:v>570</c:v>
                </c:pt>
                <c:pt idx="126">
                  <c:v>563</c:v>
                </c:pt>
                <c:pt idx="127">
                  <c:v>579</c:v>
                </c:pt>
                <c:pt idx="128">
                  <c:v>619</c:v>
                </c:pt>
                <c:pt idx="129">
                  <c:v>652</c:v>
                </c:pt>
                <c:pt idx="130">
                  <c:v>661</c:v>
                </c:pt>
                <c:pt idx="131">
                  <c:v>661</c:v>
                </c:pt>
                <c:pt idx="132">
                  <c:v>671</c:v>
                </c:pt>
                <c:pt idx="133">
                  <c:v>652</c:v>
                </c:pt>
                <c:pt idx="134">
                  <c:v>622</c:v>
                </c:pt>
                <c:pt idx="135">
                  <c:v>606</c:v>
                </c:pt>
                <c:pt idx="136">
                  <c:v>615</c:v>
                </c:pt>
                <c:pt idx="137">
                  <c:v>614</c:v>
                </c:pt>
                <c:pt idx="138">
                  <c:v>618</c:v>
                </c:pt>
                <c:pt idx="139">
                  <c:v>626</c:v>
                </c:pt>
                <c:pt idx="140">
                  <c:v>610</c:v>
                </c:pt>
                <c:pt idx="141">
                  <c:v>597</c:v>
                </c:pt>
                <c:pt idx="142">
                  <c:v>578</c:v>
                </c:pt>
                <c:pt idx="143">
                  <c:v>555</c:v>
                </c:pt>
                <c:pt idx="144">
                  <c:v>562</c:v>
                </c:pt>
                <c:pt idx="145">
                  <c:v>557</c:v>
                </c:pt>
                <c:pt idx="146">
                  <c:v>556</c:v>
                </c:pt>
                <c:pt idx="147">
                  <c:v>567</c:v>
                </c:pt>
                <c:pt idx="148">
                  <c:v>568</c:v>
                </c:pt>
                <c:pt idx="149">
                  <c:v>558</c:v>
                </c:pt>
                <c:pt idx="150">
                  <c:v>535</c:v>
                </c:pt>
                <c:pt idx="151">
                  <c:v>538</c:v>
                </c:pt>
                <c:pt idx="152">
                  <c:v>535</c:v>
                </c:pt>
                <c:pt idx="153">
                  <c:v>514</c:v>
                </c:pt>
                <c:pt idx="154">
                  <c:v>506</c:v>
                </c:pt>
                <c:pt idx="155">
                  <c:v>505</c:v>
                </c:pt>
                <c:pt idx="156">
                  <c:v>492</c:v>
                </c:pt>
                <c:pt idx="157">
                  <c:v>487</c:v>
                </c:pt>
                <c:pt idx="158">
                  <c:v>491</c:v>
                </c:pt>
                <c:pt idx="159">
                  <c:v>475</c:v>
                </c:pt>
                <c:pt idx="160">
                  <c:v>461</c:v>
                </c:pt>
                <c:pt idx="161">
                  <c:v>463</c:v>
                </c:pt>
                <c:pt idx="162">
                  <c:v>464</c:v>
                </c:pt>
                <c:pt idx="163">
                  <c:v>465</c:v>
                </c:pt>
                <c:pt idx="164">
                  <c:v>474</c:v>
                </c:pt>
                <c:pt idx="165">
                  <c:v>479</c:v>
                </c:pt>
                <c:pt idx="166">
                  <c:v>489</c:v>
                </c:pt>
                <c:pt idx="167">
                  <c:v>508</c:v>
                </c:pt>
                <c:pt idx="168">
                  <c:v>517</c:v>
                </c:pt>
                <c:pt idx="169">
                  <c:v>511</c:v>
                </c:pt>
                <c:pt idx="170">
                  <c:v>508</c:v>
                </c:pt>
                <c:pt idx="171">
                  <c:v>512</c:v>
                </c:pt>
                <c:pt idx="172">
                  <c:v>526</c:v>
                </c:pt>
                <c:pt idx="173">
                  <c:v>540</c:v>
                </c:pt>
                <c:pt idx="174">
                  <c:v>527</c:v>
                </c:pt>
                <c:pt idx="175">
                  <c:v>534</c:v>
                </c:pt>
                <c:pt idx="176">
                  <c:v>532</c:v>
                </c:pt>
                <c:pt idx="177">
                  <c:v>532</c:v>
                </c:pt>
                <c:pt idx="178">
                  <c:v>523</c:v>
                </c:pt>
                <c:pt idx="179">
                  <c:v>523</c:v>
                </c:pt>
                <c:pt idx="180">
                  <c:v>503</c:v>
                </c:pt>
                <c:pt idx="181">
                  <c:v>478</c:v>
                </c:pt>
                <c:pt idx="182">
                  <c:v>470</c:v>
                </c:pt>
                <c:pt idx="183">
                  <c:v>486</c:v>
                </c:pt>
                <c:pt idx="184">
                  <c:v>495</c:v>
                </c:pt>
                <c:pt idx="185">
                  <c:v>498</c:v>
                </c:pt>
                <c:pt idx="186">
                  <c:v>524</c:v>
                </c:pt>
                <c:pt idx="187">
                  <c:v>513</c:v>
                </c:pt>
                <c:pt idx="188">
                  <c:v>513</c:v>
                </c:pt>
                <c:pt idx="189">
                  <c:v>510</c:v>
                </c:pt>
                <c:pt idx="190">
                  <c:v>515</c:v>
                </c:pt>
                <c:pt idx="191">
                  <c:v>536</c:v>
                </c:pt>
                <c:pt idx="192">
                  <c:v>545</c:v>
                </c:pt>
                <c:pt idx="193">
                  <c:v>548</c:v>
                </c:pt>
                <c:pt idx="194">
                  <c:v>574</c:v>
                </c:pt>
                <c:pt idx="195">
                  <c:v>577</c:v>
                </c:pt>
                <c:pt idx="196">
                  <c:v>574</c:v>
                </c:pt>
                <c:pt idx="197">
                  <c:v>574</c:v>
                </c:pt>
                <c:pt idx="198">
                  <c:v>541</c:v>
                </c:pt>
                <c:pt idx="199">
                  <c:v>537</c:v>
                </c:pt>
                <c:pt idx="200">
                  <c:v>522</c:v>
                </c:pt>
                <c:pt idx="201">
                  <c:v>529</c:v>
                </c:pt>
                <c:pt idx="202">
                  <c:v>530</c:v>
                </c:pt>
                <c:pt idx="203">
                  <c:v>555</c:v>
                </c:pt>
                <c:pt idx="204">
                  <c:v>560</c:v>
                </c:pt>
                <c:pt idx="205">
                  <c:v>554</c:v>
                </c:pt>
                <c:pt idx="206">
                  <c:v>543</c:v>
                </c:pt>
                <c:pt idx="207">
                  <c:v>530</c:v>
                </c:pt>
                <c:pt idx="208">
                  <c:v>520</c:v>
                </c:pt>
                <c:pt idx="209">
                  <c:v>522</c:v>
                </c:pt>
                <c:pt idx="210">
                  <c:v>512</c:v>
                </c:pt>
                <c:pt idx="211">
                  <c:v>524</c:v>
                </c:pt>
                <c:pt idx="212">
                  <c:v>514</c:v>
                </c:pt>
                <c:pt idx="213">
                  <c:v>512</c:v>
                </c:pt>
                <c:pt idx="214">
                  <c:v>503</c:v>
                </c:pt>
                <c:pt idx="215">
                  <c:v>497</c:v>
                </c:pt>
                <c:pt idx="216">
                  <c:v>472</c:v>
                </c:pt>
                <c:pt idx="217">
                  <c:v>483</c:v>
                </c:pt>
                <c:pt idx="218">
                  <c:v>480</c:v>
                </c:pt>
                <c:pt idx="219">
                  <c:v>482</c:v>
                </c:pt>
                <c:pt idx="220">
                  <c:v>501</c:v>
                </c:pt>
                <c:pt idx="221">
                  <c:v>497</c:v>
                </c:pt>
                <c:pt idx="222">
                  <c:v>491</c:v>
                </c:pt>
                <c:pt idx="223">
                  <c:v>501</c:v>
                </c:pt>
                <c:pt idx="224">
                  <c:v>520</c:v>
                </c:pt>
                <c:pt idx="225">
                  <c:v>503</c:v>
                </c:pt>
                <c:pt idx="226">
                  <c:v>503</c:v>
                </c:pt>
                <c:pt idx="227">
                  <c:v>488</c:v>
                </c:pt>
                <c:pt idx="228">
                  <c:v>483</c:v>
                </c:pt>
                <c:pt idx="229">
                  <c:v>490</c:v>
                </c:pt>
                <c:pt idx="230">
                  <c:v>495</c:v>
                </c:pt>
                <c:pt idx="231">
                  <c:v>485</c:v>
                </c:pt>
                <c:pt idx="232">
                  <c:v>485</c:v>
                </c:pt>
                <c:pt idx="233">
                  <c:v>477</c:v>
                </c:pt>
                <c:pt idx="234">
                  <c:v>469</c:v>
                </c:pt>
                <c:pt idx="235">
                  <c:v>469</c:v>
                </c:pt>
                <c:pt idx="236">
                  <c:v>471</c:v>
                </c:pt>
                <c:pt idx="237">
                  <c:v>483</c:v>
                </c:pt>
                <c:pt idx="238">
                  <c:v>483</c:v>
                </c:pt>
                <c:pt idx="239">
                  <c:v>479</c:v>
                </c:pt>
                <c:pt idx="240">
                  <c:v>471</c:v>
                </c:pt>
                <c:pt idx="241">
                  <c:v>473</c:v>
                </c:pt>
                <c:pt idx="242">
                  <c:v>467</c:v>
                </c:pt>
                <c:pt idx="243">
                  <c:v>482</c:v>
                </c:pt>
                <c:pt idx="244">
                  <c:v>497</c:v>
                </c:pt>
                <c:pt idx="245">
                  <c:v>484</c:v>
                </c:pt>
                <c:pt idx="246">
                  <c:v>476</c:v>
                </c:pt>
                <c:pt idx="247">
                  <c:v>471</c:v>
                </c:pt>
                <c:pt idx="248">
                  <c:v>463</c:v>
                </c:pt>
                <c:pt idx="249">
                  <c:v>468</c:v>
                </c:pt>
                <c:pt idx="250">
                  <c:v>488</c:v>
                </c:pt>
                <c:pt idx="251">
                  <c:v>503</c:v>
                </c:pt>
                <c:pt idx="252">
                  <c:v>503</c:v>
                </c:pt>
                <c:pt idx="253">
                  <c:v>504</c:v>
                </c:pt>
                <c:pt idx="254">
                  <c:v>492</c:v>
                </c:pt>
                <c:pt idx="255">
                  <c:v>497</c:v>
                </c:pt>
                <c:pt idx="256">
                  <c:v>494</c:v>
                </c:pt>
                <c:pt idx="257">
                  <c:v>492</c:v>
                </c:pt>
                <c:pt idx="258">
                  <c:v>516</c:v>
                </c:pt>
                <c:pt idx="259">
                  <c:v>520</c:v>
                </c:pt>
                <c:pt idx="260">
                  <c:v>519</c:v>
                </c:pt>
                <c:pt idx="261">
                  <c:v>515</c:v>
                </c:pt>
                <c:pt idx="262">
                  <c:v>500</c:v>
                </c:pt>
                <c:pt idx="263">
                  <c:v>489</c:v>
                </c:pt>
                <c:pt idx="264">
                  <c:v>483</c:v>
                </c:pt>
                <c:pt idx="265">
                  <c:v>470</c:v>
                </c:pt>
                <c:pt idx="266">
                  <c:v>459</c:v>
                </c:pt>
                <c:pt idx="267">
                  <c:v>456</c:v>
                </c:pt>
                <c:pt idx="268">
                  <c:v>451</c:v>
                </c:pt>
                <c:pt idx="269">
                  <c:v>449</c:v>
                </c:pt>
                <c:pt idx="270">
                  <c:v>442</c:v>
                </c:pt>
                <c:pt idx="271">
                  <c:v>441</c:v>
                </c:pt>
                <c:pt idx="272">
                  <c:v>440</c:v>
                </c:pt>
                <c:pt idx="273">
                  <c:v>446</c:v>
                </c:pt>
                <c:pt idx="274">
                  <c:v>464</c:v>
                </c:pt>
                <c:pt idx="275">
                  <c:v>461</c:v>
                </c:pt>
                <c:pt idx="276">
                  <c:v>451</c:v>
                </c:pt>
                <c:pt idx="277">
                  <c:v>457</c:v>
                </c:pt>
                <c:pt idx="278">
                  <c:v>460</c:v>
                </c:pt>
                <c:pt idx="279">
                  <c:v>447</c:v>
                </c:pt>
                <c:pt idx="280">
                  <c:v>446</c:v>
                </c:pt>
                <c:pt idx="281">
                  <c:v>450</c:v>
                </c:pt>
                <c:pt idx="282">
                  <c:v>455</c:v>
                </c:pt>
                <c:pt idx="283">
                  <c:v>456</c:v>
                </c:pt>
                <c:pt idx="284">
                  <c:v>415</c:v>
                </c:pt>
                <c:pt idx="285">
                  <c:v>415</c:v>
                </c:pt>
                <c:pt idx="286">
                  <c:v>420</c:v>
                </c:pt>
                <c:pt idx="287">
                  <c:v>418</c:v>
                </c:pt>
                <c:pt idx="288">
                  <c:v>425</c:v>
                </c:pt>
                <c:pt idx="289">
                  <c:v>423</c:v>
                </c:pt>
                <c:pt idx="290">
                  <c:v>442</c:v>
                </c:pt>
                <c:pt idx="291">
                  <c:v>441</c:v>
                </c:pt>
                <c:pt idx="292">
                  <c:v>433</c:v>
                </c:pt>
                <c:pt idx="293">
                  <c:v>437</c:v>
                </c:pt>
                <c:pt idx="294">
                  <c:v>442</c:v>
                </c:pt>
                <c:pt idx="295">
                  <c:v>456</c:v>
                </c:pt>
                <c:pt idx="296">
                  <c:v>456</c:v>
                </c:pt>
                <c:pt idx="297">
                  <c:v>470</c:v>
                </c:pt>
                <c:pt idx="298">
                  <c:v>462</c:v>
                </c:pt>
                <c:pt idx="299">
                  <c:v>449</c:v>
                </c:pt>
                <c:pt idx="300">
                  <c:v>448</c:v>
                </c:pt>
                <c:pt idx="301">
                  <c:v>439</c:v>
                </c:pt>
                <c:pt idx="302">
                  <c:v>437</c:v>
                </c:pt>
                <c:pt idx="303">
                  <c:v>431</c:v>
                </c:pt>
                <c:pt idx="304">
                  <c:v>432</c:v>
                </c:pt>
                <c:pt idx="305">
                  <c:v>418</c:v>
                </c:pt>
                <c:pt idx="306">
                  <c:v>408</c:v>
                </c:pt>
                <c:pt idx="307">
                  <c:v>410</c:v>
                </c:pt>
                <c:pt idx="308">
                  <c:v>420</c:v>
                </c:pt>
                <c:pt idx="309">
                  <c:v>440</c:v>
                </c:pt>
                <c:pt idx="310">
                  <c:v>477</c:v>
                </c:pt>
                <c:pt idx="311">
                  <c:v>522</c:v>
                </c:pt>
                <c:pt idx="312">
                  <c:v>492</c:v>
                </c:pt>
                <c:pt idx="313">
                  <c:v>542</c:v>
                </c:pt>
                <c:pt idx="314">
                  <c:v>514</c:v>
                </c:pt>
                <c:pt idx="315">
                  <c:v>543</c:v>
                </c:pt>
                <c:pt idx="316">
                  <c:v>542</c:v>
                </c:pt>
                <c:pt idx="317">
                  <c:v>510</c:v>
                </c:pt>
                <c:pt idx="318">
                  <c:v>525</c:v>
                </c:pt>
                <c:pt idx="319">
                  <c:v>537</c:v>
                </c:pt>
                <c:pt idx="320">
                  <c:v>550</c:v>
                </c:pt>
                <c:pt idx="321">
                  <c:v>531</c:v>
                </c:pt>
                <c:pt idx="322">
                  <c:v>529</c:v>
                </c:pt>
                <c:pt idx="323">
                  <c:v>510</c:v>
                </c:pt>
                <c:pt idx="324">
                  <c:v>500</c:v>
                </c:pt>
                <c:pt idx="325">
                  <c:v>491</c:v>
                </c:pt>
                <c:pt idx="326">
                  <c:v>490</c:v>
                </c:pt>
                <c:pt idx="327">
                  <c:v>506</c:v>
                </c:pt>
                <c:pt idx="328">
                  <c:v>519</c:v>
                </c:pt>
                <c:pt idx="329">
                  <c:v>521</c:v>
                </c:pt>
                <c:pt idx="330">
                  <c:v>506</c:v>
                </c:pt>
                <c:pt idx="331">
                  <c:v>498</c:v>
                </c:pt>
                <c:pt idx="332">
                  <c:v>496</c:v>
                </c:pt>
                <c:pt idx="333">
                  <c:v>480</c:v>
                </c:pt>
                <c:pt idx="334">
                  <c:v>475</c:v>
                </c:pt>
                <c:pt idx="335">
                  <c:v>474</c:v>
                </c:pt>
                <c:pt idx="336">
                  <c:v>470</c:v>
                </c:pt>
                <c:pt idx="337">
                  <c:v>473</c:v>
                </c:pt>
                <c:pt idx="338">
                  <c:v>489</c:v>
                </c:pt>
                <c:pt idx="339">
                  <c:v>479</c:v>
                </c:pt>
                <c:pt idx="340">
                  <c:v>480</c:v>
                </c:pt>
                <c:pt idx="341">
                  <c:v>498</c:v>
                </c:pt>
                <c:pt idx="342">
                  <c:v>499</c:v>
                </c:pt>
                <c:pt idx="343">
                  <c:v>482</c:v>
                </c:pt>
                <c:pt idx="344">
                  <c:v>483</c:v>
                </c:pt>
                <c:pt idx="345">
                  <c:v>481</c:v>
                </c:pt>
                <c:pt idx="346">
                  <c:v>473</c:v>
                </c:pt>
                <c:pt idx="347">
                  <c:v>499</c:v>
                </c:pt>
                <c:pt idx="348">
                  <c:v>509</c:v>
                </c:pt>
                <c:pt idx="349">
                  <c:v>527</c:v>
                </c:pt>
                <c:pt idx="350">
                  <c:v>509</c:v>
                </c:pt>
                <c:pt idx="351">
                  <c:v>504</c:v>
                </c:pt>
                <c:pt idx="352">
                  <c:v>505</c:v>
                </c:pt>
                <c:pt idx="353">
                  <c:v>508</c:v>
                </c:pt>
                <c:pt idx="354">
                  <c:v>511</c:v>
                </c:pt>
                <c:pt idx="355">
                  <c:v>506</c:v>
                </c:pt>
                <c:pt idx="356">
                  <c:v>505</c:v>
                </c:pt>
                <c:pt idx="357">
                  <c:v>508</c:v>
                </c:pt>
                <c:pt idx="358">
                  <c:v>503</c:v>
                </c:pt>
                <c:pt idx="359">
                  <c:v>497</c:v>
                </c:pt>
                <c:pt idx="360">
                  <c:v>489</c:v>
                </c:pt>
                <c:pt idx="361">
                  <c:v>481</c:v>
                </c:pt>
                <c:pt idx="362">
                  <c:v>487</c:v>
                </c:pt>
                <c:pt idx="363">
                  <c:v>498</c:v>
                </c:pt>
                <c:pt idx="364">
                  <c:v>485</c:v>
                </c:pt>
                <c:pt idx="365">
                  <c:v>480</c:v>
                </c:pt>
                <c:pt idx="366">
                  <c:v>480</c:v>
                </c:pt>
                <c:pt idx="367">
                  <c:v>485</c:v>
                </c:pt>
                <c:pt idx="368">
                  <c:v>496</c:v>
                </c:pt>
                <c:pt idx="369">
                  <c:v>492</c:v>
                </c:pt>
                <c:pt idx="370">
                  <c:v>462</c:v>
                </c:pt>
                <c:pt idx="371">
                  <c:v>463</c:v>
                </c:pt>
                <c:pt idx="372">
                  <c:v>463</c:v>
                </c:pt>
                <c:pt idx="373">
                  <c:v>456</c:v>
                </c:pt>
                <c:pt idx="374">
                  <c:v>461</c:v>
                </c:pt>
                <c:pt idx="375">
                  <c:v>452</c:v>
                </c:pt>
                <c:pt idx="376">
                  <c:v>456</c:v>
                </c:pt>
                <c:pt idx="377">
                  <c:v>439</c:v>
                </c:pt>
                <c:pt idx="378">
                  <c:v>439</c:v>
                </c:pt>
                <c:pt idx="379">
                  <c:v>442</c:v>
                </c:pt>
                <c:pt idx="380">
                  <c:v>435</c:v>
                </c:pt>
                <c:pt idx="381">
                  <c:v>435</c:v>
                </c:pt>
                <c:pt idx="382">
                  <c:v>444</c:v>
                </c:pt>
                <c:pt idx="383">
                  <c:v>455</c:v>
                </c:pt>
                <c:pt idx="384">
                  <c:v>453</c:v>
                </c:pt>
                <c:pt idx="385">
                  <c:v>466</c:v>
                </c:pt>
                <c:pt idx="386">
                  <c:v>471</c:v>
                </c:pt>
                <c:pt idx="387">
                  <c:v>454</c:v>
                </c:pt>
                <c:pt idx="388">
                  <c:v>451</c:v>
                </c:pt>
                <c:pt idx="389">
                  <c:v>435</c:v>
                </c:pt>
                <c:pt idx="390">
                  <c:v>428</c:v>
                </c:pt>
                <c:pt idx="391">
                  <c:v>421</c:v>
                </c:pt>
                <c:pt idx="392">
                  <c:v>421</c:v>
                </c:pt>
                <c:pt idx="393">
                  <c:v>422</c:v>
                </c:pt>
                <c:pt idx="394">
                  <c:v>433</c:v>
                </c:pt>
                <c:pt idx="395">
                  <c:v>430</c:v>
                </c:pt>
                <c:pt idx="396">
                  <c:v>435</c:v>
                </c:pt>
                <c:pt idx="397">
                  <c:v>427</c:v>
                </c:pt>
                <c:pt idx="398">
                  <c:v>416</c:v>
                </c:pt>
                <c:pt idx="399">
                  <c:v>419</c:v>
                </c:pt>
                <c:pt idx="400">
                  <c:v>412</c:v>
                </c:pt>
                <c:pt idx="401">
                  <c:v>421</c:v>
                </c:pt>
                <c:pt idx="402">
                  <c:v>413</c:v>
                </c:pt>
                <c:pt idx="403">
                  <c:v>412</c:v>
                </c:pt>
                <c:pt idx="404">
                  <c:v>412</c:v>
                </c:pt>
                <c:pt idx="405">
                  <c:v>410</c:v>
                </c:pt>
                <c:pt idx="406">
                  <c:v>402</c:v>
                </c:pt>
                <c:pt idx="407">
                  <c:v>403</c:v>
                </c:pt>
                <c:pt idx="408">
                  <c:v>411</c:v>
                </c:pt>
                <c:pt idx="409">
                  <c:v>398</c:v>
                </c:pt>
                <c:pt idx="410">
                  <c:v>402</c:v>
                </c:pt>
                <c:pt idx="411">
                  <c:v>396</c:v>
                </c:pt>
                <c:pt idx="412">
                  <c:v>400</c:v>
                </c:pt>
                <c:pt idx="413">
                  <c:v>414</c:v>
                </c:pt>
                <c:pt idx="414">
                  <c:v>416</c:v>
                </c:pt>
                <c:pt idx="415">
                  <c:v>418</c:v>
                </c:pt>
                <c:pt idx="416">
                  <c:v>413</c:v>
                </c:pt>
                <c:pt idx="417">
                  <c:v>417</c:v>
                </c:pt>
                <c:pt idx="418">
                  <c:v>410</c:v>
                </c:pt>
                <c:pt idx="419">
                  <c:v>397</c:v>
                </c:pt>
                <c:pt idx="420">
                  <c:v>396</c:v>
                </c:pt>
                <c:pt idx="421">
                  <c:v>392</c:v>
                </c:pt>
                <c:pt idx="422">
                  <c:v>398</c:v>
                </c:pt>
                <c:pt idx="423">
                  <c:v>394</c:v>
                </c:pt>
                <c:pt idx="424">
                  <c:v>409</c:v>
                </c:pt>
                <c:pt idx="425">
                  <c:v>417</c:v>
                </c:pt>
                <c:pt idx="426">
                  <c:v>411</c:v>
                </c:pt>
                <c:pt idx="427">
                  <c:v>406</c:v>
                </c:pt>
                <c:pt idx="428">
                  <c:v>405</c:v>
                </c:pt>
                <c:pt idx="429">
                  <c:v>404</c:v>
                </c:pt>
                <c:pt idx="430">
                  <c:v>402</c:v>
                </c:pt>
                <c:pt idx="431">
                  <c:v>398</c:v>
                </c:pt>
                <c:pt idx="432">
                  <c:v>399</c:v>
                </c:pt>
                <c:pt idx="433">
                  <c:v>392</c:v>
                </c:pt>
                <c:pt idx="434">
                  <c:v>397</c:v>
                </c:pt>
                <c:pt idx="435">
                  <c:v>392</c:v>
                </c:pt>
                <c:pt idx="436">
                  <c:v>392</c:v>
                </c:pt>
                <c:pt idx="437">
                  <c:v>394</c:v>
                </c:pt>
                <c:pt idx="438">
                  <c:v>397</c:v>
                </c:pt>
                <c:pt idx="439">
                  <c:v>401</c:v>
                </c:pt>
                <c:pt idx="440">
                  <c:v>397</c:v>
                </c:pt>
                <c:pt idx="441">
                  <c:v>393</c:v>
                </c:pt>
                <c:pt idx="442">
                  <c:v>395</c:v>
                </c:pt>
                <c:pt idx="443">
                  <c:v>396</c:v>
                </c:pt>
                <c:pt idx="444">
                  <c:v>386</c:v>
                </c:pt>
                <c:pt idx="445">
                  <c:v>387</c:v>
                </c:pt>
                <c:pt idx="446">
                  <c:v>390</c:v>
                </c:pt>
                <c:pt idx="447">
                  <c:v>389</c:v>
                </c:pt>
                <c:pt idx="448">
                  <c:v>384</c:v>
                </c:pt>
                <c:pt idx="449">
                  <c:v>398</c:v>
                </c:pt>
                <c:pt idx="450">
                  <c:v>401</c:v>
                </c:pt>
                <c:pt idx="451">
                  <c:v>407</c:v>
                </c:pt>
                <c:pt idx="452">
                  <c:v>414</c:v>
                </c:pt>
                <c:pt idx="453">
                  <c:v>413</c:v>
                </c:pt>
                <c:pt idx="454">
                  <c:v>419</c:v>
                </c:pt>
                <c:pt idx="455">
                  <c:v>413</c:v>
                </c:pt>
                <c:pt idx="456">
                  <c:v>419</c:v>
                </c:pt>
                <c:pt idx="457">
                  <c:v>427</c:v>
                </c:pt>
                <c:pt idx="458">
                  <c:v>442</c:v>
                </c:pt>
                <c:pt idx="459">
                  <c:v>454</c:v>
                </c:pt>
                <c:pt idx="460">
                  <c:v>456</c:v>
                </c:pt>
                <c:pt idx="461">
                  <c:v>452</c:v>
                </c:pt>
                <c:pt idx="462">
                  <c:v>453</c:v>
                </c:pt>
                <c:pt idx="463">
                  <c:v>443</c:v>
                </c:pt>
                <c:pt idx="464">
                  <c:v>443</c:v>
                </c:pt>
                <c:pt idx="465">
                  <c:v>443</c:v>
                </c:pt>
                <c:pt idx="466">
                  <c:v>449</c:v>
                </c:pt>
                <c:pt idx="467">
                  <c:v>446</c:v>
                </c:pt>
                <c:pt idx="468">
                  <c:v>444</c:v>
                </c:pt>
                <c:pt idx="469">
                  <c:v>451</c:v>
                </c:pt>
                <c:pt idx="470">
                  <c:v>455</c:v>
                </c:pt>
                <c:pt idx="471">
                  <c:v>472</c:v>
                </c:pt>
                <c:pt idx="472">
                  <c:v>472</c:v>
                </c:pt>
                <c:pt idx="473">
                  <c:v>461</c:v>
                </c:pt>
                <c:pt idx="474">
                  <c:v>458</c:v>
                </c:pt>
                <c:pt idx="475">
                  <c:v>470</c:v>
                </c:pt>
                <c:pt idx="476">
                  <c:v>474</c:v>
                </c:pt>
                <c:pt idx="477">
                  <c:v>471</c:v>
                </c:pt>
                <c:pt idx="478">
                  <c:v>468</c:v>
                </c:pt>
                <c:pt idx="479">
                  <c:v>476</c:v>
                </c:pt>
                <c:pt idx="480">
                  <c:v>442</c:v>
                </c:pt>
                <c:pt idx="481">
                  <c:v>427</c:v>
                </c:pt>
                <c:pt idx="482">
                  <c:v>420</c:v>
                </c:pt>
                <c:pt idx="483">
                  <c:v>429</c:v>
                </c:pt>
                <c:pt idx="484">
                  <c:v>428</c:v>
                </c:pt>
                <c:pt idx="485">
                  <c:v>425</c:v>
                </c:pt>
                <c:pt idx="486">
                  <c:v>423</c:v>
                </c:pt>
                <c:pt idx="487">
                  <c:v>422</c:v>
                </c:pt>
                <c:pt idx="488">
                  <c:v>412</c:v>
                </c:pt>
                <c:pt idx="489">
                  <c:v>407</c:v>
                </c:pt>
                <c:pt idx="490">
                  <c:v>422</c:v>
                </c:pt>
                <c:pt idx="491">
                  <c:v>418</c:v>
                </c:pt>
                <c:pt idx="492">
                  <c:v>412</c:v>
                </c:pt>
                <c:pt idx="493">
                  <c:v>415</c:v>
                </c:pt>
                <c:pt idx="494">
                  <c:v>409</c:v>
                </c:pt>
                <c:pt idx="495">
                  <c:v>410</c:v>
                </c:pt>
                <c:pt idx="496">
                  <c:v>404</c:v>
                </c:pt>
                <c:pt idx="497">
                  <c:v>408</c:v>
                </c:pt>
                <c:pt idx="498">
                  <c:v>409</c:v>
                </c:pt>
                <c:pt idx="499">
                  <c:v>400</c:v>
                </c:pt>
                <c:pt idx="500">
                  <c:v>398</c:v>
                </c:pt>
                <c:pt idx="501">
                  <c:v>400</c:v>
                </c:pt>
                <c:pt idx="502">
                  <c:v>391</c:v>
                </c:pt>
                <c:pt idx="503">
                  <c:v>392</c:v>
                </c:pt>
                <c:pt idx="504">
                  <c:v>392</c:v>
                </c:pt>
                <c:pt idx="505">
                  <c:v>389</c:v>
                </c:pt>
                <c:pt idx="506">
                  <c:v>387</c:v>
                </c:pt>
                <c:pt idx="507">
                  <c:v>390</c:v>
                </c:pt>
                <c:pt idx="508">
                  <c:v>387</c:v>
                </c:pt>
                <c:pt idx="509">
                  <c:v>389</c:v>
                </c:pt>
                <c:pt idx="510">
                  <c:v>356</c:v>
                </c:pt>
                <c:pt idx="511">
                  <c:v>360</c:v>
                </c:pt>
                <c:pt idx="512">
                  <c:v>359</c:v>
                </c:pt>
                <c:pt idx="513">
                  <c:v>355</c:v>
                </c:pt>
                <c:pt idx="514">
                  <c:v>350</c:v>
                </c:pt>
                <c:pt idx="515">
                  <c:v>349</c:v>
                </c:pt>
                <c:pt idx="516">
                  <c:v>347</c:v>
                </c:pt>
                <c:pt idx="517">
                  <c:v>345</c:v>
                </c:pt>
                <c:pt idx="518">
                  <c:v>341</c:v>
                </c:pt>
                <c:pt idx="519">
                  <c:v>340</c:v>
                </c:pt>
                <c:pt idx="520">
                  <c:v>342</c:v>
                </c:pt>
                <c:pt idx="521">
                  <c:v>341</c:v>
                </c:pt>
                <c:pt idx="522">
                  <c:v>357</c:v>
                </c:pt>
                <c:pt idx="523">
                  <c:v>375</c:v>
                </c:pt>
                <c:pt idx="524">
                  <c:v>373</c:v>
                </c:pt>
                <c:pt idx="525">
                  <c:v>373</c:v>
                </c:pt>
                <c:pt idx="526">
                  <c:v>365</c:v>
                </c:pt>
                <c:pt idx="527">
                  <c:v>361</c:v>
                </c:pt>
                <c:pt idx="528">
                  <c:v>351</c:v>
                </c:pt>
                <c:pt idx="529">
                  <c:v>358</c:v>
                </c:pt>
                <c:pt idx="530">
                  <c:v>357</c:v>
                </c:pt>
                <c:pt idx="531">
                  <c:v>356</c:v>
                </c:pt>
                <c:pt idx="532">
                  <c:v>364</c:v>
                </c:pt>
                <c:pt idx="533">
                  <c:v>369</c:v>
                </c:pt>
                <c:pt idx="534">
                  <c:v>362</c:v>
                </c:pt>
                <c:pt idx="535">
                  <c:v>359</c:v>
                </c:pt>
                <c:pt idx="536">
                  <c:v>354</c:v>
                </c:pt>
                <c:pt idx="537">
                  <c:v>356</c:v>
                </c:pt>
                <c:pt idx="538">
                  <c:v>347</c:v>
                </c:pt>
                <c:pt idx="539">
                  <c:v>347</c:v>
                </c:pt>
                <c:pt idx="540">
                  <c:v>340</c:v>
                </c:pt>
                <c:pt idx="541">
                  <c:v>343</c:v>
                </c:pt>
                <c:pt idx="542">
                  <c:v>344</c:v>
                </c:pt>
                <c:pt idx="543">
                  <c:v>359</c:v>
                </c:pt>
                <c:pt idx="544">
                  <c:v>353</c:v>
                </c:pt>
                <c:pt idx="545">
                  <c:v>344</c:v>
                </c:pt>
                <c:pt idx="546">
                  <c:v>346</c:v>
                </c:pt>
                <c:pt idx="547">
                  <c:v>348</c:v>
                </c:pt>
                <c:pt idx="548">
                  <c:v>339</c:v>
                </c:pt>
                <c:pt idx="549">
                  <c:v>334</c:v>
                </c:pt>
                <c:pt idx="550">
                  <c:v>327</c:v>
                </c:pt>
                <c:pt idx="551">
                  <c:v>331</c:v>
                </c:pt>
                <c:pt idx="552">
                  <c:v>333</c:v>
                </c:pt>
                <c:pt idx="553">
                  <c:v>334</c:v>
                </c:pt>
                <c:pt idx="554">
                  <c:v>330</c:v>
                </c:pt>
                <c:pt idx="555">
                  <c:v>329</c:v>
                </c:pt>
                <c:pt idx="556">
                  <c:v>329</c:v>
                </c:pt>
                <c:pt idx="557">
                  <c:v>333</c:v>
                </c:pt>
                <c:pt idx="558">
                  <c:v>331</c:v>
                </c:pt>
                <c:pt idx="559">
                  <c:v>317</c:v>
                </c:pt>
                <c:pt idx="560">
                  <c:v>317</c:v>
                </c:pt>
                <c:pt idx="561">
                  <c:v>317</c:v>
                </c:pt>
                <c:pt idx="562">
                  <c:v>320</c:v>
                </c:pt>
                <c:pt idx="563">
                  <c:v>325</c:v>
                </c:pt>
                <c:pt idx="564">
                  <c:v>326</c:v>
                </c:pt>
                <c:pt idx="565">
                  <c:v>328</c:v>
                </c:pt>
                <c:pt idx="566">
                  <c:v>322</c:v>
                </c:pt>
                <c:pt idx="567">
                  <c:v>327</c:v>
                </c:pt>
                <c:pt idx="568">
                  <c:v>323</c:v>
                </c:pt>
                <c:pt idx="569">
                  <c:v>323</c:v>
                </c:pt>
                <c:pt idx="570">
                  <c:v>322</c:v>
                </c:pt>
                <c:pt idx="571">
                  <c:v>322</c:v>
                </c:pt>
                <c:pt idx="572">
                  <c:v>316</c:v>
                </c:pt>
                <c:pt idx="573">
                  <c:v>308</c:v>
                </c:pt>
                <c:pt idx="574">
                  <c:v>310</c:v>
                </c:pt>
                <c:pt idx="575">
                  <c:v>312</c:v>
                </c:pt>
                <c:pt idx="576">
                  <c:v>309</c:v>
                </c:pt>
                <c:pt idx="577">
                  <c:v>306</c:v>
                </c:pt>
                <c:pt idx="578">
                  <c:v>311</c:v>
                </c:pt>
                <c:pt idx="579">
                  <c:v>302</c:v>
                </c:pt>
                <c:pt idx="580">
                  <c:v>305</c:v>
                </c:pt>
                <c:pt idx="581">
                  <c:v>308</c:v>
                </c:pt>
                <c:pt idx="582">
                  <c:v>313</c:v>
                </c:pt>
                <c:pt idx="583">
                  <c:v>313</c:v>
                </c:pt>
                <c:pt idx="584">
                  <c:v>311</c:v>
                </c:pt>
                <c:pt idx="585">
                  <c:v>308</c:v>
                </c:pt>
                <c:pt idx="586">
                  <c:v>306</c:v>
                </c:pt>
                <c:pt idx="587">
                  <c:v>319</c:v>
                </c:pt>
                <c:pt idx="588">
                  <c:v>318</c:v>
                </c:pt>
                <c:pt idx="589">
                  <c:v>318</c:v>
                </c:pt>
                <c:pt idx="590">
                  <c:v>312</c:v>
                </c:pt>
                <c:pt idx="591">
                  <c:v>307</c:v>
                </c:pt>
                <c:pt idx="592">
                  <c:v>305</c:v>
                </c:pt>
                <c:pt idx="593">
                  <c:v>302</c:v>
                </c:pt>
                <c:pt idx="594">
                  <c:v>309</c:v>
                </c:pt>
                <c:pt idx="595">
                  <c:v>318</c:v>
                </c:pt>
                <c:pt idx="596">
                  <c:v>320</c:v>
                </c:pt>
                <c:pt idx="597">
                  <c:v>329</c:v>
                </c:pt>
                <c:pt idx="598">
                  <c:v>337</c:v>
                </c:pt>
                <c:pt idx="599">
                  <c:v>334</c:v>
                </c:pt>
                <c:pt idx="600">
                  <c:v>331</c:v>
                </c:pt>
                <c:pt idx="601">
                  <c:v>322</c:v>
                </c:pt>
                <c:pt idx="602">
                  <c:v>310</c:v>
                </c:pt>
                <c:pt idx="603">
                  <c:v>309</c:v>
                </c:pt>
                <c:pt idx="604">
                  <c:v>316</c:v>
                </c:pt>
                <c:pt idx="605">
                  <c:v>308</c:v>
                </c:pt>
                <c:pt idx="606">
                  <c:v>302</c:v>
                </c:pt>
                <c:pt idx="607">
                  <c:v>299</c:v>
                </c:pt>
                <c:pt idx="608">
                  <c:v>302</c:v>
                </c:pt>
                <c:pt idx="609">
                  <c:v>297</c:v>
                </c:pt>
                <c:pt idx="610">
                  <c:v>287</c:v>
                </c:pt>
                <c:pt idx="611">
                  <c:v>282</c:v>
                </c:pt>
                <c:pt idx="612">
                  <c:v>285</c:v>
                </c:pt>
                <c:pt idx="613">
                  <c:v>289</c:v>
                </c:pt>
                <c:pt idx="614">
                  <c:v>294</c:v>
                </c:pt>
                <c:pt idx="615">
                  <c:v>292</c:v>
                </c:pt>
                <c:pt idx="616">
                  <c:v>294</c:v>
                </c:pt>
                <c:pt idx="617">
                  <c:v>294</c:v>
                </c:pt>
                <c:pt idx="618">
                  <c:v>292</c:v>
                </c:pt>
                <c:pt idx="619">
                  <c:v>289</c:v>
                </c:pt>
                <c:pt idx="620">
                  <c:v>291</c:v>
                </c:pt>
                <c:pt idx="621">
                  <c:v>290</c:v>
                </c:pt>
                <c:pt idx="622">
                  <c:v>290</c:v>
                </c:pt>
                <c:pt idx="623">
                  <c:v>295</c:v>
                </c:pt>
                <c:pt idx="624">
                  <c:v>293</c:v>
                </c:pt>
                <c:pt idx="625">
                  <c:v>294</c:v>
                </c:pt>
                <c:pt idx="626">
                  <c:v>294</c:v>
                </c:pt>
                <c:pt idx="627">
                  <c:v>292</c:v>
                </c:pt>
                <c:pt idx="628">
                  <c:v>299</c:v>
                </c:pt>
                <c:pt idx="629">
                  <c:v>303</c:v>
                </c:pt>
                <c:pt idx="630">
                  <c:v>291</c:v>
                </c:pt>
                <c:pt idx="631">
                  <c:v>287</c:v>
                </c:pt>
                <c:pt idx="632">
                  <c:v>293</c:v>
                </c:pt>
                <c:pt idx="633">
                  <c:v>292</c:v>
                </c:pt>
                <c:pt idx="634">
                  <c:v>292</c:v>
                </c:pt>
                <c:pt idx="635">
                  <c:v>288</c:v>
                </c:pt>
                <c:pt idx="636">
                  <c:v>287</c:v>
                </c:pt>
                <c:pt idx="637">
                  <c:v>291</c:v>
                </c:pt>
                <c:pt idx="638">
                  <c:v>279</c:v>
                </c:pt>
                <c:pt idx="639">
                  <c:v>291</c:v>
                </c:pt>
                <c:pt idx="640">
                  <c:v>303</c:v>
                </c:pt>
                <c:pt idx="641">
                  <c:v>299</c:v>
                </c:pt>
                <c:pt idx="642">
                  <c:v>296</c:v>
                </c:pt>
                <c:pt idx="643">
                  <c:v>296</c:v>
                </c:pt>
                <c:pt idx="644">
                  <c:v>295</c:v>
                </c:pt>
                <c:pt idx="645">
                  <c:v>295</c:v>
                </c:pt>
                <c:pt idx="646">
                  <c:v>291</c:v>
                </c:pt>
                <c:pt idx="647">
                  <c:v>291</c:v>
                </c:pt>
                <c:pt idx="648">
                  <c:v>291</c:v>
                </c:pt>
                <c:pt idx="649">
                  <c:v>293</c:v>
                </c:pt>
                <c:pt idx="650">
                  <c:v>290</c:v>
                </c:pt>
                <c:pt idx="651">
                  <c:v>301</c:v>
                </c:pt>
                <c:pt idx="652">
                  <c:v>302</c:v>
                </c:pt>
                <c:pt idx="653">
                  <c:v>304</c:v>
                </c:pt>
                <c:pt idx="654">
                  <c:v>305</c:v>
                </c:pt>
                <c:pt idx="655">
                  <c:v>305</c:v>
                </c:pt>
                <c:pt idx="656">
                  <c:v>308</c:v>
                </c:pt>
                <c:pt idx="657">
                  <c:v>299</c:v>
                </c:pt>
                <c:pt idx="658">
                  <c:v>300</c:v>
                </c:pt>
                <c:pt idx="659">
                  <c:v>295</c:v>
                </c:pt>
                <c:pt idx="660">
                  <c:v>292</c:v>
                </c:pt>
                <c:pt idx="661">
                  <c:v>294</c:v>
                </c:pt>
                <c:pt idx="662">
                  <c:v>290</c:v>
                </c:pt>
                <c:pt idx="663">
                  <c:v>285</c:v>
                </c:pt>
                <c:pt idx="664">
                  <c:v>286</c:v>
                </c:pt>
                <c:pt idx="665">
                  <c:v>287</c:v>
                </c:pt>
                <c:pt idx="666">
                  <c:v>287</c:v>
                </c:pt>
                <c:pt idx="667">
                  <c:v>282</c:v>
                </c:pt>
                <c:pt idx="668">
                  <c:v>278</c:v>
                </c:pt>
                <c:pt idx="669">
                  <c:v>287</c:v>
                </c:pt>
                <c:pt idx="670">
                  <c:v>284</c:v>
                </c:pt>
                <c:pt idx="671">
                  <c:v>289</c:v>
                </c:pt>
                <c:pt idx="672">
                  <c:v>291</c:v>
                </c:pt>
                <c:pt idx="673">
                  <c:v>300</c:v>
                </c:pt>
                <c:pt idx="674">
                  <c:v>301</c:v>
                </c:pt>
                <c:pt idx="675">
                  <c:v>313</c:v>
                </c:pt>
                <c:pt idx="676">
                  <c:v>353</c:v>
                </c:pt>
                <c:pt idx="677">
                  <c:v>376</c:v>
                </c:pt>
                <c:pt idx="678">
                  <c:v>349</c:v>
                </c:pt>
                <c:pt idx="679">
                  <c:v>339</c:v>
                </c:pt>
                <c:pt idx="680">
                  <c:v>331</c:v>
                </c:pt>
                <c:pt idx="681">
                  <c:v>329</c:v>
                </c:pt>
                <c:pt idx="682">
                  <c:v>332</c:v>
                </c:pt>
                <c:pt idx="683">
                  <c:v>333</c:v>
                </c:pt>
                <c:pt idx="684">
                  <c:v>327</c:v>
                </c:pt>
                <c:pt idx="685">
                  <c:v>307</c:v>
                </c:pt>
                <c:pt idx="686">
                  <c:v>304</c:v>
                </c:pt>
                <c:pt idx="687">
                  <c:v>293</c:v>
                </c:pt>
                <c:pt idx="688">
                  <c:v>299</c:v>
                </c:pt>
                <c:pt idx="689">
                  <c:v>300</c:v>
                </c:pt>
                <c:pt idx="690">
                  <c:v>295</c:v>
                </c:pt>
                <c:pt idx="691">
                  <c:v>292</c:v>
                </c:pt>
                <c:pt idx="692">
                  <c:v>288</c:v>
                </c:pt>
                <c:pt idx="693">
                  <c:v>291</c:v>
                </c:pt>
                <c:pt idx="694">
                  <c:v>292</c:v>
                </c:pt>
                <c:pt idx="695">
                  <c:v>289</c:v>
                </c:pt>
                <c:pt idx="696">
                  <c:v>286</c:v>
                </c:pt>
                <c:pt idx="697">
                  <c:v>300</c:v>
                </c:pt>
                <c:pt idx="698">
                  <c:v>300</c:v>
                </c:pt>
                <c:pt idx="699">
                  <c:v>314</c:v>
                </c:pt>
                <c:pt idx="700">
                  <c:v>319</c:v>
                </c:pt>
                <c:pt idx="701">
                  <c:v>312</c:v>
                </c:pt>
                <c:pt idx="702">
                  <c:v>325</c:v>
                </c:pt>
                <c:pt idx="703">
                  <c:v>322</c:v>
                </c:pt>
                <c:pt idx="704">
                  <c:v>335</c:v>
                </c:pt>
                <c:pt idx="705">
                  <c:v>336</c:v>
                </c:pt>
                <c:pt idx="706">
                  <c:v>330</c:v>
                </c:pt>
                <c:pt idx="707">
                  <c:v>328</c:v>
                </c:pt>
                <c:pt idx="708">
                  <c:v>324</c:v>
                </c:pt>
                <c:pt idx="709">
                  <c:v>318</c:v>
                </c:pt>
                <c:pt idx="710">
                  <c:v>314</c:v>
                </c:pt>
                <c:pt idx="711">
                  <c:v>302</c:v>
                </c:pt>
                <c:pt idx="712">
                  <c:v>307</c:v>
                </c:pt>
                <c:pt idx="713">
                  <c:v>306</c:v>
                </c:pt>
                <c:pt idx="714">
                  <c:v>313</c:v>
                </c:pt>
                <c:pt idx="715">
                  <c:v>311</c:v>
                </c:pt>
                <c:pt idx="716">
                  <c:v>305</c:v>
                </c:pt>
                <c:pt idx="717">
                  <c:v>307</c:v>
                </c:pt>
                <c:pt idx="718">
                  <c:v>299</c:v>
                </c:pt>
                <c:pt idx="719">
                  <c:v>304</c:v>
                </c:pt>
                <c:pt idx="720">
                  <c:v>303</c:v>
                </c:pt>
                <c:pt idx="721">
                  <c:v>302</c:v>
                </c:pt>
                <c:pt idx="722">
                  <c:v>286</c:v>
                </c:pt>
                <c:pt idx="723">
                  <c:v>292</c:v>
                </c:pt>
                <c:pt idx="724">
                  <c:v>296</c:v>
                </c:pt>
                <c:pt idx="725">
                  <c:v>292</c:v>
                </c:pt>
                <c:pt idx="726">
                  <c:v>298</c:v>
                </c:pt>
                <c:pt idx="727">
                  <c:v>296</c:v>
                </c:pt>
                <c:pt idx="728">
                  <c:v>295</c:v>
                </c:pt>
                <c:pt idx="729">
                  <c:v>289</c:v>
                </c:pt>
                <c:pt idx="730">
                  <c:v>287</c:v>
                </c:pt>
                <c:pt idx="731">
                  <c:v>284</c:v>
                </c:pt>
                <c:pt idx="732">
                  <c:v>285</c:v>
                </c:pt>
                <c:pt idx="733">
                  <c:v>283</c:v>
                </c:pt>
                <c:pt idx="734">
                  <c:v>287</c:v>
                </c:pt>
                <c:pt idx="735">
                  <c:v>290</c:v>
                </c:pt>
                <c:pt idx="736">
                  <c:v>288</c:v>
                </c:pt>
                <c:pt idx="737">
                  <c:v>285</c:v>
                </c:pt>
                <c:pt idx="738">
                  <c:v>278</c:v>
                </c:pt>
                <c:pt idx="739">
                  <c:v>281</c:v>
                </c:pt>
                <c:pt idx="740">
                  <c:v>275</c:v>
                </c:pt>
                <c:pt idx="741">
                  <c:v>286</c:v>
                </c:pt>
                <c:pt idx="742">
                  <c:v>284</c:v>
                </c:pt>
                <c:pt idx="743">
                  <c:v>287</c:v>
                </c:pt>
                <c:pt idx="744">
                  <c:v>284</c:v>
                </c:pt>
                <c:pt idx="745">
                  <c:v>270</c:v>
                </c:pt>
                <c:pt idx="746">
                  <c:v>269</c:v>
                </c:pt>
                <c:pt idx="747">
                  <c:v>258</c:v>
                </c:pt>
                <c:pt idx="748">
                  <c:v>258</c:v>
                </c:pt>
                <c:pt idx="749">
                  <c:v>255</c:v>
                </c:pt>
                <c:pt idx="750">
                  <c:v>258</c:v>
                </c:pt>
                <c:pt idx="751">
                  <c:v>254</c:v>
                </c:pt>
                <c:pt idx="752">
                  <c:v>269</c:v>
                </c:pt>
                <c:pt idx="753">
                  <c:v>267</c:v>
                </c:pt>
                <c:pt idx="754">
                  <c:v>264</c:v>
                </c:pt>
                <c:pt idx="755">
                  <c:v>263</c:v>
                </c:pt>
                <c:pt idx="756">
                  <c:v>257</c:v>
                </c:pt>
                <c:pt idx="757">
                  <c:v>258</c:v>
                </c:pt>
                <c:pt idx="758">
                  <c:v>259</c:v>
                </c:pt>
                <c:pt idx="759">
                  <c:v>264</c:v>
                </c:pt>
                <c:pt idx="760">
                  <c:v>265</c:v>
                </c:pt>
                <c:pt idx="761">
                  <c:v>265</c:v>
                </c:pt>
                <c:pt idx="762">
                  <c:v>269</c:v>
                </c:pt>
                <c:pt idx="763">
                  <c:v>273</c:v>
                </c:pt>
                <c:pt idx="764">
                  <c:v>265</c:v>
                </c:pt>
                <c:pt idx="765">
                  <c:v>264</c:v>
                </c:pt>
                <c:pt idx="766">
                  <c:v>263</c:v>
                </c:pt>
                <c:pt idx="767">
                  <c:v>263</c:v>
                </c:pt>
                <c:pt idx="768">
                  <c:v>264</c:v>
                </c:pt>
                <c:pt idx="769">
                  <c:v>265</c:v>
                </c:pt>
                <c:pt idx="770">
                  <c:v>266</c:v>
                </c:pt>
                <c:pt idx="771">
                  <c:v>261</c:v>
                </c:pt>
                <c:pt idx="772">
                  <c:v>264</c:v>
                </c:pt>
                <c:pt idx="773">
                  <c:v>267</c:v>
                </c:pt>
                <c:pt idx="774">
                  <c:v>268</c:v>
                </c:pt>
                <c:pt idx="775">
                  <c:v>275</c:v>
                </c:pt>
                <c:pt idx="776">
                  <c:v>274</c:v>
                </c:pt>
                <c:pt idx="777">
                  <c:v>292</c:v>
                </c:pt>
                <c:pt idx="778">
                  <c:v>288</c:v>
                </c:pt>
                <c:pt idx="779">
                  <c:v>285</c:v>
                </c:pt>
                <c:pt idx="780">
                  <c:v>287</c:v>
                </c:pt>
                <c:pt idx="781">
                  <c:v>287</c:v>
                </c:pt>
                <c:pt idx="782">
                  <c:v>285</c:v>
                </c:pt>
                <c:pt idx="783">
                  <c:v>296</c:v>
                </c:pt>
                <c:pt idx="784">
                  <c:v>296</c:v>
                </c:pt>
                <c:pt idx="785">
                  <c:v>290</c:v>
                </c:pt>
                <c:pt idx="786">
                  <c:v>282</c:v>
                </c:pt>
                <c:pt idx="787">
                  <c:v>278</c:v>
                </c:pt>
                <c:pt idx="788">
                  <c:v>283</c:v>
                </c:pt>
                <c:pt idx="789">
                  <c:v>286</c:v>
                </c:pt>
                <c:pt idx="790">
                  <c:v>284</c:v>
                </c:pt>
                <c:pt idx="791">
                  <c:v>286</c:v>
                </c:pt>
                <c:pt idx="792">
                  <c:v>289</c:v>
                </c:pt>
                <c:pt idx="793">
                  <c:v>283</c:v>
                </c:pt>
                <c:pt idx="794">
                  <c:v>274</c:v>
                </c:pt>
                <c:pt idx="795">
                  <c:v>275</c:v>
                </c:pt>
                <c:pt idx="796">
                  <c:v>265</c:v>
                </c:pt>
                <c:pt idx="797">
                  <c:v>265</c:v>
                </c:pt>
                <c:pt idx="798">
                  <c:v>262</c:v>
                </c:pt>
                <c:pt idx="799">
                  <c:v>260</c:v>
                </c:pt>
                <c:pt idx="800">
                  <c:v>262</c:v>
                </c:pt>
                <c:pt idx="801">
                  <c:v>261</c:v>
                </c:pt>
                <c:pt idx="802">
                  <c:v>267</c:v>
                </c:pt>
                <c:pt idx="803">
                  <c:v>266</c:v>
                </c:pt>
                <c:pt idx="804">
                  <c:v>267</c:v>
                </c:pt>
                <c:pt idx="805">
                  <c:v>268</c:v>
                </c:pt>
                <c:pt idx="806">
                  <c:v>271</c:v>
                </c:pt>
                <c:pt idx="807">
                  <c:v>278</c:v>
                </c:pt>
                <c:pt idx="808">
                  <c:v>275</c:v>
                </c:pt>
                <c:pt idx="809">
                  <c:v>271</c:v>
                </c:pt>
                <c:pt idx="810">
                  <c:v>270</c:v>
                </c:pt>
                <c:pt idx="811">
                  <c:v>271</c:v>
                </c:pt>
                <c:pt idx="812">
                  <c:v>270</c:v>
                </c:pt>
                <c:pt idx="813">
                  <c:v>268</c:v>
                </c:pt>
                <c:pt idx="814">
                  <c:v>267</c:v>
                </c:pt>
                <c:pt idx="815">
                  <c:v>268</c:v>
                </c:pt>
                <c:pt idx="816">
                  <c:v>264</c:v>
                </c:pt>
                <c:pt idx="817">
                  <c:v>264</c:v>
                </c:pt>
                <c:pt idx="818">
                  <c:v>260</c:v>
                </c:pt>
                <c:pt idx="819">
                  <c:v>268</c:v>
                </c:pt>
                <c:pt idx="820">
                  <c:v>264</c:v>
                </c:pt>
                <c:pt idx="821">
                  <c:v>277</c:v>
                </c:pt>
                <c:pt idx="822">
                  <c:v>278</c:v>
                </c:pt>
                <c:pt idx="823">
                  <c:v>283</c:v>
                </c:pt>
                <c:pt idx="824">
                  <c:v>279</c:v>
                </c:pt>
                <c:pt idx="825">
                  <c:v>281</c:v>
                </c:pt>
                <c:pt idx="826">
                  <c:v>288</c:v>
                </c:pt>
                <c:pt idx="827">
                  <c:v>296</c:v>
                </c:pt>
                <c:pt idx="828">
                  <c:v>302</c:v>
                </c:pt>
                <c:pt idx="829">
                  <c:v>289</c:v>
                </c:pt>
                <c:pt idx="830">
                  <c:v>300</c:v>
                </c:pt>
                <c:pt idx="831">
                  <c:v>300</c:v>
                </c:pt>
                <c:pt idx="832">
                  <c:v>318</c:v>
                </c:pt>
                <c:pt idx="833">
                  <c:v>327</c:v>
                </c:pt>
                <c:pt idx="834">
                  <c:v>326</c:v>
                </c:pt>
                <c:pt idx="835">
                  <c:v>350</c:v>
                </c:pt>
                <c:pt idx="836">
                  <c:v>333</c:v>
                </c:pt>
                <c:pt idx="837">
                  <c:v>326</c:v>
                </c:pt>
                <c:pt idx="838">
                  <c:v>330</c:v>
                </c:pt>
                <c:pt idx="839">
                  <c:v>327</c:v>
                </c:pt>
                <c:pt idx="840">
                  <c:v>323</c:v>
                </c:pt>
                <c:pt idx="841">
                  <c:v>328</c:v>
                </c:pt>
                <c:pt idx="842">
                  <c:v>310</c:v>
                </c:pt>
                <c:pt idx="843">
                  <c:v>314</c:v>
                </c:pt>
                <c:pt idx="844">
                  <c:v>326</c:v>
                </c:pt>
                <c:pt idx="845">
                  <c:v>335</c:v>
                </c:pt>
                <c:pt idx="846">
                  <c:v>360</c:v>
                </c:pt>
                <c:pt idx="847">
                  <c:v>368</c:v>
                </c:pt>
                <c:pt idx="848">
                  <c:v>362</c:v>
                </c:pt>
                <c:pt idx="849">
                  <c:v>353</c:v>
                </c:pt>
                <c:pt idx="850">
                  <c:v>421</c:v>
                </c:pt>
                <c:pt idx="851">
                  <c:v>469</c:v>
                </c:pt>
                <c:pt idx="852">
                  <c:v>486</c:v>
                </c:pt>
                <c:pt idx="853">
                  <c:v>483</c:v>
                </c:pt>
                <c:pt idx="854">
                  <c:v>457</c:v>
                </c:pt>
                <c:pt idx="855">
                  <c:v>464</c:v>
                </c:pt>
                <c:pt idx="856">
                  <c:v>446</c:v>
                </c:pt>
                <c:pt idx="857">
                  <c:v>431</c:v>
                </c:pt>
                <c:pt idx="858">
                  <c:v>425</c:v>
                </c:pt>
                <c:pt idx="859">
                  <c:v>433</c:v>
                </c:pt>
                <c:pt idx="860">
                  <c:v>417</c:v>
                </c:pt>
                <c:pt idx="861">
                  <c:v>434</c:v>
                </c:pt>
                <c:pt idx="862">
                  <c:v>416</c:v>
                </c:pt>
                <c:pt idx="863">
                  <c:v>388</c:v>
                </c:pt>
                <c:pt idx="864">
                  <c:v>385</c:v>
                </c:pt>
                <c:pt idx="865">
                  <c:v>378</c:v>
                </c:pt>
                <c:pt idx="866">
                  <c:v>382</c:v>
                </c:pt>
                <c:pt idx="867">
                  <c:v>385</c:v>
                </c:pt>
                <c:pt idx="868">
                  <c:v>411</c:v>
                </c:pt>
                <c:pt idx="869">
                  <c:v>395</c:v>
                </c:pt>
                <c:pt idx="870">
                  <c:v>377</c:v>
                </c:pt>
                <c:pt idx="871">
                  <c:v>377</c:v>
                </c:pt>
                <c:pt idx="872">
                  <c:v>381</c:v>
                </c:pt>
                <c:pt idx="873">
                  <c:v>383</c:v>
                </c:pt>
                <c:pt idx="874">
                  <c:v>370</c:v>
                </c:pt>
                <c:pt idx="875">
                  <c:v>371</c:v>
                </c:pt>
                <c:pt idx="876">
                  <c:v>329</c:v>
                </c:pt>
                <c:pt idx="877">
                  <c:v>322</c:v>
                </c:pt>
                <c:pt idx="878">
                  <c:v>323</c:v>
                </c:pt>
                <c:pt idx="879">
                  <c:v>333</c:v>
                </c:pt>
                <c:pt idx="880">
                  <c:v>330</c:v>
                </c:pt>
                <c:pt idx="881">
                  <c:v>336</c:v>
                </c:pt>
                <c:pt idx="882">
                  <c:v>334</c:v>
                </c:pt>
                <c:pt idx="883">
                  <c:v>341</c:v>
                </c:pt>
                <c:pt idx="884">
                  <c:v>347</c:v>
                </c:pt>
                <c:pt idx="885">
                  <c:v>357</c:v>
                </c:pt>
                <c:pt idx="886">
                  <c:v>357</c:v>
                </c:pt>
                <c:pt idx="887">
                  <c:v>339</c:v>
                </c:pt>
                <c:pt idx="888">
                  <c:v>342</c:v>
                </c:pt>
                <c:pt idx="889">
                  <c:v>339</c:v>
                </c:pt>
                <c:pt idx="890">
                  <c:v>349</c:v>
                </c:pt>
                <c:pt idx="891">
                  <c:v>351</c:v>
                </c:pt>
                <c:pt idx="892">
                  <c:v>340</c:v>
                </c:pt>
                <c:pt idx="893">
                  <c:v>333</c:v>
                </c:pt>
                <c:pt idx="894">
                  <c:v>337</c:v>
                </c:pt>
                <c:pt idx="895">
                  <c:v>331</c:v>
                </c:pt>
                <c:pt idx="896">
                  <c:v>320</c:v>
                </c:pt>
                <c:pt idx="897">
                  <c:v>324</c:v>
                </c:pt>
                <c:pt idx="898">
                  <c:v>324</c:v>
                </c:pt>
                <c:pt idx="899">
                  <c:v>324</c:v>
                </c:pt>
                <c:pt idx="900">
                  <c:v>329</c:v>
                </c:pt>
                <c:pt idx="901">
                  <c:v>329</c:v>
                </c:pt>
                <c:pt idx="902">
                  <c:v>321</c:v>
                </c:pt>
                <c:pt idx="903">
                  <c:v>328</c:v>
                </c:pt>
                <c:pt idx="904">
                  <c:v>325</c:v>
                </c:pt>
                <c:pt idx="905">
                  <c:v>325</c:v>
                </c:pt>
                <c:pt idx="906">
                  <c:v>321</c:v>
                </c:pt>
                <c:pt idx="907">
                  <c:v>320</c:v>
                </c:pt>
                <c:pt idx="908">
                  <c:v>314</c:v>
                </c:pt>
                <c:pt idx="909">
                  <c:v>311</c:v>
                </c:pt>
                <c:pt idx="910">
                  <c:v>310</c:v>
                </c:pt>
                <c:pt idx="911">
                  <c:v>311</c:v>
                </c:pt>
                <c:pt idx="912">
                  <c:v>305</c:v>
                </c:pt>
                <c:pt idx="913">
                  <c:v>300</c:v>
                </c:pt>
                <c:pt idx="914">
                  <c:v>295</c:v>
                </c:pt>
                <c:pt idx="915">
                  <c:v>285</c:v>
                </c:pt>
                <c:pt idx="916">
                  <c:v>285</c:v>
                </c:pt>
                <c:pt idx="917">
                  <c:v>292</c:v>
                </c:pt>
                <c:pt idx="918">
                  <c:v>299</c:v>
                </c:pt>
                <c:pt idx="919">
                  <c:v>300</c:v>
                </c:pt>
                <c:pt idx="920">
                  <c:v>298</c:v>
                </c:pt>
                <c:pt idx="921">
                  <c:v>304</c:v>
                </c:pt>
                <c:pt idx="922">
                  <c:v>303</c:v>
                </c:pt>
                <c:pt idx="923">
                  <c:v>304</c:v>
                </c:pt>
                <c:pt idx="924">
                  <c:v>310</c:v>
                </c:pt>
                <c:pt idx="925">
                  <c:v>299</c:v>
                </c:pt>
                <c:pt idx="926">
                  <c:v>300</c:v>
                </c:pt>
                <c:pt idx="927">
                  <c:v>296</c:v>
                </c:pt>
                <c:pt idx="928">
                  <c:v>297</c:v>
                </c:pt>
                <c:pt idx="929">
                  <c:v>289</c:v>
                </c:pt>
                <c:pt idx="930">
                  <c:v>291</c:v>
                </c:pt>
                <c:pt idx="931">
                  <c:v>292</c:v>
                </c:pt>
                <c:pt idx="932">
                  <c:v>290</c:v>
                </c:pt>
                <c:pt idx="933">
                  <c:v>295</c:v>
                </c:pt>
                <c:pt idx="934">
                  <c:v>298</c:v>
                </c:pt>
                <c:pt idx="935">
                  <c:v>298</c:v>
                </c:pt>
                <c:pt idx="936">
                  <c:v>327</c:v>
                </c:pt>
                <c:pt idx="937">
                  <c:v>315</c:v>
                </c:pt>
                <c:pt idx="938">
                  <c:v>313</c:v>
                </c:pt>
                <c:pt idx="939">
                  <c:v>310</c:v>
                </c:pt>
                <c:pt idx="940">
                  <c:v>308</c:v>
                </c:pt>
                <c:pt idx="941">
                  <c:v>308</c:v>
                </c:pt>
                <c:pt idx="942">
                  <c:v>309</c:v>
                </c:pt>
                <c:pt idx="943">
                  <c:v>309</c:v>
                </c:pt>
                <c:pt idx="944">
                  <c:v>306</c:v>
                </c:pt>
                <c:pt idx="945">
                  <c:v>307</c:v>
                </c:pt>
                <c:pt idx="946">
                  <c:v>305</c:v>
                </c:pt>
                <c:pt idx="947">
                  <c:v>304</c:v>
                </c:pt>
                <c:pt idx="948">
                  <c:v>306</c:v>
                </c:pt>
                <c:pt idx="949">
                  <c:v>310</c:v>
                </c:pt>
                <c:pt idx="950">
                  <c:v>312</c:v>
                </c:pt>
                <c:pt idx="951">
                  <c:v>304</c:v>
                </c:pt>
                <c:pt idx="952">
                  <c:v>293</c:v>
                </c:pt>
                <c:pt idx="953">
                  <c:v>289</c:v>
                </c:pt>
                <c:pt idx="954">
                  <c:v>286</c:v>
                </c:pt>
                <c:pt idx="955">
                  <c:v>281</c:v>
                </c:pt>
                <c:pt idx="956">
                  <c:v>291</c:v>
                </c:pt>
                <c:pt idx="957">
                  <c:v>298</c:v>
                </c:pt>
                <c:pt idx="958">
                  <c:v>298</c:v>
                </c:pt>
                <c:pt idx="959">
                  <c:v>307</c:v>
                </c:pt>
                <c:pt idx="960">
                  <c:v>302</c:v>
                </c:pt>
                <c:pt idx="961">
                  <c:v>298</c:v>
                </c:pt>
                <c:pt idx="962">
                  <c:v>295</c:v>
                </c:pt>
                <c:pt idx="963">
                  <c:v>297</c:v>
                </c:pt>
                <c:pt idx="964">
                  <c:v>301</c:v>
                </c:pt>
                <c:pt idx="965">
                  <c:v>298</c:v>
                </c:pt>
                <c:pt idx="966">
                  <c:v>291</c:v>
                </c:pt>
                <c:pt idx="967">
                  <c:v>293</c:v>
                </c:pt>
                <c:pt idx="968">
                  <c:v>285</c:v>
                </c:pt>
                <c:pt idx="969">
                  <c:v>290</c:v>
                </c:pt>
                <c:pt idx="970">
                  <c:v>288</c:v>
                </c:pt>
                <c:pt idx="971">
                  <c:v>282</c:v>
                </c:pt>
                <c:pt idx="972">
                  <c:v>282</c:v>
                </c:pt>
                <c:pt idx="973">
                  <c:v>278</c:v>
                </c:pt>
                <c:pt idx="974">
                  <c:v>279</c:v>
                </c:pt>
                <c:pt idx="975">
                  <c:v>276</c:v>
                </c:pt>
                <c:pt idx="976">
                  <c:v>286</c:v>
                </c:pt>
                <c:pt idx="977">
                  <c:v>284</c:v>
                </c:pt>
                <c:pt idx="978">
                  <c:v>282</c:v>
                </c:pt>
                <c:pt idx="979">
                  <c:v>283</c:v>
                </c:pt>
                <c:pt idx="980">
                  <c:v>282</c:v>
                </c:pt>
                <c:pt idx="981">
                  <c:v>283</c:v>
                </c:pt>
                <c:pt idx="982">
                  <c:v>284</c:v>
                </c:pt>
                <c:pt idx="983">
                  <c:v>280</c:v>
                </c:pt>
                <c:pt idx="984">
                  <c:v>287</c:v>
                </c:pt>
                <c:pt idx="985">
                  <c:v>289</c:v>
                </c:pt>
                <c:pt idx="986">
                  <c:v>302</c:v>
                </c:pt>
                <c:pt idx="987">
                  <c:v>328</c:v>
                </c:pt>
                <c:pt idx="988">
                  <c:v>328</c:v>
                </c:pt>
                <c:pt idx="989">
                  <c:v>320</c:v>
                </c:pt>
                <c:pt idx="990">
                  <c:v>302</c:v>
                </c:pt>
                <c:pt idx="991">
                  <c:v>311</c:v>
                </c:pt>
                <c:pt idx="992">
                  <c:v>312</c:v>
                </c:pt>
                <c:pt idx="993">
                  <c:v>307</c:v>
                </c:pt>
                <c:pt idx="994">
                  <c:v>306</c:v>
                </c:pt>
                <c:pt idx="995">
                  <c:v>310</c:v>
                </c:pt>
                <c:pt idx="996">
                  <c:v>306</c:v>
                </c:pt>
                <c:pt idx="997">
                  <c:v>296</c:v>
                </c:pt>
                <c:pt idx="998">
                  <c:v>289</c:v>
                </c:pt>
                <c:pt idx="999">
                  <c:v>291</c:v>
                </c:pt>
                <c:pt idx="1000">
                  <c:v>284</c:v>
                </c:pt>
                <c:pt idx="1001">
                  <c:v>293</c:v>
                </c:pt>
                <c:pt idx="1002">
                  <c:v>307</c:v>
                </c:pt>
                <c:pt idx="1003">
                  <c:v>316</c:v>
                </c:pt>
                <c:pt idx="1004">
                  <c:v>326</c:v>
                </c:pt>
                <c:pt idx="1005">
                  <c:v>319</c:v>
                </c:pt>
                <c:pt idx="1006">
                  <c:v>328</c:v>
                </c:pt>
                <c:pt idx="1007">
                  <c:v>332</c:v>
                </c:pt>
                <c:pt idx="1008">
                  <c:v>316</c:v>
                </c:pt>
                <c:pt idx="1009">
                  <c:v>316</c:v>
                </c:pt>
                <c:pt idx="1010">
                  <c:v>315</c:v>
                </c:pt>
                <c:pt idx="1011">
                  <c:v>323</c:v>
                </c:pt>
                <c:pt idx="1012">
                  <c:v>325</c:v>
                </c:pt>
                <c:pt idx="1013">
                  <c:v>332</c:v>
                </c:pt>
                <c:pt idx="1014">
                  <c:v>340</c:v>
                </c:pt>
                <c:pt idx="1015">
                  <c:v>336</c:v>
                </c:pt>
                <c:pt idx="1016">
                  <c:v>334</c:v>
                </c:pt>
                <c:pt idx="1017">
                  <c:v>337</c:v>
                </c:pt>
                <c:pt idx="1018">
                  <c:v>330</c:v>
                </c:pt>
                <c:pt idx="1019">
                  <c:v>325</c:v>
                </c:pt>
                <c:pt idx="1020">
                  <c:v>312</c:v>
                </c:pt>
                <c:pt idx="1021">
                  <c:v>312</c:v>
                </c:pt>
                <c:pt idx="1022">
                  <c:v>306</c:v>
                </c:pt>
                <c:pt idx="1023">
                  <c:v>305</c:v>
                </c:pt>
                <c:pt idx="1024">
                  <c:v>307</c:v>
                </c:pt>
                <c:pt idx="1025">
                  <c:v>305</c:v>
                </c:pt>
                <c:pt idx="1026">
                  <c:v>301</c:v>
                </c:pt>
                <c:pt idx="1027">
                  <c:v>298</c:v>
                </c:pt>
                <c:pt idx="1028">
                  <c:v>295</c:v>
                </c:pt>
                <c:pt idx="1029">
                  <c:v>300</c:v>
                </c:pt>
                <c:pt idx="1030">
                  <c:v>300</c:v>
                </c:pt>
                <c:pt idx="1031">
                  <c:v>300</c:v>
                </c:pt>
                <c:pt idx="1032">
                  <c:v>297</c:v>
                </c:pt>
                <c:pt idx="1033">
                  <c:v>302</c:v>
                </c:pt>
                <c:pt idx="1034">
                  <c:v>304</c:v>
                </c:pt>
                <c:pt idx="1035">
                  <c:v>311</c:v>
                </c:pt>
                <c:pt idx="1036">
                  <c:v>311</c:v>
                </c:pt>
                <c:pt idx="1037">
                  <c:v>307</c:v>
                </c:pt>
                <c:pt idx="1038">
                  <c:v>302</c:v>
                </c:pt>
                <c:pt idx="1039">
                  <c:v>302</c:v>
                </c:pt>
                <c:pt idx="1040">
                  <c:v>294</c:v>
                </c:pt>
                <c:pt idx="1041">
                  <c:v>296</c:v>
                </c:pt>
                <c:pt idx="1042">
                  <c:v>297</c:v>
                </c:pt>
                <c:pt idx="1043">
                  <c:v>300</c:v>
                </c:pt>
                <c:pt idx="1044">
                  <c:v>298</c:v>
                </c:pt>
                <c:pt idx="1045">
                  <c:v>301</c:v>
                </c:pt>
                <c:pt idx="1046">
                  <c:v>302</c:v>
                </c:pt>
                <c:pt idx="1047">
                  <c:v>301</c:v>
                </c:pt>
                <c:pt idx="1048">
                  <c:v>298</c:v>
                </c:pt>
                <c:pt idx="1049">
                  <c:v>297</c:v>
                </c:pt>
                <c:pt idx="1050">
                  <c:v>295</c:v>
                </c:pt>
                <c:pt idx="1051">
                  <c:v>293</c:v>
                </c:pt>
                <c:pt idx="1052">
                  <c:v>292</c:v>
                </c:pt>
                <c:pt idx="1053">
                  <c:v>293</c:v>
                </c:pt>
                <c:pt idx="1054">
                  <c:v>296</c:v>
                </c:pt>
                <c:pt idx="1055">
                  <c:v>290</c:v>
                </c:pt>
                <c:pt idx="1056">
                  <c:v>281</c:v>
                </c:pt>
                <c:pt idx="1057">
                  <c:v>281</c:v>
                </c:pt>
                <c:pt idx="1058">
                  <c:v>290</c:v>
                </c:pt>
                <c:pt idx="1059">
                  <c:v>285</c:v>
                </c:pt>
                <c:pt idx="1060">
                  <c:v>281</c:v>
                </c:pt>
                <c:pt idx="1061">
                  <c:v>285</c:v>
                </c:pt>
                <c:pt idx="1062">
                  <c:v>286</c:v>
                </c:pt>
                <c:pt idx="1063">
                  <c:v>291</c:v>
                </c:pt>
                <c:pt idx="1064">
                  <c:v>294</c:v>
                </c:pt>
                <c:pt idx="1065">
                  <c:v>299</c:v>
                </c:pt>
                <c:pt idx="1066">
                  <c:v>306</c:v>
                </c:pt>
                <c:pt idx="1067">
                  <c:v>314</c:v>
                </c:pt>
                <c:pt idx="1068">
                  <c:v>306</c:v>
                </c:pt>
                <c:pt idx="1069">
                  <c:v>309</c:v>
                </c:pt>
                <c:pt idx="1070">
                  <c:v>311</c:v>
                </c:pt>
                <c:pt idx="1071">
                  <c:v>323</c:v>
                </c:pt>
                <c:pt idx="1072">
                  <c:v>312</c:v>
                </c:pt>
                <c:pt idx="1073">
                  <c:v>310</c:v>
                </c:pt>
                <c:pt idx="1074">
                  <c:v>313</c:v>
                </c:pt>
                <c:pt idx="1075">
                  <c:v>309</c:v>
                </c:pt>
                <c:pt idx="1076">
                  <c:v>319</c:v>
                </c:pt>
                <c:pt idx="1077">
                  <c:v>323</c:v>
                </c:pt>
                <c:pt idx="1078">
                  <c:v>321</c:v>
                </c:pt>
                <c:pt idx="1079">
                  <c:v>322</c:v>
                </c:pt>
                <c:pt idx="1080">
                  <c:v>312</c:v>
                </c:pt>
                <c:pt idx="1081">
                  <c:v>314</c:v>
                </c:pt>
                <c:pt idx="1082">
                  <c:v>312</c:v>
                </c:pt>
                <c:pt idx="1083">
                  <c:v>323</c:v>
                </c:pt>
                <c:pt idx="1084">
                  <c:v>323</c:v>
                </c:pt>
                <c:pt idx="1085">
                  <c:v>320</c:v>
                </c:pt>
                <c:pt idx="1086">
                  <c:v>323</c:v>
                </c:pt>
                <c:pt idx="1087">
                  <c:v>338</c:v>
                </c:pt>
                <c:pt idx="1088">
                  <c:v>345</c:v>
                </c:pt>
                <c:pt idx="1089">
                  <c:v>336</c:v>
                </c:pt>
                <c:pt idx="1090">
                  <c:v>344</c:v>
                </c:pt>
                <c:pt idx="1091">
                  <c:v>327</c:v>
                </c:pt>
                <c:pt idx="1092">
                  <c:v>331</c:v>
                </c:pt>
                <c:pt idx="1093">
                  <c:v>345</c:v>
                </c:pt>
                <c:pt idx="1094">
                  <c:v>352</c:v>
                </c:pt>
                <c:pt idx="1095">
                  <c:v>337</c:v>
                </c:pt>
                <c:pt idx="1096">
                  <c:v>339</c:v>
                </c:pt>
                <c:pt idx="1097">
                  <c:v>349</c:v>
                </c:pt>
                <c:pt idx="1098">
                  <c:v>360</c:v>
                </c:pt>
                <c:pt idx="1099">
                  <c:v>358</c:v>
                </c:pt>
                <c:pt idx="1100">
                  <c:v>352</c:v>
                </c:pt>
                <c:pt idx="1101">
                  <c:v>351</c:v>
                </c:pt>
                <c:pt idx="1102">
                  <c:v>361</c:v>
                </c:pt>
                <c:pt idx="1103">
                  <c:v>357</c:v>
                </c:pt>
                <c:pt idx="1104">
                  <c:v>350</c:v>
                </c:pt>
                <c:pt idx="1105">
                  <c:v>350</c:v>
                </c:pt>
                <c:pt idx="1106">
                  <c:v>346</c:v>
                </c:pt>
                <c:pt idx="1107">
                  <c:v>351</c:v>
                </c:pt>
                <c:pt idx="1108">
                  <c:v>373</c:v>
                </c:pt>
                <c:pt idx="1109">
                  <c:v>377</c:v>
                </c:pt>
                <c:pt idx="1110">
                  <c:v>361</c:v>
                </c:pt>
              </c:numCache>
            </c:numRef>
          </c:val>
          <c:smooth val="0"/>
          <c:extLst>
            <c:ext xmlns:c16="http://schemas.microsoft.com/office/drawing/2014/chart" uri="{C3380CC4-5D6E-409C-BE32-E72D297353CC}">
              <c16:uniqueId val="{00000008-0634-4855-B4C0-620969EADCB0}"/>
            </c:ext>
          </c:extLst>
        </c:ser>
        <c:ser>
          <c:idx val="7"/>
          <c:order val="7"/>
          <c:tx>
            <c:strRef>
              <c:f>Sheet1!$I$1</c:f>
              <c:strCache>
                <c:ptCount val="1"/>
                <c:pt idx="0">
                  <c:v>ICE BofA Single-B US High Yield Index - 10 Yr Avg</c:v>
                </c:pt>
              </c:strCache>
            </c:strRef>
          </c:tx>
          <c:spPr>
            <a:ln>
              <a:solidFill>
                <a:schemeClr val="accent5"/>
              </a:solidFill>
              <a:prstDash val="sysDash"/>
            </a:ln>
          </c:spPr>
          <c:marker>
            <c:symbol val="none"/>
          </c:marker>
          <c:val>
            <c:numRef>
              <c:f>Sheet1!$I$2:$I$1112</c:f>
              <c:numCache>
                <c:formatCode>0</c:formatCode>
                <c:ptCount val="1111"/>
                <c:pt idx="0">
                  <c:v>417</c:v>
                </c:pt>
                <c:pt idx="1">
                  <c:v>417</c:v>
                </c:pt>
                <c:pt idx="2">
                  <c:v>417</c:v>
                </c:pt>
                <c:pt idx="3">
                  <c:v>417</c:v>
                </c:pt>
                <c:pt idx="4">
                  <c:v>417</c:v>
                </c:pt>
                <c:pt idx="5">
                  <c:v>417</c:v>
                </c:pt>
                <c:pt idx="6">
                  <c:v>417</c:v>
                </c:pt>
                <c:pt idx="7">
                  <c:v>417</c:v>
                </c:pt>
                <c:pt idx="8">
                  <c:v>417</c:v>
                </c:pt>
                <c:pt idx="9">
                  <c:v>417</c:v>
                </c:pt>
                <c:pt idx="10">
                  <c:v>417</c:v>
                </c:pt>
                <c:pt idx="11">
                  <c:v>417</c:v>
                </c:pt>
                <c:pt idx="12">
                  <c:v>417</c:v>
                </c:pt>
                <c:pt idx="13">
                  <c:v>417</c:v>
                </c:pt>
                <c:pt idx="14">
                  <c:v>417</c:v>
                </c:pt>
                <c:pt idx="15">
                  <c:v>417</c:v>
                </c:pt>
                <c:pt idx="16">
                  <c:v>417</c:v>
                </c:pt>
                <c:pt idx="17">
                  <c:v>417</c:v>
                </c:pt>
                <c:pt idx="18">
                  <c:v>417</c:v>
                </c:pt>
                <c:pt idx="19">
                  <c:v>417</c:v>
                </c:pt>
                <c:pt idx="20">
                  <c:v>417</c:v>
                </c:pt>
                <c:pt idx="21">
                  <c:v>417</c:v>
                </c:pt>
                <c:pt idx="22">
                  <c:v>417</c:v>
                </c:pt>
                <c:pt idx="23">
                  <c:v>417</c:v>
                </c:pt>
                <c:pt idx="24">
                  <c:v>417</c:v>
                </c:pt>
                <c:pt idx="25">
                  <c:v>417</c:v>
                </c:pt>
                <c:pt idx="26">
                  <c:v>417</c:v>
                </c:pt>
                <c:pt idx="27">
                  <c:v>417</c:v>
                </c:pt>
                <c:pt idx="28">
                  <c:v>417</c:v>
                </c:pt>
                <c:pt idx="29">
                  <c:v>417</c:v>
                </c:pt>
                <c:pt idx="30">
                  <c:v>417</c:v>
                </c:pt>
                <c:pt idx="31">
                  <c:v>417</c:v>
                </c:pt>
                <c:pt idx="32">
                  <c:v>417</c:v>
                </c:pt>
                <c:pt idx="33">
                  <c:v>417</c:v>
                </c:pt>
                <c:pt idx="34">
                  <c:v>417</c:v>
                </c:pt>
                <c:pt idx="35">
                  <c:v>417</c:v>
                </c:pt>
                <c:pt idx="36">
                  <c:v>417</c:v>
                </c:pt>
                <c:pt idx="37">
                  <c:v>417</c:v>
                </c:pt>
                <c:pt idx="38">
                  <c:v>417</c:v>
                </c:pt>
                <c:pt idx="39">
                  <c:v>417</c:v>
                </c:pt>
                <c:pt idx="40">
                  <c:v>417</c:v>
                </c:pt>
                <c:pt idx="41">
                  <c:v>417</c:v>
                </c:pt>
                <c:pt idx="42">
                  <c:v>417</c:v>
                </c:pt>
                <c:pt idx="43">
                  <c:v>417</c:v>
                </c:pt>
                <c:pt idx="44">
                  <c:v>417</c:v>
                </c:pt>
                <c:pt idx="45">
                  <c:v>417</c:v>
                </c:pt>
                <c:pt idx="46">
                  <c:v>417</c:v>
                </c:pt>
                <c:pt idx="47">
                  <c:v>417</c:v>
                </c:pt>
                <c:pt idx="48">
                  <c:v>417</c:v>
                </c:pt>
                <c:pt idx="49">
                  <c:v>417</c:v>
                </c:pt>
                <c:pt idx="50">
                  <c:v>417</c:v>
                </c:pt>
                <c:pt idx="51">
                  <c:v>417</c:v>
                </c:pt>
                <c:pt idx="52">
                  <c:v>417</c:v>
                </c:pt>
                <c:pt idx="53">
                  <c:v>417</c:v>
                </c:pt>
                <c:pt idx="54">
                  <c:v>417</c:v>
                </c:pt>
                <c:pt idx="55">
                  <c:v>417</c:v>
                </c:pt>
                <c:pt idx="56">
                  <c:v>417</c:v>
                </c:pt>
                <c:pt idx="57">
                  <c:v>417</c:v>
                </c:pt>
                <c:pt idx="58">
                  <c:v>417</c:v>
                </c:pt>
                <c:pt idx="59">
                  <c:v>417</c:v>
                </c:pt>
                <c:pt idx="60">
                  <c:v>417</c:v>
                </c:pt>
                <c:pt idx="61">
                  <c:v>417</c:v>
                </c:pt>
                <c:pt idx="62">
                  <c:v>417</c:v>
                </c:pt>
                <c:pt idx="63">
                  <c:v>417</c:v>
                </c:pt>
                <c:pt idx="64">
                  <c:v>417</c:v>
                </c:pt>
                <c:pt idx="65">
                  <c:v>417</c:v>
                </c:pt>
                <c:pt idx="66">
                  <c:v>417</c:v>
                </c:pt>
                <c:pt idx="67">
                  <c:v>417</c:v>
                </c:pt>
                <c:pt idx="68">
                  <c:v>417</c:v>
                </c:pt>
                <c:pt idx="69">
                  <c:v>417</c:v>
                </c:pt>
                <c:pt idx="70">
                  <c:v>417</c:v>
                </c:pt>
                <c:pt idx="71">
                  <c:v>417</c:v>
                </c:pt>
                <c:pt idx="72">
                  <c:v>417</c:v>
                </c:pt>
                <c:pt idx="73">
                  <c:v>417</c:v>
                </c:pt>
                <c:pt idx="74">
                  <c:v>417</c:v>
                </c:pt>
                <c:pt idx="75">
                  <c:v>417</c:v>
                </c:pt>
                <c:pt idx="76">
                  <c:v>417</c:v>
                </c:pt>
                <c:pt idx="77">
                  <c:v>417</c:v>
                </c:pt>
                <c:pt idx="78">
                  <c:v>417</c:v>
                </c:pt>
                <c:pt idx="79">
                  <c:v>417</c:v>
                </c:pt>
                <c:pt idx="80">
                  <c:v>417</c:v>
                </c:pt>
                <c:pt idx="81">
                  <c:v>417</c:v>
                </c:pt>
                <c:pt idx="82">
                  <c:v>417</c:v>
                </c:pt>
                <c:pt idx="83">
                  <c:v>417</c:v>
                </c:pt>
                <c:pt idx="84">
                  <c:v>417</c:v>
                </c:pt>
                <c:pt idx="85">
                  <c:v>417</c:v>
                </c:pt>
                <c:pt idx="86">
                  <c:v>417</c:v>
                </c:pt>
                <c:pt idx="87">
                  <c:v>417</c:v>
                </c:pt>
                <c:pt idx="88">
                  <c:v>417</c:v>
                </c:pt>
                <c:pt idx="89">
                  <c:v>417</c:v>
                </c:pt>
                <c:pt idx="90">
                  <c:v>417</c:v>
                </c:pt>
                <c:pt idx="91">
                  <c:v>417</c:v>
                </c:pt>
                <c:pt idx="92">
                  <c:v>417</c:v>
                </c:pt>
                <c:pt idx="93">
                  <c:v>417</c:v>
                </c:pt>
                <c:pt idx="94">
                  <c:v>417</c:v>
                </c:pt>
                <c:pt idx="95">
                  <c:v>417</c:v>
                </c:pt>
                <c:pt idx="96">
                  <c:v>417</c:v>
                </c:pt>
                <c:pt idx="97">
                  <c:v>417</c:v>
                </c:pt>
                <c:pt idx="98">
                  <c:v>417</c:v>
                </c:pt>
                <c:pt idx="99">
                  <c:v>417</c:v>
                </c:pt>
                <c:pt idx="100">
                  <c:v>417</c:v>
                </c:pt>
                <c:pt idx="101">
                  <c:v>417</c:v>
                </c:pt>
                <c:pt idx="102">
                  <c:v>417</c:v>
                </c:pt>
                <c:pt idx="103">
                  <c:v>417</c:v>
                </c:pt>
                <c:pt idx="104">
                  <c:v>417</c:v>
                </c:pt>
                <c:pt idx="105">
                  <c:v>417</c:v>
                </c:pt>
                <c:pt idx="106">
                  <c:v>417</c:v>
                </c:pt>
                <c:pt idx="107">
                  <c:v>417</c:v>
                </c:pt>
                <c:pt idx="108">
                  <c:v>417</c:v>
                </c:pt>
                <c:pt idx="109">
                  <c:v>417</c:v>
                </c:pt>
                <c:pt idx="110">
                  <c:v>417</c:v>
                </c:pt>
                <c:pt idx="111">
                  <c:v>417</c:v>
                </c:pt>
                <c:pt idx="112">
                  <c:v>417</c:v>
                </c:pt>
                <c:pt idx="113">
                  <c:v>417</c:v>
                </c:pt>
                <c:pt idx="114">
                  <c:v>417</c:v>
                </c:pt>
                <c:pt idx="115">
                  <c:v>417</c:v>
                </c:pt>
                <c:pt idx="116">
                  <c:v>417</c:v>
                </c:pt>
                <c:pt idx="117">
                  <c:v>417</c:v>
                </c:pt>
                <c:pt idx="118">
                  <c:v>417</c:v>
                </c:pt>
                <c:pt idx="119">
                  <c:v>417</c:v>
                </c:pt>
                <c:pt idx="120">
                  <c:v>417</c:v>
                </c:pt>
                <c:pt idx="121">
                  <c:v>417</c:v>
                </c:pt>
                <c:pt idx="122">
                  <c:v>417</c:v>
                </c:pt>
                <c:pt idx="123">
                  <c:v>417</c:v>
                </c:pt>
                <c:pt idx="124">
                  <c:v>417</c:v>
                </c:pt>
                <c:pt idx="125">
                  <c:v>417</c:v>
                </c:pt>
                <c:pt idx="126">
                  <c:v>417</c:v>
                </c:pt>
                <c:pt idx="127">
                  <c:v>417</c:v>
                </c:pt>
                <c:pt idx="128">
                  <c:v>417</c:v>
                </c:pt>
                <c:pt idx="129">
                  <c:v>417</c:v>
                </c:pt>
                <c:pt idx="130">
                  <c:v>417</c:v>
                </c:pt>
                <c:pt idx="131">
                  <c:v>417</c:v>
                </c:pt>
                <c:pt idx="132">
                  <c:v>417</c:v>
                </c:pt>
                <c:pt idx="133">
                  <c:v>417</c:v>
                </c:pt>
                <c:pt idx="134">
                  <c:v>417</c:v>
                </c:pt>
                <c:pt idx="135">
                  <c:v>417</c:v>
                </c:pt>
                <c:pt idx="136">
                  <c:v>417</c:v>
                </c:pt>
                <c:pt idx="137">
                  <c:v>417</c:v>
                </c:pt>
                <c:pt idx="138">
                  <c:v>417</c:v>
                </c:pt>
                <c:pt idx="139">
                  <c:v>417</c:v>
                </c:pt>
                <c:pt idx="140">
                  <c:v>417</c:v>
                </c:pt>
                <c:pt idx="141">
                  <c:v>417</c:v>
                </c:pt>
                <c:pt idx="142">
                  <c:v>417</c:v>
                </c:pt>
                <c:pt idx="143">
                  <c:v>417</c:v>
                </c:pt>
                <c:pt idx="144">
                  <c:v>417</c:v>
                </c:pt>
                <c:pt idx="145">
                  <c:v>417</c:v>
                </c:pt>
                <c:pt idx="146">
                  <c:v>417</c:v>
                </c:pt>
                <c:pt idx="147">
                  <c:v>417</c:v>
                </c:pt>
                <c:pt idx="148">
                  <c:v>417</c:v>
                </c:pt>
                <c:pt idx="149">
                  <c:v>417</c:v>
                </c:pt>
                <c:pt idx="150">
                  <c:v>417</c:v>
                </c:pt>
                <c:pt idx="151">
                  <c:v>417</c:v>
                </c:pt>
                <c:pt idx="152">
                  <c:v>417</c:v>
                </c:pt>
                <c:pt idx="153">
                  <c:v>417</c:v>
                </c:pt>
                <c:pt idx="154">
                  <c:v>417</c:v>
                </c:pt>
                <c:pt idx="155">
                  <c:v>417</c:v>
                </c:pt>
                <c:pt idx="156">
                  <c:v>417</c:v>
                </c:pt>
                <c:pt idx="157">
                  <c:v>417</c:v>
                </c:pt>
                <c:pt idx="158">
                  <c:v>417</c:v>
                </c:pt>
                <c:pt idx="159">
                  <c:v>417</c:v>
                </c:pt>
                <c:pt idx="160">
                  <c:v>417</c:v>
                </c:pt>
                <c:pt idx="161">
                  <c:v>417</c:v>
                </c:pt>
                <c:pt idx="162">
                  <c:v>417</c:v>
                </c:pt>
                <c:pt idx="163">
                  <c:v>417</c:v>
                </c:pt>
                <c:pt idx="164">
                  <c:v>417</c:v>
                </c:pt>
                <c:pt idx="165">
                  <c:v>417</c:v>
                </c:pt>
                <c:pt idx="166">
                  <c:v>417</c:v>
                </c:pt>
                <c:pt idx="167">
                  <c:v>417</c:v>
                </c:pt>
                <c:pt idx="168">
                  <c:v>417</c:v>
                </c:pt>
                <c:pt idx="169">
                  <c:v>417</c:v>
                </c:pt>
                <c:pt idx="170">
                  <c:v>417</c:v>
                </c:pt>
                <c:pt idx="171">
                  <c:v>417</c:v>
                </c:pt>
                <c:pt idx="172">
                  <c:v>417</c:v>
                </c:pt>
                <c:pt idx="173">
                  <c:v>417</c:v>
                </c:pt>
                <c:pt idx="174">
                  <c:v>417</c:v>
                </c:pt>
                <c:pt idx="175">
                  <c:v>417</c:v>
                </c:pt>
                <c:pt idx="176">
                  <c:v>417</c:v>
                </c:pt>
                <c:pt idx="177">
                  <c:v>417</c:v>
                </c:pt>
                <c:pt idx="178">
                  <c:v>417</c:v>
                </c:pt>
                <c:pt idx="179">
                  <c:v>417</c:v>
                </c:pt>
                <c:pt idx="180">
                  <c:v>417</c:v>
                </c:pt>
                <c:pt idx="181">
                  <c:v>417</c:v>
                </c:pt>
                <c:pt idx="182">
                  <c:v>417</c:v>
                </c:pt>
                <c:pt idx="183">
                  <c:v>417</c:v>
                </c:pt>
                <c:pt idx="184">
                  <c:v>417</c:v>
                </c:pt>
                <c:pt idx="185">
                  <c:v>417</c:v>
                </c:pt>
                <c:pt idx="186">
                  <c:v>417</c:v>
                </c:pt>
                <c:pt idx="187">
                  <c:v>417</c:v>
                </c:pt>
                <c:pt idx="188">
                  <c:v>417</c:v>
                </c:pt>
                <c:pt idx="189">
                  <c:v>417</c:v>
                </c:pt>
                <c:pt idx="190">
                  <c:v>417</c:v>
                </c:pt>
                <c:pt idx="191">
                  <c:v>417</c:v>
                </c:pt>
                <c:pt idx="192">
                  <c:v>417</c:v>
                </c:pt>
                <c:pt idx="193">
                  <c:v>417</c:v>
                </c:pt>
                <c:pt idx="194">
                  <c:v>417</c:v>
                </c:pt>
                <c:pt idx="195">
                  <c:v>417</c:v>
                </c:pt>
                <c:pt idx="196">
                  <c:v>417</c:v>
                </c:pt>
                <c:pt idx="197">
                  <c:v>417</c:v>
                </c:pt>
                <c:pt idx="198">
                  <c:v>417</c:v>
                </c:pt>
                <c:pt idx="199">
                  <c:v>417</c:v>
                </c:pt>
                <c:pt idx="200">
                  <c:v>417</c:v>
                </c:pt>
                <c:pt idx="201">
                  <c:v>417</c:v>
                </c:pt>
                <c:pt idx="202">
                  <c:v>417</c:v>
                </c:pt>
                <c:pt idx="203">
                  <c:v>417</c:v>
                </c:pt>
                <c:pt idx="204">
                  <c:v>417</c:v>
                </c:pt>
                <c:pt idx="205">
                  <c:v>417</c:v>
                </c:pt>
                <c:pt idx="206">
                  <c:v>417</c:v>
                </c:pt>
                <c:pt idx="207">
                  <c:v>417</c:v>
                </c:pt>
                <c:pt idx="208">
                  <c:v>417</c:v>
                </c:pt>
                <c:pt idx="209">
                  <c:v>417</c:v>
                </c:pt>
                <c:pt idx="210">
                  <c:v>417</c:v>
                </c:pt>
                <c:pt idx="211">
                  <c:v>417</c:v>
                </c:pt>
                <c:pt idx="212">
                  <c:v>417</c:v>
                </c:pt>
                <c:pt idx="213">
                  <c:v>417</c:v>
                </c:pt>
                <c:pt idx="214">
                  <c:v>417</c:v>
                </c:pt>
                <c:pt idx="215">
                  <c:v>417</c:v>
                </c:pt>
                <c:pt idx="216">
                  <c:v>417</c:v>
                </c:pt>
                <c:pt idx="217">
                  <c:v>417</c:v>
                </c:pt>
                <c:pt idx="218">
                  <c:v>417</c:v>
                </c:pt>
                <c:pt idx="219">
                  <c:v>417</c:v>
                </c:pt>
                <c:pt idx="220">
                  <c:v>417</c:v>
                </c:pt>
                <c:pt idx="221">
                  <c:v>417</c:v>
                </c:pt>
                <c:pt idx="222">
                  <c:v>417</c:v>
                </c:pt>
                <c:pt idx="223">
                  <c:v>417</c:v>
                </c:pt>
                <c:pt idx="224">
                  <c:v>417</c:v>
                </c:pt>
                <c:pt idx="225">
                  <c:v>417</c:v>
                </c:pt>
                <c:pt idx="226">
                  <c:v>417</c:v>
                </c:pt>
                <c:pt idx="227">
                  <c:v>417</c:v>
                </c:pt>
                <c:pt idx="228">
                  <c:v>417</c:v>
                </c:pt>
                <c:pt idx="229">
                  <c:v>417</c:v>
                </c:pt>
                <c:pt idx="230">
                  <c:v>417</c:v>
                </c:pt>
                <c:pt idx="231">
                  <c:v>417</c:v>
                </c:pt>
                <c:pt idx="232">
                  <c:v>417</c:v>
                </c:pt>
                <c:pt idx="233">
                  <c:v>417</c:v>
                </c:pt>
                <c:pt idx="234">
                  <c:v>417</c:v>
                </c:pt>
                <c:pt idx="235">
                  <c:v>417</c:v>
                </c:pt>
                <c:pt idx="236">
                  <c:v>417</c:v>
                </c:pt>
                <c:pt idx="237">
                  <c:v>417</c:v>
                </c:pt>
                <c:pt idx="238">
                  <c:v>417</c:v>
                </c:pt>
                <c:pt idx="239">
                  <c:v>417</c:v>
                </c:pt>
                <c:pt idx="240">
                  <c:v>417</c:v>
                </c:pt>
                <c:pt idx="241">
                  <c:v>417</c:v>
                </c:pt>
                <c:pt idx="242">
                  <c:v>417</c:v>
                </c:pt>
                <c:pt idx="243">
                  <c:v>417</c:v>
                </c:pt>
                <c:pt idx="244">
                  <c:v>417</c:v>
                </c:pt>
                <c:pt idx="245">
                  <c:v>417</c:v>
                </c:pt>
                <c:pt idx="246">
                  <c:v>417</c:v>
                </c:pt>
                <c:pt idx="247">
                  <c:v>417</c:v>
                </c:pt>
                <c:pt idx="248">
                  <c:v>417</c:v>
                </c:pt>
                <c:pt idx="249">
                  <c:v>417</c:v>
                </c:pt>
                <c:pt idx="250">
                  <c:v>417</c:v>
                </c:pt>
                <c:pt idx="251">
                  <c:v>417</c:v>
                </c:pt>
                <c:pt idx="252">
                  <c:v>417</c:v>
                </c:pt>
                <c:pt idx="253">
                  <c:v>417</c:v>
                </c:pt>
                <c:pt idx="254">
                  <c:v>417</c:v>
                </c:pt>
                <c:pt idx="255">
                  <c:v>417</c:v>
                </c:pt>
                <c:pt idx="256">
                  <c:v>417</c:v>
                </c:pt>
                <c:pt idx="257">
                  <c:v>417</c:v>
                </c:pt>
                <c:pt idx="258">
                  <c:v>417</c:v>
                </c:pt>
                <c:pt idx="259">
                  <c:v>417</c:v>
                </c:pt>
                <c:pt idx="260">
                  <c:v>417</c:v>
                </c:pt>
                <c:pt idx="261">
                  <c:v>417</c:v>
                </c:pt>
                <c:pt idx="262">
                  <c:v>417</c:v>
                </c:pt>
                <c:pt idx="263">
                  <c:v>417</c:v>
                </c:pt>
                <c:pt idx="264">
                  <c:v>417</c:v>
                </c:pt>
                <c:pt idx="265">
                  <c:v>417</c:v>
                </c:pt>
                <c:pt idx="266">
                  <c:v>417</c:v>
                </c:pt>
                <c:pt idx="267">
                  <c:v>417</c:v>
                </c:pt>
                <c:pt idx="268">
                  <c:v>417</c:v>
                </c:pt>
                <c:pt idx="269">
                  <c:v>417</c:v>
                </c:pt>
                <c:pt idx="270">
                  <c:v>417</c:v>
                </c:pt>
                <c:pt idx="271">
                  <c:v>417</c:v>
                </c:pt>
                <c:pt idx="272">
                  <c:v>417</c:v>
                </c:pt>
                <c:pt idx="273">
                  <c:v>417</c:v>
                </c:pt>
                <c:pt idx="274">
                  <c:v>417</c:v>
                </c:pt>
                <c:pt idx="275">
                  <c:v>417</c:v>
                </c:pt>
                <c:pt idx="276">
                  <c:v>417</c:v>
                </c:pt>
                <c:pt idx="277">
                  <c:v>417</c:v>
                </c:pt>
                <c:pt idx="278">
                  <c:v>417</c:v>
                </c:pt>
                <c:pt idx="279">
                  <c:v>417</c:v>
                </c:pt>
                <c:pt idx="280">
                  <c:v>417</c:v>
                </c:pt>
                <c:pt idx="281">
                  <c:v>417</c:v>
                </c:pt>
                <c:pt idx="282">
                  <c:v>417</c:v>
                </c:pt>
                <c:pt idx="283">
                  <c:v>417</c:v>
                </c:pt>
                <c:pt idx="284">
                  <c:v>417</c:v>
                </c:pt>
                <c:pt idx="285">
                  <c:v>417</c:v>
                </c:pt>
                <c:pt idx="286">
                  <c:v>417</c:v>
                </c:pt>
                <c:pt idx="287">
                  <c:v>417</c:v>
                </c:pt>
                <c:pt idx="288">
                  <c:v>417</c:v>
                </c:pt>
                <c:pt idx="289">
                  <c:v>417</c:v>
                </c:pt>
                <c:pt idx="290">
                  <c:v>417</c:v>
                </c:pt>
                <c:pt idx="291">
                  <c:v>417</c:v>
                </c:pt>
                <c:pt idx="292">
                  <c:v>417</c:v>
                </c:pt>
                <c:pt idx="293">
                  <c:v>417</c:v>
                </c:pt>
                <c:pt idx="294">
                  <c:v>417</c:v>
                </c:pt>
                <c:pt idx="295">
                  <c:v>417</c:v>
                </c:pt>
                <c:pt idx="296">
                  <c:v>417</c:v>
                </c:pt>
                <c:pt idx="297">
                  <c:v>417</c:v>
                </c:pt>
                <c:pt idx="298">
                  <c:v>417</c:v>
                </c:pt>
                <c:pt idx="299">
                  <c:v>417</c:v>
                </c:pt>
                <c:pt idx="300">
                  <c:v>417</c:v>
                </c:pt>
                <c:pt idx="301">
                  <c:v>417</c:v>
                </c:pt>
                <c:pt idx="302">
                  <c:v>417</c:v>
                </c:pt>
                <c:pt idx="303">
                  <c:v>417</c:v>
                </c:pt>
                <c:pt idx="304">
                  <c:v>417</c:v>
                </c:pt>
                <c:pt idx="305">
                  <c:v>417</c:v>
                </c:pt>
                <c:pt idx="306">
                  <c:v>417</c:v>
                </c:pt>
                <c:pt idx="307">
                  <c:v>417</c:v>
                </c:pt>
                <c:pt idx="308">
                  <c:v>417</c:v>
                </c:pt>
                <c:pt idx="309">
                  <c:v>417</c:v>
                </c:pt>
                <c:pt idx="310">
                  <c:v>417</c:v>
                </c:pt>
                <c:pt idx="311">
                  <c:v>417</c:v>
                </c:pt>
                <c:pt idx="312">
                  <c:v>417</c:v>
                </c:pt>
                <c:pt idx="313">
                  <c:v>417</c:v>
                </c:pt>
                <c:pt idx="314">
                  <c:v>417</c:v>
                </c:pt>
                <c:pt idx="315">
                  <c:v>417</c:v>
                </c:pt>
                <c:pt idx="316">
                  <c:v>417</c:v>
                </c:pt>
                <c:pt idx="317">
                  <c:v>417</c:v>
                </c:pt>
                <c:pt idx="318">
                  <c:v>417</c:v>
                </c:pt>
                <c:pt idx="319">
                  <c:v>417</c:v>
                </c:pt>
                <c:pt idx="320">
                  <c:v>417</c:v>
                </c:pt>
                <c:pt idx="321">
                  <c:v>417</c:v>
                </c:pt>
                <c:pt idx="322">
                  <c:v>417</c:v>
                </c:pt>
                <c:pt idx="323">
                  <c:v>417</c:v>
                </c:pt>
                <c:pt idx="324">
                  <c:v>417</c:v>
                </c:pt>
                <c:pt idx="325">
                  <c:v>417</c:v>
                </c:pt>
                <c:pt idx="326">
                  <c:v>417</c:v>
                </c:pt>
                <c:pt idx="327">
                  <c:v>417</c:v>
                </c:pt>
                <c:pt idx="328">
                  <c:v>417</c:v>
                </c:pt>
                <c:pt idx="329">
                  <c:v>417</c:v>
                </c:pt>
                <c:pt idx="330">
                  <c:v>417</c:v>
                </c:pt>
                <c:pt idx="331">
                  <c:v>417</c:v>
                </c:pt>
                <c:pt idx="332">
                  <c:v>417</c:v>
                </c:pt>
                <c:pt idx="333">
                  <c:v>417</c:v>
                </c:pt>
                <c:pt idx="334">
                  <c:v>417</c:v>
                </c:pt>
                <c:pt idx="335">
                  <c:v>417</c:v>
                </c:pt>
                <c:pt idx="336">
                  <c:v>417</c:v>
                </c:pt>
                <c:pt idx="337">
                  <c:v>417</c:v>
                </c:pt>
                <c:pt idx="338">
                  <c:v>417</c:v>
                </c:pt>
                <c:pt idx="339">
                  <c:v>417</c:v>
                </c:pt>
                <c:pt idx="340">
                  <c:v>417</c:v>
                </c:pt>
                <c:pt idx="341">
                  <c:v>417</c:v>
                </c:pt>
                <c:pt idx="342">
                  <c:v>417</c:v>
                </c:pt>
                <c:pt idx="343">
                  <c:v>417</c:v>
                </c:pt>
                <c:pt idx="344">
                  <c:v>417</c:v>
                </c:pt>
                <c:pt idx="345">
                  <c:v>417</c:v>
                </c:pt>
                <c:pt idx="346">
                  <c:v>417</c:v>
                </c:pt>
                <c:pt idx="347">
                  <c:v>417</c:v>
                </c:pt>
                <c:pt idx="348">
                  <c:v>417</c:v>
                </c:pt>
                <c:pt idx="349">
                  <c:v>417</c:v>
                </c:pt>
                <c:pt idx="350">
                  <c:v>417</c:v>
                </c:pt>
                <c:pt idx="351">
                  <c:v>417</c:v>
                </c:pt>
                <c:pt idx="352">
                  <c:v>417</c:v>
                </c:pt>
                <c:pt idx="353">
                  <c:v>417</c:v>
                </c:pt>
                <c:pt idx="354">
                  <c:v>417</c:v>
                </c:pt>
                <c:pt idx="355">
                  <c:v>417</c:v>
                </c:pt>
                <c:pt idx="356">
                  <c:v>417</c:v>
                </c:pt>
                <c:pt idx="357">
                  <c:v>417</c:v>
                </c:pt>
                <c:pt idx="358">
                  <c:v>417</c:v>
                </c:pt>
                <c:pt idx="359">
                  <c:v>417</c:v>
                </c:pt>
                <c:pt idx="360">
                  <c:v>417</c:v>
                </c:pt>
                <c:pt idx="361">
                  <c:v>417</c:v>
                </c:pt>
                <c:pt idx="362">
                  <c:v>417</c:v>
                </c:pt>
                <c:pt idx="363">
                  <c:v>417</c:v>
                </c:pt>
                <c:pt idx="364">
                  <c:v>417</c:v>
                </c:pt>
                <c:pt idx="365">
                  <c:v>417</c:v>
                </c:pt>
                <c:pt idx="366">
                  <c:v>417</c:v>
                </c:pt>
                <c:pt idx="367">
                  <c:v>417</c:v>
                </c:pt>
                <c:pt idx="368">
                  <c:v>417</c:v>
                </c:pt>
                <c:pt idx="369">
                  <c:v>417</c:v>
                </c:pt>
                <c:pt idx="370">
                  <c:v>417</c:v>
                </c:pt>
                <c:pt idx="371">
                  <c:v>417</c:v>
                </c:pt>
                <c:pt idx="372">
                  <c:v>417</c:v>
                </c:pt>
                <c:pt idx="373">
                  <c:v>417</c:v>
                </c:pt>
                <c:pt idx="374">
                  <c:v>417</c:v>
                </c:pt>
                <c:pt idx="375">
                  <c:v>417</c:v>
                </c:pt>
                <c:pt idx="376">
                  <c:v>417</c:v>
                </c:pt>
                <c:pt idx="377">
                  <c:v>417</c:v>
                </c:pt>
                <c:pt idx="378">
                  <c:v>417</c:v>
                </c:pt>
                <c:pt idx="379">
                  <c:v>417</c:v>
                </c:pt>
                <c:pt idx="380">
                  <c:v>417</c:v>
                </c:pt>
                <c:pt idx="381">
                  <c:v>417</c:v>
                </c:pt>
                <c:pt idx="382">
                  <c:v>417</c:v>
                </c:pt>
                <c:pt idx="383">
                  <c:v>417</c:v>
                </c:pt>
                <c:pt idx="384">
                  <c:v>417</c:v>
                </c:pt>
                <c:pt idx="385">
                  <c:v>417</c:v>
                </c:pt>
                <c:pt idx="386">
                  <c:v>417</c:v>
                </c:pt>
                <c:pt idx="387">
                  <c:v>417</c:v>
                </c:pt>
                <c:pt idx="388">
                  <c:v>417</c:v>
                </c:pt>
                <c:pt idx="389">
                  <c:v>417</c:v>
                </c:pt>
                <c:pt idx="390">
                  <c:v>417</c:v>
                </c:pt>
                <c:pt idx="391">
                  <c:v>417</c:v>
                </c:pt>
                <c:pt idx="392">
                  <c:v>417</c:v>
                </c:pt>
                <c:pt idx="393">
                  <c:v>417</c:v>
                </c:pt>
                <c:pt idx="394">
                  <c:v>417</c:v>
                </c:pt>
                <c:pt idx="395">
                  <c:v>417</c:v>
                </c:pt>
                <c:pt idx="396">
                  <c:v>417</c:v>
                </c:pt>
                <c:pt idx="397">
                  <c:v>417</c:v>
                </c:pt>
                <c:pt idx="398">
                  <c:v>417</c:v>
                </c:pt>
                <c:pt idx="399">
                  <c:v>417</c:v>
                </c:pt>
                <c:pt idx="400">
                  <c:v>417</c:v>
                </c:pt>
                <c:pt idx="401">
                  <c:v>417</c:v>
                </c:pt>
                <c:pt idx="402">
                  <c:v>417</c:v>
                </c:pt>
                <c:pt idx="403">
                  <c:v>417</c:v>
                </c:pt>
                <c:pt idx="404">
                  <c:v>417</c:v>
                </c:pt>
                <c:pt idx="405">
                  <c:v>417</c:v>
                </c:pt>
                <c:pt idx="406">
                  <c:v>417</c:v>
                </c:pt>
                <c:pt idx="407">
                  <c:v>417</c:v>
                </c:pt>
                <c:pt idx="408">
                  <c:v>417</c:v>
                </c:pt>
                <c:pt idx="409">
                  <c:v>417</c:v>
                </c:pt>
                <c:pt idx="410">
                  <c:v>417</c:v>
                </c:pt>
                <c:pt idx="411">
                  <c:v>417</c:v>
                </c:pt>
                <c:pt idx="412">
                  <c:v>417</c:v>
                </c:pt>
                <c:pt idx="413">
                  <c:v>417</c:v>
                </c:pt>
                <c:pt idx="414">
                  <c:v>417</c:v>
                </c:pt>
                <c:pt idx="415">
                  <c:v>417</c:v>
                </c:pt>
                <c:pt idx="416">
                  <c:v>417</c:v>
                </c:pt>
                <c:pt idx="417">
                  <c:v>417</c:v>
                </c:pt>
                <c:pt idx="418">
                  <c:v>417</c:v>
                </c:pt>
                <c:pt idx="419">
                  <c:v>417</c:v>
                </c:pt>
                <c:pt idx="420">
                  <c:v>417</c:v>
                </c:pt>
                <c:pt idx="421">
                  <c:v>417</c:v>
                </c:pt>
                <c:pt idx="422">
                  <c:v>417</c:v>
                </c:pt>
                <c:pt idx="423">
                  <c:v>417</c:v>
                </c:pt>
                <c:pt idx="424">
                  <c:v>417</c:v>
                </c:pt>
                <c:pt idx="425">
                  <c:v>417</c:v>
                </c:pt>
                <c:pt idx="426">
                  <c:v>417</c:v>
                </c:pt>
                <c:pt idx="427">
                  <c:v>417</c:v>
                </c:pt>
                <c:pt idx="428">
                  <c:v>417</c:v>
                </c:pt>
                <c:pt idx="429">
                  <c:v>417</c:v>
                </c:pt>
                <c:pt idx="430">
                  <c:v>417</c:v>
                </c:pt>
                <c:pt idx="431">
                  <c:v>417</c:v>
                </c:pt>
                <c:pt idx="432">
                  <c:v>417</c:v>
                </c:pt>
                <c:pt idx="433">
                  <c:v>417</c:v>
                </c:pt>
                <c:pt idx="434">
                  <c:v>417</c:v>
                </c:pt>
                <c:pt idx="435">
                  <c:v>417</c:v>
                </c:pt>
                <c:pt idx="436">
                  <c:v>417</c:v>
                </c:pt>
                <c:pt idx="437">
                  <c:v>417</c:v>
                </c:pt>
                <c:pt idx="438">
                  <c:v>417</c:v>
                </c:pt>
                <c:pt idx="439">
                  <c:v>417</c:v>
                </c:pt>
                <c:pt idx="440">
                  <c:v>417</c:v>
                </c:pt>
                <c:pt idx="441">
                  <c:v>417</c:v>
                </c:pt>
                <c:pt idx="442">
                  <c:v>417</c:v>
                </c:pt>
                <c:pt idx="443">
                  <c:v>417</c:v>
                </c:pt>
                <c:pt idx="444">
                  <c:v>417</c:v>
                </c:pt>
                <c:pt idx="445">
                  <c:v>417</c:v>
                </c:pt>
                <c:pt idx="446">
                  <c:v>417</c:v>
                </c:pt>
                <c:pt idx="447">
                  <c:v>417</c:v>
                </c:pt>
                <c:pt idx="448">
                  <c:v>417</c:v>
                </c:pt>
                <c:pt idx="449">
                  <c:v>417</c:v>
                </c:pt>
                <c:pt idx="450">
                  <c:v>417</c:v>
                </c:pt>
                <c:pt idx="451">
                  <c:v>417</c:v>
                </c:pt>
                <c:pt idx="452">
                  <c:v>417</c:v>
                </c:pt>
                <c:pt idx="453">
                  <c:v>417</c:v>
                </c:pt>
                <c:pt idx="454">
                  <c:v>417</c:v>
                </c:pt>
                <c:pt idx="455">
                  <c:v>417</c:v>
                </c:pt>
                <c:pt idx="456">
                  <c:v>417</c:v>
                </c:pt>
                <c:pt idx="457">
                  <c:v>417</c:v>
                </c:pt>
                <c:pt idx="458">
                  <c:v>417</c:v>
                </c:pt>
                <c:pt idx="459">
                  <c:v>417</c:v>
                </c:pt>
                <c:pt idx="460">
                  <c:v>417</c:v>
                </c:pt>
                <c:pt idx="461">
                  <c:v>417</c:v>
                </c:pt>
                <c:pt idx="462">
                  <c:v>417</c:v>
                </c:pt>
                <c:pt idx="463">
                  <c:v>417</c:v>
                </c:pt>
                <c:pt idx="464">
                  <c:v>417</c:v>
                </c:pt>
                <c:pt idx="465">
                  <c:v>417</c:v>
                </c:pt>
                <c:pt idx="466">
                  <c:v>417</c:v>
                </c:pt>
                <c:pt idx="467">
                  <c:v>417</c:v>
                </c:pt>
                <c:pt idx="468">
                  <c:v>417</c:v>
                </c:pt>
                <c:pt idx="469">
                  <c:v>417</c:v>
                </c:pt>
                <c:pt idx="470">
                  <c:v>417</c:v>
                </c:pt>
                <c:pt idx="471">
                  <c:v>417</c:v>
                </c:pt>
                <c:pt idx="472">
                  <c:v>417</c:v>
                </c:pt>
                <c:pt idx="473">
                  <c:v>417</c:v>
                </c:pt>
                <c:pt idx="474">
                  <c:v>417</c:v>
                </c:pt>
                <c:pt idx="475">
                  <c:v>417</c:v>
                </c:pt>
                <c:pt idx="476">
                  <c:v>417</c:v>
                </c:pt>
                <c:pt idx="477">
                  <c:v>417</c:v>
                </c:pt>
                <c:pt idx="478">
                  <c:v>417</c:v>
                </c:pt>
                <c:pt idx="479">
                  <c:v>417</c:v>
                </c:pt>
                <c:pt idx="480">
                  <c:v>417</c:v>
                </c:pt>
                <c:pt idx="481">
                  <c:v>417</c:v>
                </c:pt>
                <c:pt idx="482">
                  <c:v>417</c:v>
                </c:pt>
                <c:pt idx="483">
                  <c:v>417</c:v>
                </c:pt>
                <c:pt idx="484">
                  <c:v>417</c:v>
                </c:pt>
                <c:pt idx="485">
                  <c:v>417</c:v>
                </c:pt>
                <c:pt idx="486">
                  <c:v>417</c:v>
                </c:pt>
                <c:pt idx="487">
                  <c:v>417</c:v>
                </c:pt>
                <c:pt idx="488">
                  <c:v>417</c:v>
                </c:pt>
                <c:pt idx="489">
                  <c:v>417</c:v>
                </c:pt>
                <c:pt idx="490">
                  <c:v>417</c:v>
                </c:pt>
                <c:pt idx="491">
                  <c:v>417</c:v>
                </c:pt>
                <c:pt idx="492">
                  <c:v>417</c:v>
                </c:pt>
                <c:pt idx="493">
                  <c:v>417</c:v>
                </c:pt>
                <c:pt idx="494">
                  <c:v>417</c:v>
                </c:pt>
                <c:pt idx="495">
                  <c:v>417</c:v>
                </c:pt>
                <c:pt idx="496">
                  <c:v>417</c:v>
                </c:pt>
                <c:pt idx="497">
                  <c:v>417</c:v>
                </c:pt>
                <c:pt idx="498">
                  <c:v>417</c:v>
                </c:pt>
                <c:pt idx="499">
                  <c:v>417</c:v>
                </c:pt>
                <c:pt idx="500">
                  <c:v>417</c:v>
                </c:pt>
                <c:pt idx="501">
                  <c:v>417</c:v>
                </c:pt>
                <c:pt idx="502">
                  <c:v>417</c:v>
                </c:pt>
                <c:pt idx="503">
                  <c:v>417</c:v>
                </c:pt>
                <c:pt idx="504">
                  <c:v>417</c:v>
                </c:pt>
                <c:pt idx="505">
                  <c:v>417</c:v>
                </c:pt>
                <c:pt idx="506">
                  <c:v>417</c:v>
                </c:pt>
                <c:pt idx="507">
                  <c:v>417</c:v>
                </c:pt>
                <c:pt idx="508">
                  <c:v>417</c:v>
                </c:pt>
                <c:pt idx="509">
                  <c:v>417</c:v>
                </c:pt>
                <c:pt idx="510">
                  <c:v>417</c:v>
                </c:pt>
                <c:pt idx="511">
                  <c:v>417</c:v>
                </c:pt>
                <c:pt idx="512">
                  <c:v>417</c:v>
                </c:pt>
                <c:pt idx="513">
                  <c:v>417</c:v>
                </c:pt>
                <c:pt idx="514">
                  <c:v>417</c:v>
                </c:pt>
                <c:pt idx="515">
                  <c:v>417</c:v>
                </c:pt>
                <c:pt idx="516">
                  <c:v>417</c:v>
                </c:pt>
                <c:pt idx="517">
                  <c:v>417</c:v>
                </c:pt>
                <c:pt idx="518">
                  <c:v>417</c:v>
                </c:pt>
                <c:pt idx="519">
                  <c:v>417</c:v>
                </c:pt>
                <c:pt idx="520">
                  <c:v>417</c:v>
                </c:pt>
                <c:pt idx="521">
                  <c:v>417</c:v>
                </c:pt>
                <c:pt idx="522">
                  <c:v>417</c:v>
                </c:pt>
                <c:pt idx="523">
                  <c:v>417</c:v>
                </c:pt>
                <c:pt idx="524">
                  <c:v>417</c:v>
                </c:pt>
                <c:pt idx="525">
                  <c:v>417</c:v>
                </c:pt>
                <c:pt idx="526">
                  <c:v>417</c:v>
                </c:pt>
                <c:pt idx="527">
                  <c:v>417</c:v>
                </c:pt>
                <c:pt idx="528">
                  <c:v>417</c:v>
                </c:pt>
                <c:pt idx="529">
                  <c:v>417</c:v>
                </c:pt>
                <c:pt idx="530">
                  <c:v>417</c:v>
                </c:pt>
                <c:pt idx="531">
                  <c:v>417</c:v>
                </c:pt>
                <c:pt idx="532">
                  <c:v>417</c:v>
                </c:pt>
                <c:pt idx="533">
                  <c:v>417</c:v>
                </c:pt>
                <c:pt idx="534">
                  <c:v>417</c:v>
                </c:pt>
                <c:pt idx="535">
                  <c:v>417</c:v>
                </c:pt>
                <c:pt idx="536">
                  <c:v>417</c:v>
                </c:pt>
                <c:pt idx="537">
                  <c:v>417</c:v>
                </c:pt>
                <c:pt idx="538">
                  <c:v>417</c:v>
                </c:pt>
                <c:pt idx="539">
                  <c:v>417</c:v>
                </c:pt>
                <c:pt idx="540">
                  <c:v>417</c:v>
                </c:pt>
                <c:pt idx="541">
                  <c:v>417</c:v>
                </c:pt>
                <c:pt idx="542">
                  <c:v>417</c:v>
                </c:pt>
                <c:pt idx="543">
                  <c:v>417</c:v>
                </c:pt>
                <c:pt idx="544">
                  <c:v>417</c:v>
                </c:pt>
                <c:pt idx="545">
                  <c:v>417</c:v>
                </c:pt>
                <c:pt idx="546">
                  <c:v>417</c:v>
                </c:pt>
                <c:pt idx="547">
                  <c:v>417</c:v>
                </c:pt>
                <c:pt idx="548">
                  <c:v>417</c:v>
                </c:pt>
                <c:pt idx="549">
                  <c:v>417</c:v>
                </c:pt>
                <c:pt idx="550">
                  <c:v>417</c:v>
                </c:pt>
                <c:pt idx="551">
                  <c:v>417</c:v>
                </c:pt>
                <c:pt idx="552">
                  <c:v>417</c:v>
                </c:pt>
                <c:pt idx="553">
                  <c:v>417</c:v>
                </c:pt>
                <c:pt idx="554">
                  <c:v>417</c:v>
                </c:pt>
                <c:pt idx="555">
                  <c:v>417</c:v>
                </c:pt>
                <c:pt idx="556">
                  <c:v>417</c:v>
                </c:pt>
                <c:pt idx="557">
                  <c:v>417</c:v>
                </c:pt>
                <c:pt idx="558">
                  <c:v>417</c:v>
                </c:pt>
                <c:pt idx="559">
                  <c:v>417</c:v>
                </c:pt>
                <c:pt idx="560">
                  <c:v>417</c:v>
                </c:pt>
                <c:pt idx="561">
                  <c:v>417</c:v>
                </c:pt>
                <c:pt idx="562">
                  <c:v>417</c:v>
                </c:pt>
                <c:pt idx="563">
                  <c:v>417</c:v>
                </c:pt>
                <c:pt idx="564">
                  <c:v>417</c:v>
                </c:pt>
                <c:pt idx="565">
                  <c:v>417</c:v>
                </c:pt>
                <c:pt idx="566">
                  <c:v>417</c:v>
                </c:pt>
                <c:pt idx="567">
                  <c:v>417</c:v>
                </c:pt>
                <c:pt idx="568">
                  <c:v>417</c:v>
                </c:pt>
                <c:pt idx="569">
                  <c:v>417</c:v>
                </c:pt>
                <c:pt idx="570">
                  <c:v>417</c:v>
                </c:pt>
                <c:pt idx="571">
                  <c:v>417</c:v>
                </c:pt>
                <c:pt idx="572">
                  <c:v>417</c:v>
                </c:pt>
                <c:pt idx="573">
                  <c:v>417</c:v>
                </c:pt>
                <c:pt idx="574">
                  <c:v>417</c:v>
                </c:pt>
                <c:pt idx="575">
                  <c:v>417</c:v>
                </c:pt>
                <c:pt idx="576">
                  <c:v>417</c:v>
                </c:pt>
                <c:pt idx="577">
                  <c:v>417</c:v>
                </c:pt>
                <c:pt idx="578">
                  <c:v>417</c:v>
                </c:pt>
                <c:pt idx="579">
                  <c:v>417</c:v>
                </c:pt>
                <c:pt idx="580">
                  <c:v>417</c:v>
                </c:pt>
                <c:pt idx="581">
                  <c:v>417</c:v>
                </c:pt>
                <c:pt idx="582">
                  <c:v>417</c:v>
                </c:pt>
                <c:pt idx="583">
                  <c:v>417</c:v>
                </c:pt>
                <c:pt idx="584">
                  <c:v>417</c:v>
                </c:pt>
                <c:pt idx="585">
                  <c:v>417</c:v>
                </c:pt>
                <c:pt idx="586">
                  <c:v>417</c:v>
                </c:pt>
                <c:pt idx="587">
                  <c:v>417</c:v>
                </c:pt>
                <c:pt idx="588">
                  <c:v>417</c:v>
                </c:pt>
                <c:pt idx="589">
                  <c:v>417</c:v>
                </c:pt>
                <c:pt idx="590">
                  <c:v>417</c:v>
                </c:pt>
                <c:pt idx="591">
                  <c:v>417</c:v>
                </c:pt>
                <c:pt idx="592">
                  <c:v>417</c:v>
                </c:pt>
                <c:pt idx="593">
                  <c:v>417</c:v>
                </c:pt>
                <c:pt idx="594">
                  <c:v>417</c:v>
                </c:pt>
                <c:pt idx="595">
                  <c:v>417</c:v>
                </c:pt>
                <c:pt idx="596">
                  <c:v>417</c:v>
                </c:pt>
                <c:pt idx="597">
                  <c:v>417</c:v>
                </c:pt>
                <c:pt idx="598">
                  <c:v>417</c:v>
                </c:pt>
                <c:pt idx="599">
                  <c:v>417</c:v>
                </c:pt>
                <c:pt idx="600">
                  <c:v>417</c:v>
                </c:pt>
                <c:pt idx="601">
                  <c:v>417</c:v>
                </c:pt>
                <c:pt idx="602">
                  <c:v>417</c:v>
                </c:pt>
                <c:pt idx="603">
                  <c:v>417</c:v>
                </c:pt>
                <c:pt idx="604">
                  <c:v>417</c:v>
                </c:pt>
                <c:pt idx="605">
                  <c:v>417</c:v>
                </c:pt>
                <c:pt idx="606">
                  <c:v>417</c:v>
                </c:pt>
                <c:pt idx="607">
                  <c:v>417</c:v>
                </c:pt>
                <c:pt idx="608">
                  <c:v>417</c:v>
                </c:pt>
                <c:pt idx="609">
                  <c:v>417</c:v>
                </c:pt>
                <c:pt idx="610">
                  <c:v>417</c:v>
                </c:pt>
                <c:pt idx="611">
                  <c:v>417</c:v>
                </c:pt>
                <c:pt idx="612">
                  <c:v>417</c:v>
                </c:pt>
                <c:pt idx="613">
                  <c:v>417</c:v>
                </c:pt>
                <c:pt idx="614">
                  <c:v>417</c:v>
                </c:pt>
                <c:pt idx="615">
                  <c:v>417</c:v>
                </c:pt>
                <c:pt idx="616">
                  <c:v>417</c:v>
                </c:pt>
                <c:pt idx="617">
                  <c:v>417</c:v>
                </c:pt>
                <c:pt idx="618">
                  <c:v>417</c:v>
                </c:pt>
                <c:pt idx="619">
                  <c:v>417</c:v>
                </c:pt>
                <c:pt idx="620">
                  <c:v>417</c:v>
                </c:pt>
                <c:pt idx="621">
                  <c:v>417</c:v>
                </c:pt>
                <c:pt idx="622">
                  <c:v>417</c:v>
                </c:pt>
                <c:pt idx="623">
                  <c:v>417</c:v>
                </c:pt>
                <c:pt idx="624">
                  <c:v>417</c:v>
                </c:pt>
                <c:pt idx="625">
                  <c:v>417</c:v>
                </c:pt>
                <c:pt idx="626">
                  <c:v>417</c:v>
                </c:pt>
                <c:pt idx="627">
                  <c:v>417</c:v>
                </c:pt>
                <c:pt idx="628">
                  <c:v>417</c:v>
                </c:pt>
                <c:pt idx="629">
                  <c:v>417</c:v>
                </c:pt>
                <c:pt idx="630">
                  <c:v>417</c:v>
                </c:pt>
                <c:pt idx="631">
                  <c:v>417</c:v>
                </c:pt>
                <c:pt idx="632">
                  <c:v>417</c:v>
                </c:pt>
                <c:pt idx="633">
                  <c:v>417</c:v>
                </c:pt>
                <c:pt idx="634">
                  <c:v>417</c:v>
                </c:pt>
                <c:pt idx="635">
                  <c:v>417</c:v>
                </c:pt>
                <c:pt idx="636">
                  <c:v>417</c:v>
                </c:pt>
                <c:pt idx="637">
                  <c:v>417</c:v>
                </c:pt>
                <c:pt idx="638">
                  <c:v>417</c:v>
                </c:pt>
                <c:pt idx="639">
                  <c:v>417</c:v>
                </c:pt>
                <c:pt idx="640">
                  <c:v>417</c:v>
                </c:pt>
                <c:pt idx="641">
                  <c:v>417</c:v>
                </c:pt>
                <c:pt idx="642">
                  <c:v>417</c:v>
                </c:pt>
                <c:pt idx="643">
                  <c:v>417</c:v>
                </c:pt>
                <c:pt idx="644">
                  <c:v>417</c:v>
                </c:pt>
                <c:pt idx="645">
                  <c:v>417</c:v>
                </c:pt>
                <c:pt idx="646">
                  <c:v>417</c:v>
                </c:pt>
                <c:pt idx="647">
                  <c:v>417</c:v>
                </c:pt>
                <c:pt idx="648">
                  <c:v>417</c:v>
                </c:pt>
                <c:pt idx="649">
                  <c:v>417</c:v>
                </c:pt>
                <c:pt idx="650">
                  <c:v>417</c:v>
                </c:pt>
                <c:pt idx="651">
                  <c:v>417</c:v>
                </c:pt>
                <c:pt idx="652">
                  <c:v>417</c:v>
                </c:pt>
                <c:pt idx="653">
                  <c:v>417</c:v>
                </c:pt>
                <c:pt idx="654">
                  <c:v>417</c:v>
                </c:pt>
                <c:pt idx="655">
                  <c:v>417</c:v>
                </c:pt>
                <c:pt idx="656">
                  <c:v>417</c:v>
                </c:pt>
                <c:pt idx="657">
                  <c:v>417</c:v>
                </c:pt>
                <c:pt idx="658">
                  <c:v>417</c:v>
                </c:pt>
                <c:pt idx="659">
                  <c:v>417</c:v>
                </c:pt>
                <c:pt idx="660">
                  <c:v>417</c:v>
                </c:pt>
                <c:pt idx="661">
                  <c:v>417</c:v>
                </c:pt>
                <c:pt idx="662">
                  <c:v>417</c:v>
                </c:pt>
                <c:pt idx="663">
                  <c:v>417</c:v>
                </c:pt>
                <c:pt idx="664">
                  <c:v>417</c:v>
                </c:pt>
                <c:pt idx="665">
                  <c:v>417</c:v>
                </c:pt>
                <c:pt idx="666">
                  <c:v>417</c:v>
                </c:pt>
                <c:pt idx="667">
                  <c:v>417</c:v>
                </c:pt>
                <c:pt idx="668">
                  <c:v>417</c:v>
                </c:pt>
                <c:pt idx="669">
                  <c:v>417</c:v>
                </c:pt>
                <c:pt idx="670">
                  <c:v>417</c:v>
                </c:pt>
                <c:pt idx="671">
                  <c:v>417</c:v>
                </c:pt>
                <c:pt idx="672">
                  <c:v>417</c:v>
                </c:pt>
                <c:pt idx="673">
                  <c:v>417</c:v>
                </c:pt>
                <c:pt idx="674">
                  <c:v>417</c:v>
                </c:pt>
                <c:pt idx="675">
                  <c:v>417</c:v>
                </c:pt>
                <c:pt idx="676">
                  <c:v>417</c:v>
                </c:pt>
                <c:pt idx="677">
                  <c:v>417</c:v>
                </c:pt>
                <c:pt idx="678">
                  <c:v>417</c:v>
                </c:pt>
                <c:pt idx="679">
                  <c:v>417</c:v>
                </c:pt>
                <c:pt idx="680">
                  <c:v>417</c:v>
                </c:pt>
                <c:pt idx="681">
                  <c:v>417</c:v>
                </c:pt>
                <c:pt idx="682">
                  <c:v>417</c:v>
                </c:pt>
                <c:pt idx="683">
                  <c:v>417</c:v>
                </c:pt>
                <c:pt idx="684">
                  <c:v>417</c:v>
                </c:pt>
                <c:pt idx="685">
                  <c:v>417</c:v>
                </c:pt>
                <c:pt idx="686">
                  <c:v>417</c:v>
                </c:pt>
                <c:pt idx="687">
                  <c:v>417</c:v>
                </c:pt>
                <c:pt idx="688">
                  <c:v>417</c:v>
                </c:pt>
                <c:pt idx="689">
                  <c:v>417</c:v>
                </c:pt>
                <c:pt idx="690">
                  <c:v>417</c:v>
                </c:pt>
                <c:pt idx="691">
                  <c:v>417</c:v>
                </c:pt>
                <c:pt idx="692">
                  <c:v>417</c:v>
                </c:pt>
                <c:pt idx="693">
                  <c:v>417</c:v>
                </c:pt>
                <c:pt idx="694">
                  <c:v>417</c:v>
                </c:pt>
                <c:pt idx="695">
                  <c:v>417</c:v>
                </c:pt>
                <c:pt idx="696">
                  <c:v>417</c:v>
                </c:pt>
                <c:pt idx="697">
                  <c:v>417</c:v>
                </c:pt>
                <c:pt idx="698">
                  <c:v>417</c:v>
                </c:pt>
                <c:pt idx="699">
                  <c:v>417</c:v>
                </c:pt>
                <c:pt idx="700">
                  <c:v>417</c:v>
                </c:pt>
                <c:pt idx="701">
                  <c:v>417</c:v>
                </c:pt>
                <c:pt idx="702">
                  <c:v>417</c:v>
                </c:pt>
                <c:pt idx="703">
                  <c:v>417</c:v>
                </c:pt>
                <c:pt idx="704">
                  <c:v>417</c:v>
                </c:pt>
                <c:pt idx="705">
                  <c:v>417</c:v>
                </c:pt>
                <c:pt idx="706">
                  <c:v>417</c:v>
                </c:pt>
                <c:pt idx="707">
                  <c:v>417</c:v>
                </c:pt>
                <c:pt idx="708">
                  <c:v>417</c:v>
                </c:pt>
                <c:pt idx="709">
                  <c:v>417</c:v>
                </c:pt>
                <c:pt idx="710">
                  <c:v>417</c:v>
                </c:pt>
                <c:pt idx="711">
                  <c:v>417</c:v>
                </c:pt>
                <c:pt idx="712">
                  <c:v>417</c:v>
                </c:pt>
                <c:pt idx="713">
                  <c:v>417</c:v>
                </c:pt>
                <c:pt idx="714">
                  <c:v>417</c:v>
                </c:pt>
                <c:pt idx="715">
                  <c:v>417</c:v>
                </c:pt>
                <c:pt idx="716">
                  <c:v>417</c:v>
                </c:pt>
                <c:pt idx="717">
                  <c:v>417</c:v>
                </c:pt>
                <c:pt idx="718">
                  <c:v>417</c:v>
                </c:pt>
                <c:pt idx="719">
                  <c:v>417</c:v>
                </c:pt>
                <c:pt idx="720">
                  <c:v>417</c:v>
                </c:pt>
                <c:pt idx="721">
                  <c:v>417</c:v>
                </c:pt>
                <c:pt idx="722">
                  <c:v>417</c:v>
                </c:pt>
                <c:pt idx="723">
                  <c:v>417</c:v>
                </c:pt>
                <c:pt idx="724">
                  <c:v>417</c:v>
                </c:pt>
                <c:pt idx="725">
                  <c:v>417</c:v>
                </c:pt>
                <c:pt idx="726">
                  <c:v>417</c:v>
                </c:pt>
                <c:pt idx="727">
                  <c:v>417</c:v>
                </c:pt>
                <c:pt idx="728">
                  <c:v>417</c:v>
                </c:pt>
                <c:pt idx="729">
                  <c:v>417</c:v>
                </c:pt>
                <c:pt idx="730">
                  <c:v>417</c:v>
                </c:pt>
                <c:pt idx="731">
                  <c:v>417</c:v>
                </c:pt>
                <c:pt idx="732">
                  <c:v>417</c:v>
                </c:pt>
                <c:pt idx="733">
                  <c:v>417</c:v>
                </c:pt>
                <c:pt idx="734">
                  <c:v>417</c:v>
                </c:pt>
                <c:pt idx="735">
                  <c:v>417</c:v>
                </c:pt>
                <c:pt idx="736">
                  <c:v>417</c:v>
                </c:pt>
                <c:pt idx="737">
                  <c:v>417</c:v>
                </c:pt>
                <c:pt idx="738">
                  <c:v>417</c:v>
                </c:pt>
                <c:pt idx="739">
                  <c:v>417</c:v>
                </c:pt>
                <c:pt idx="740">
                  <c:v>417</c:v>
                </c:pt>
                <c:pt idx="741">
                  <c:v>417</c:v>
                </c:pt>
                <c:pt idx="742">
                  <c:v>417</c:v>
                </c:pt>
                <c:pt idx="743">
                  <c:v>417</c:v>
                </c:pt>
                <c:pt idx="744">
                  <c:v>417</c:v>
                </c:pt>
                <c:pt idx="745">
                  <c:v>417</c:v>
                </c:pt>
                <c:pt idx="746">
                  <c:v>417</c:v>
                </c:pt>
                <c:pt idx="747">
                  <c:v>417</c:v>
                </c:pt>
                <c:pt idx="748">
                  <c:v>417</c:v>
                </c:pt>
                <c:pt idx="749">
                  <c:v>417</c:v>
                </c:pt>
                <c:pt idx="750">
                  <c:v>417</c:v>
                </c:pt>
                <c:pt idx="751">
                  <c:v>417</c:v>
                </c:pt>
                <c:pt idx="752">
                  <c:v>417</c:v>
                </c:pt>
                <c:pt idx="753">
                  <c:v>417</c:v>
                </c:pt>
                <c:pt idx="754">
                  <c:v>417</c:v>
                </c:pt>
                <c:pt idx="755">
                  <c:v>417</c:v>
                </c:pt>
                <c:pt idx="756">
                  <c:v>417</c:v>
                </c:pt>
                <c:pt idx="757">
                  <c:v>417</c:v>
                </c:pt>
                <c:pt idx="758">
                  <c:v>417</c:v>
                </c:pt>
                <c:pt idx="759">
                  <c:v>417</c:v>
                </c:pt>
                <c:pt idx="760">
                  <c:v>417</c:v>
                </c:pt>
                <c:pt idx="761">
                  <c:v>417</c:v>
                </c:pt>
                <c:pt idx="762">
                  <c:v>417</c:v>
                </c:pt>
                <c:pt idx="763">
                  <c:v>417</c:v>
                </c:pt>
                <c:pt idx="764">
                  <c:v>417</c:v>
                </c:pt>
                <c:pt idx="765">
                  <c:v>417</c:v>
                </c:pt>
                <c:pt idx="766">
                  <c:v>417</c:v>
                </c:pt>
                <c:pt idx="767">
                  <c:v>417</c:v>
                </c:pt>
                <c:pt idx="768">
                  <c:v>417</c:v>
                </c:pt>
                <c:pt idx="769">
                  <c:v>417</c:v>
                </c:pt>
                <c:pt idx="770">
                  <c:v>417</c:v>
                </c:pt>
                <c:pt idx="771">
                  <c:v>417</c:v>
                </c:pt>
                <c:pt idx="772">
                  <c:v>417</c:v>
                </c:pt>
                <c:pt idx="773">
                  <c:v>417</c:v>
                </c:pt>
                <c:pt idx="774">
                  <c:v>417</c:v>
                </c:pt>
                <c:pt idx="775">
                  <c:v>417</c:v>
                </c:pt>
                <c:pt idx="776">
                  <c:v>417</c:v>
                </c:pt>
                <c:pt idx="777">
                  <c:v>417</c:v>
                </c:pt>
                <c:pt idx="778">
                  <c:v>417</c:v>
                </c:pt>
                <c:pt idx="779">
                  <c:v>417</c:v>
                </c:pt>
                <c:pt idx="780">
                  <c:v>417</c:v>
                </c:pt>
                <c:pt idx="781">
                  <c:v>417</c:v>
                </c:pt>
                <c:pt idx="782">
                  <c:v>417</c:v>
                </c:pt>
                <c:pt idx="783">
                  <c:v>417</c:v>
                </c:pt>
                <c:pt idx="784">
                  <c:v>417</c:v>
                </c:pt>
                <c:pt idx="785">
                  <c:v>417</c:v>
                </c:pt>
                <c:pt idx="786">
                  <c:v>417</c:v>
                </c:pt>
                <c:pt idx="787">
                  <c:v>417</c:v>
                </c:pt>
                <c:pt idx="788">
                  <c:v>417</c:v>
                </c:pt>
                <c:pt idx="789">
                  <c:v>417</c:v>
                </c:pt>
                <c:pt idx="790">
                  <c:v>417</c:v>
                </c:pt>
                <c:pt idx="791">
                  <c:v>417</c:v>
                </c:pt>
                <c:pt idx="792">
                  <c:v>417</c:v>
                </c:pt>
                <c:pt idx="793">
                  <c:v>417</c:v>
                </c:pt>
                <c:pt idx="794">
                  <c:v>417</c:v>
                </c:pt>
                <c:pt idx="795">
                  <c:v>417</c:v>
                </c:pt>
                <c:pt idx="796">
                  <c:v>417</c:v>
                </c:pt>
                <c:pt idx="797">
                  <c:v>417</c:v>
                </c:pt>
                <c:pt idx="798">
                  <c:v>417</c:v>
                </c:pt>
                <c:pt idx="799">
                  <c:v>417</c:v>
                </c:pt>
                <c:pt idx="800">
                  <c:v>417</c:v>
                </c:pt>
                <c:pt idx="801">
                  <c:v>417</c:v>
                </c:pt>
                <c:pt idx="802">
                  <c:v>417</c:v>
                </c:pt>
                <c:pt idx="803">
                  <c:v>417</c:v>
                </c:pt>
                <c:pt idx="804">
                  <c:v>417</c:v>
                </c:pt>
                <c:pt idx="805">
                  <c:v>417</c:v>
                </c:pt>
                <c:pt idx="806">
                  <c:v>417</c:v>
                </c:pt>
                <c:pt idx="807">
                  <c:v>417</c:v>
                </c:pt>
                <c:pt idx="808">
                  <c:v>417</c:v>
                </c:pt>
                <c:pt idx="809">
                  <c:v>417</c:v>
                </c:pt>
                <c:pt idx="810">
                  <c:v>417</c:v>
                </c:pt>
                <c:pt idx="811">
                  <c:v>417</c:v>
                </c:pt>
                <c:pt idx="812">
                  <c:v>417</c:v>
                </c:pt>
                <c:pt idx="813">
                  <c:v>417</c:v>
                </c:pt>
                <c:pt idx="814">
                  <c:v>417</c:v>
                </c:pt>
                <c:pt idx="815">
                  <c:v>417</c:v>
                </c:pt>
                <c:pt idx="816">
                  <c:v>417</c:v>
                </c:pt>
                <c:pt idx="817">
                  <c:v>417</c:v>
                </c:pt>
                <c:pt idx="818">
                  <c:v>417</c:v>
                </c:pt>
                <c:pt idx="819">
                  <c:v>417</c:v>
                </c:pt>
                <c:pt idx="820">
                  <c:v>417</c:v>
                </c:pt>
                <c:pt idx="821">
                  <c:v>417</c:v>
                </c:pt>
                <c:pt idx="822">
                  <c:v>417</c:v>
                </c:pt>
                <c:pt idx="823">
                  <c:v>417</c:v>
                </c:pt>
                <c:pt idx="824">
                  <c:v>417</c:v>
                </c:pt>
                <c:pt idx="825">
                  <c:v>417</c:v>
                </c:pt>
                <c:pt idx="826">
                  <c:v>417</c:v>
                </c:pt>
                <c:pt idx="827">
                  <c:v>417</c:v>
                </c:pt>
                <c:pt idx="828">
                  <c:v>417</c:v>
                </c:pt>
                <c:pt idx="829">
                  <c:v>417</c:v>
                </c:pt>
                <c:pt idx="830">
                  <c:v>417</c:v>
                </c:pt>
                <c:pt idx="831">
                  <c:v>417</c:v>
                </c:pt>
                <c:pt idx="832">
                  <c:v>417</c:v>
                </c:pt>
                <c:pt idx="833">
                  <c:v>417</c:v>
                </c:pt>
                <c:pt idx="834">
                  <c:v>417</c:v>
                </c:pt>
                <c:pt idx="835">
                  <c:v>417</c:v>
                </c:pt>
                <c:pt idx="836">
                  <c:v>417</c:v>
                </c:pt>
                <c:pt idx="837">
                  <c:v>417</c:v>
                </c:pt>
                <c:pt idx="838">
                  <c:v>417</c:v>
                </c:pt>
                <c:pt idx="839">
                  <c:v>417</c:v>
                </c:pt>
                <c:pt idx="840">
                  <c:v>417</c:v>
                </c:pt>
                <c:pt idx="841">
                  <c:v>417</c:v>
                </c:pt>
                <c:pt idx="842">
                  <c:v>417</c:v>
                </c:pt>
                <c:pt idx="843">
                  <c:v>417</c:v>
                </c:pt>
                <c:pt idx="844">
                  <c:v>417</c:v>
                </c:pt>
                <c:pt idx="845">
                  <c:v>417</c:v>
                </c:pt>
                <c:pt idx="846">
                  <c:v>417</c:v>
                </c:pt>
                <c:pt idx="847">
                  <c:v>417</c:v>
                </c:pt>
                <c:pt idx="848">
                  <c:v>417</c:v>
                </c:pt>
                <c:pt idx="849">
                  <c:v>417</c:v>
                </c:pt>
                <c:pt idx="850">
                  <c:v>417</c:v>
                </c:pt>
                <c:pt idx="851">
                  <c:v>417</c:v>
                </c:pt>
                <c:pt idx="852">
                  <c:v>417</c:v>
                </c:pt>
                <c:pt idx="853">
                  <c:v>417</c:v>
                </c:pt>
                <c:pt idx="854">
                  <c:v>417</c:v>
                </c:pt>
                <c:pt idx="855">
                  <c:v>417</c:v>
                </c:pt>
                <c:pt idx="856">
                  <c:v>417</c:v>
                </c:pt>
                <c:pt idx="857">
                  <c:v>417</c:v>
                </c:pt>
                <c:pt idx="858">
                  <c:v>417</c:v>
                </c:pt>
                <c:pt idx="859">
                  <c:v>417</c:v>
                </c:pt>
                <c:pt idx="860">
                  <c:v>417</c:v>
                </c:pt>
                <c:pt idx="861">
                  <c:v>417</c:v>
                </c:pt>
                <c:pt idx="862">
                  <c:v>417</c:v>
                </c:pt>
                <c:pt idx="863">
                  <c:v>417</c:v>
                </c:pt>
                <c:pt idx="864">
                  <c:v>417</c:v>
                </c:pt>
                <c:pt idx="865">
                  <c:v>417</c:v>
                </c:pt>
                <c:pt idx="866">
                  <c:v>417</c:v>
                </c:pt>
                <c:pt idx="867">
                  <c:v>417</c:v>
                </c:pt>
                <c:pt idx="868">
                  <c:v>417</c:v>
                </c:pt>
                <c:pt idx="869">
                  <c:v>417</c:v>
                </c:pt>
                <c:pt idx="870">
                  <c:v>417</c:v>
                </c:pt>
                <c:pt idx="871">
                  <c:v>417</c:v>
                </c:pt>
                <c:pt idx="872">
                  <c:v>417</c:v>
                </c:pt>
                <c:pt idx="873">
                  <c:v>417</c:v>
                </c:pt>
                <c:pt idx="874">
                  <c:v>417</c:v>
                </c:pt>
                <c:pt idx="875">
                  <c:v>417</c:v>
                </c:pt>
                <c:pt idx="876">
                  <c:v>417</c:v>
                </c:pt>
                <c:pt idx="877">
                  <c:v>417</c:v>
                </c:pt>
                <c:pt idx="878">
                  <c:v>417</c:v>
                </c:pt>
                <c:pt idx="879">
                  <c:v>417</c:v>
                </c:pt>
                <c:pt idx="880">
                  <c:v>417</c:v>
                </c:pt>
                <c:pt idx="881">
                  <c:v>417</c:v>
                </c:pt>
                <c:pt idx="882">
                  <c:v>417</c:v>
                </c:pt>
                <c:pt idx="883">
                  <c:v>417</c:v>
                </c:pt>
                <c:pt idx="884">
                  <c:v>417</c:v>
                </c:pt>
                <c:pt idx="885">
                  <c:v>417</c:v>
                </c:pt>
                <c:pt idx="886">
                  <c:v>417</c:v>
                </c:pt>
                <c:pt idx="887">
                  <c:v>417</c:v>
                </c:pt>
                <c:pt idx="888">
                  <c:v>417</c:v>
                </c:pt>
                <c:pt idx="889">
                  <c:v>417</c:v>
                </c:pt>
                <c:pt idx="890">
                  <c:v>417</c:v>
                </c:pt>
                <c:pt idx="891">
                  <c:v>417</c:v>
                </c:pt>
                <c:pt idx="892">
                  <c:v>417</c:v>
                </c:pt>
                <c:pt idx="893">
                  <c:v>417</c:v>
                </c:pt>
                <c:pt idx="894">
                  <c:v>417</c:v>
                </c:pt>
                <c:pt idx="895">
                  <c:v>417</c:v>
                </c:pt>
                <c:pt idx="896">
                  <c:v>417</c:v>
                </c:pt>
                <c:pt idx="897">
                  <c:v>417</c:v>
                </c:pt>
                <c:pt idx="898">
                  <c:v>417</c:v>
                </c:pt>
                <c:pt idx="899">
                  <c:v>417</c:v>
                </c:pt>
                <c:pt idx="900">
                  <c:v>417</c:v>
                </c:pt>
                <c:pt idx="901">
                  <c:v>417</c:v>
                </c:pt>
                <c:pt idx="902">
                  <c:v>417</c:v>
                </c:pt>
                <c:pt idx="903">
                  <c:v>417</c:v>
                </c:pt>
                <c:pt idx="904">
                  <c:v>417</c:v>
                </c:pt>
                <c:pt idx="905">
                  <c:v>417</c:v>
                </c:pt>
                <c:pt idx="906">
                  <c:v>417</c:v>
                </c:pt>
                <c:pt idx="907">
                  <c:v>417</c:v>
                </c:pt>
                <c:pt idx="908">
                  <c:v>417</c:v>
                </c:pt>
                <c:pt idx="909">
                  <c:v>417</c:v>
                </c:pt>
                <c:pt idx="910">
                  <c:v>417</c:v>
                </c:pt>
                <c:pt idx="911">
                  <c:v>417</c:v>
                </c:pt>
                <c:pt idx="912">
                  <c:v>417</c:v>
                </c:pt>
                <c:pt idx="913">
                  <c:v>417</c:v>
                </c:pt>
                <c:pt idx="914">
                  <c:v>417</c:v>
                </c:pt>
                <c:pt idx="915">
                  <c:v>417</c:v>
                </c:pt>
                <c:pt idx="916">
                  <c:v>417</c:v>
                </c:pt>
                <c:pt idx="917">
                  <c:v>417</c:v>
                </c:pt>
                <c:pt idx="918">
                  <c:v>417</c:v>
                </c:pt>
                <c:pt idx="919">
                  <c:v>417</c:v>
                </c:pt>
                <c:pt idx="920">
                  <c:v>417</c:v>
                </c:pt>
                <c:pt idx="921">
                  <c:v>417</c:v>
                </c:pt>
                <c:pt idx="922">
                  <c:v>417</c:v>
                </c:pt>
                <c:pt idx="923">
                  <c:v>417</c:v>
                </c:pt>
                <c:pt idx="924">
                  <c:v>417</c:v>
                </c:pt>
                <c:pt idx="925">
                  <c:v>417</c:v>
                </c:pt>
                <c:pt idx="926">
                  <c:v>417</c:v>
                </c:pt>
                <c:pt idx="927">
                  <c:v>417</c:v>
                </c:pt>
                <c:pt idx="928">
                  <c:v>417</c:v>
                </c:pt>
                <c:pt idx="929">
                  <c:v>417</c:v>
                </c:pt>
                <c:pt idx="930">
                  <c:v>417</c:v>
                </c:pt>
                <c:pt idx="931">
                  <c:v>417</c:v>
                </c:pt>
                <c:pt idx="932">
                  <c:v>417</c:v>
                </c:pt>
                <c:pt idx="933">
                  <c:v>417</c:v>
                </c:pt>
                <c:pt idx="934">
                  <c:v>417</c:v>
                </c:pt>
                <c:pt idx="935">
                  <c:v>417</c:v>
                </c:pt>
                <c:pt idx="936">
                  <c:v>417</c:v>
                </c:pt>
                <c:pt idx="937">
                  <c:v>417</c:v>
                </c:pt>
                <c:pt idx="938">
                  <c:v>417</c:v>
                </c:pt>
                <c:pt idx="939">
                  <c:v>417</c:v>
                </c:pt>
                <c:pt idx="940">
                  <c:v>417</c:v>
                </c:pt>
                <c:pt idx="941">
                  <c:v>417</c:v>
                </c:pt>
                <c:pt idx="942">
                  <c:v>417</c:v>
                </c:pt>
                <c:pt idx="943">
                  <c:v>417</c:v>
                </c:pt>
                <c:pt idx="944">
                  <c:v>417</c:v>
                </c:pt>
                <c:pt idx="945">
                  <c:v>417</c:v>
                </c:pt>
                <c:pt idx="946">
                  <c:v>417</c:v>
                </c:pt>
                <c:pt idx="947">
                  <c:v>417</c:v>
                </c:pt>
                <c:pt idx="948">
                  <c:v>417</c:v>
                </c:pt>
                <c:pt idx="949">
                  <c:v>417</c:v>
                </c:pt>
                <c:pt idx="950">
                  <c:v>417</c:v>
                </c:pt>
                <c:pt idx="951">
                  <c:v>417</c:v>
                </c:pt>
                <c:pt idx="952">
                  <c:v>417</c:v>
                </c:pt>
                <c:pt idx="953">
                  <c:v>417</c:v>
                </c:pt>
                <c:pt idx="954">
                  <c:v>417</c:v>
                </c:pt>
                <c:pt idx="955">
                  <c:v>417</c:v>
                </c:pt>
                <c:pt idx="956">
                  <c:v>417</c:v>
                </c:pt>
                <c:pt idx="957">
                  <c:v>417</c:v>
                </c:pt>
                <c:pt idx="958">
                  <c:v>417</c:v>
                </c:pt>
                <c:pt idx="959">
                  <c:v>417</c:v>
                </c:pt>
                <c:pt idx="960">
                  <c:v>417</c:v>
                </c:pt>
                <c:pt idx="961">
                  <c:v>417</c:v>
                </c:pt>
                <c:pt idx="962">
                  <c:v>417</c:v>
                </c:pt>
                <c:pt idx="963">
                  <c:v>417</c:v>
                </c:pt>
                <c:pt idx="964">
                  <c:v>417</c:v>
                </c:pt>
                <c:pt idx="965">
                  <c:v>417</c:v>
                </c:pt>
                <c:pt idx="966">
                  <c:v>417</c:v>
                </c:pt>
                <c:pt idx="967">
                  <c:v>417</c:v>
                </c:pt>
                <c:pt idx="968">
                  <c:v>417</c:v>
                </c:pt>
                <c:pt idx="969">
                  <c:v>417</c:v>
                </c:pt>
                <c:pt idx="970">
                  <c:v>417</c:v>
                </c:pt>
                <c:pt idx="971">
                  <c:v>417</c:v>
                </c:pt>
                <c:pt idx="972">
                  <c:v>417</c:v>
                </c:pt>
                <c:pt idx="973">
                  <c:v>417</c:v>
                </c:pt>
                <c:pt idx="974">
                  <c:v>417</c:v>
                </c:pt>
                <c:pt idx="975">
                  <c:v>417</c:v>
                </c:pt>
                <c:pt idx="976">
                  <c:v>417</c:v>
                </c:pt>
                <c:pt idx="977">
                  <c:v>417</c:v>
                </c:pt>
                <c:pt idx="978">
                  <c:v>417</c:v>
                </c:pt>
                <c:pt idx="979">
                  <c:v>417</c:v>
                </c:pt>
                <c:pt idx="980">
                  <c:v>417</c:v>
                </c:pt>
                <c:pt idx="981">
                  <c:v>417</c:v>
                </c:pt>
                <c:pt idx="982">
                  <c:v>417</c:v>
                </c:pt>
                <c:pt idx="983">
                  <c:v>417</c:v>
                </c:pt>
                <c:pt idx="984">
                  <c:v>417</c:v>
                </c:pt>
                <c:pt idx="985">
                  <c:v>417</c:v>
                </c:pt>
                <c:pt idx="986">
                  <c:v>417</c:v>
                </c:pt>
                <c:pt idx="987">
                  <c:v>417</c:v>
                </c:pt>
                <c:pt idx="988">
                  <c:v>417</c:v>
                </c:pt>
                <c:pt idx="989">
                  <c:v>417</c:v>
                </c:pt>
                <c:pt idx="990">
                  <c:v>417</c:v>
                </c:pt>
                <c:pt idx="991">
                  <c:v>417</c:v>
                </c:pt>
                <c:pt idx="992">
                  <c:v>417</c:v>
                </c:pt>
                <c:pt idx="993">
                  <c:v>417</c:v>
                </c:pt>
                <c:pt idx="994">
                  <c:v>417</c:v>
                </c:pt>
                <c:pt idx="995">
                  <c:v>417</c:v>
                </c:pt>
                <c:pt idx="996">
                  <c:v>417</c:v>
                </c:pt>
                <c:pt idx="997">
                  <c:v>417</c:v>
                </c:pt>
                <c:pt idx="998">
                  <c:v>417</c:v>
                </c:pt>
                <c:pt idx="999">
                  <c:v>417</c:v>
                </c:pt>
                <c:pt idx="1000">
                  <c:v>417</c:v>
                </c:pt>
                <c:pt idx="1001">
                  <c:v>417</c:v>
                </c:pt>
                <c:pt idx="1002">
                  <c:v>417</c:v>
                </c:pt>
                <c:pt idx="1003">
                  <c:v>417</c:v>
                </c:pt>
                <c:pt idx="1004">
                  <c:v>417</c:v>
                </c:pt>
                <c:pt idx="1005">
                  <c:v>417</c:v>
                </c:pt>
                <c:pt idx="1006">
                  <c:v>417</c:v>
                </c:pt>
                <c:pt idx="1007">
                  <c:v>417</c:v>
                </c:pt>
                <c:pt idx="1008">
                  <c:v>417</c:v>
                </c:pt>
                <c:pt idx="1009">
                  <c:v>417</c:v>
                </c:pt>
                <c:pt idx="1010">
                  <c:v>417</c:v>
                </c:pt>
                <c:pt idx="1011">
                  <c:v>417</c:v>
                </c:pt>
                <c:pt idx="1012">
                  <c:v>417</c:v>
                </c:pt>
                <c:pt idx="1013">
                  <c:v>417</c:v>
                </c:pt>
                <c:pt idx="1014">
                  <c:v>417</c:v>
                </c:pt>
                <c:pt idx="1015">
                  <c:v>417</c:v>
                </c:pt>
                <c:pt idx="1016">
                  <c:v>417</c:v>
                </c:pt>
                <c:pt idx="1017">
                  <c:v>417</c:v>
                </c:pt>
                <c:pt idx="1018">
                  <c:v>417</c:v>
                </c:pt>
                <c:pt idx="1019">
                  <c:v>417</c:v>
                </c:pt>
                <c:pt idx="1020">
                  <c:v>417</c:v>
                </c:pt>
                <c:pt idx="1021">
                  <c:v>417</c:v>
                </c:pt>
                <c:pt idx="1022">
                  <c:v>417</c:v>
                </c:pt>
                <c:pt idx="1023">
                  <c:v>417</c:v>
                </c:pt>
                <c:pt idx="1024">
                  <c:v>417</c:v>
                </c:pt>
                <c:pt idx="1025">
                  <c:v>417</c:v>
                </c:pt>
                <c:pt idx="1026">
                  <c:v>417</c:v>
                </c:pt>
                <c:pt idx="1027">
                  <c:v>417</c:v>
                </c:pt>
                <c:pt idx="1028">
                  <c:v>417</c:v>
                </c:pt>
                <c:pt idx="1029">
                  <c:v>417</c:v>
                </c:pt>
                <c:pt idx="1030">
                  <c:v>417</c:v>
                </c:pt>
                <c:pt idx="1031">
                  <c:v>417</c:v>
                </c:pt>
                <c:pt idx="1032">
                  <c:v>417</c:v>
                </c:pt>
                <c:pt idx="1033">
                  <c:v>417</c:v>
                </c:pt>
                <c:pt idx="1034">
                  <c:v>417</c:v>
                </c:pt>
                <c:pt idx="1035">
                  <c:v>417</c:v>
                </c:pt>
                <c:pt idx="1036">
                  <c:v>417</c:v>
                </c:pt>
                <c:pt idx="1037">
                  <c:v>417</c:v>
                </c:pt>
                <c:pt idx="1038">
                  <c:v>417</c:v>
                </c:pt>
                <c:pt idx="1039">
                  <c:v>417</c:v>
                </c:pt>
                <c:pt idx="1040">
                  <c:v>417</c:v>
                </c:pt>
                <c:pt idx="1041">
                  <c:v>417</c:v>
                </c:pt>
                <c:pt idx="1042">
                  <c:v>417</c:v>
                </c:pt>
                <c:pt idx="1043">
                  <c:v>417</c:v>
                </c:pt>
                <c:pt idx="1044">
                  <c:v>417</c:v>
                </c:pt>
                <c:pt idx="1045">
                  <c:v>417</c:v>
                </c:pt>
                <c:pt idx="1046">
                  <c:v>417</c:v>
                </c:pt>
                <c:pt idx="1047">
                  <c:v>417</c:v>
                </c:pt>
                <c:pt idx="1048">
                  <c:v>417</c:v>
                </c:pt>
                <c:pt idx="1049">
                  <c:v>417</c:v>
                </c:pt>
                <c:pt idx="1050">
                  <c:v>417</c:v>
                </c:pt>
                <c:pt idx="1051">
                  <c:v>417</c:v>
                </c:pt>
                <c:pt idx="1052">
                  <c:v>417</c:v>
                </c:pt>
                <c:pt idx="1053">
                  <c:v>417</c:v>
                </c:pt>
                <c:pt idx="1054">
                  <c:v>417</c:v>
                </c:pt>
                <c:pt idx="1055">
                  <c:v>417</c:v>
                </c:pt>
                <c:pt idx="1056">
                  <c:v>417</c:v>
                </c:pt>
                <c:pt idx="1057">
                  <c:v>417</c:v>
                </c:pt>
                <c:pt idx="1058">
                  <c:v>417</c:v>
                </c:pt>
                <c:pt idx="1059">
                  <c:v>417</c:v>
                </c:pt>
                <c:pt idx="1060">
                  <c:v>417</c:v>
                </c:pt>
                <c:pt idx="1061">
                  <c:v>417</c:v>
                </c:pt>
                <c:pt idx="1062">
                  <c:v>417</c:v>
                </c:pt>
                <c:pt idx="1063">
                  <c:v>417</c:v>
                </c:pt>
                <c:pt idx="1064">
                  <c:v>417</c:v>
                </c:pt>
                <c:pt idx="1065">
                  <c:v>417</c:v>
                </c:pt>
                <c:pt idx="1066">
                  <c:v>417</c:v>
                </c:pt>
                <c:pt idx="1067">
                  <c:v>417</c:v>
                </c:pt>
                <c:pt idx="1068">
                  <c:v>417</c:v>
                </c:pt>
                <c:pt idx="1069">
                  <c:v>417</c:v>
                </c:pt>
                <c:pt idx="1070">
                  <c:v>417</c:v>
                </c:pt>
                <c:pt idx="1071">
                  <c:v>417</c:v>
                </c:pt>
                <c:pt idx="1072">
                  <c:v>417</c:v>
                </c:pt>
                <c:pt idx="1073">
                  <c:v>417</c:v>
                </c:pt>
                <c:pt idx="1074">
                  <c:v>417</c:v>
                </c:pt>
                <c:pt idx="1075">
                  <c:v>417</c:v>
                </c:pt>
                <c:pt idx="1076">
                  <c:v>417</c:v>
                </c:pt>
                <c:pt idx="1077">
                  <c:v>417</c:v>
                </c:pt>
                <c:pt idx="1078">
                  <c:v>417</c:v>
                </c:pt>
                <c:pt idx="1079">
                  <c:v>417</c:v>
                </c:pt>
                <c:pt idx="1080">
                  <c:v>417</c:v>
                </c:pt>
                <c:pt idx="1081">
                  <c:v>417</c:v>
                </c:pt>
                <c:pt idx="1082">
                  <c:v>417</c:v>
                </c:pt>
                <c:pt idx="1083">
                  <c:v>417</c:v>
                </c:pt>
                <c:pt idx="1084">
                  <c:v>417</c:v>
                </c:pt>
                <c:pt idx="1085">
                  <c:v>417</c:v>
                </c:pt>
                <c:pt idx="1086">
                  <c:v>417</c:v>
                </c:pt>
                <c:pt idx="1087">
                  <c:v>417</c:v>
                </c:pt>
                <c:pt idx="1088">
                  <c:v>417</c:v>
                </c:pt>
                <c:pt idx="1089">
                  <c:v>417</c:v>
                </c:pt>
                <c:pt idx="1090">
                  <c:v>417</c:v>
                </c:pt>
                <c:pt idx="1091">
                  <c:v>417</c:v>
                </c:pt>
                <c:pt idx="1092">
                  <c:v>417</c:v>
                </c:pt>
                <c:pt idx="1093">
                  <c:v>417</c:v>
                </c:pt>
                <c:pt idx="1094">
                  <c:v>417</c:v>
                </c:pt>
                <c:pt idx="1095">
                  <c:v>417</c:v>
                </c:pt>
                <c:pt idx="1096">
                  <c:v>417</c:v>
                </c:pt>
                <c:pt idx="1097">
                  <c:v>417</c:v>
                </c:pt>
                <c:pt idx="1098">
                  <c:v>417</c:v>
                </c:pt>
                <c:pt idx="1099">
                  <c:v>417</c:v>
                </c:pt>
                <c:pt idx="1100">
                  <c:v>417</c:v>
                </c:pt>
                <c:pt idx="1101">
                  <c:v>417</c:v>
                </c:pt>
                <c:pt idx="1102">
                  <c:v>417</c:v>
                </c:pt>
                <c:pt idx="1103">
                  <c:v>417</c:v>
                </c:pt>
                <c:pt idx="1104">
                  <c:v>417</c:v>
                </c:pt>
                <c:pt idx="1105">
                  <c:v>417</c:v>
                </c:pt>
                <c:pt idx="1106">
                  <c:v>417</c:v>
                </c:pt>
                <c:pt idx="1107">
                  <c:v>417</c:v>
                </c:pt>
                <c:pt idx="1108">
                  <c:v>417</c:v>
                </c:pt>
                <c:pt idx="1109">
                  <c:v>417</c:v>
                </c:pt>
                <c:pt idx="1110">
                  <c:v>417</c:v>
                </c:pt>
              </c:numCache>
            </c:numRef>
          </c:val>
          <c:smooth val="0"/>
          <c:extLst>
            <c:ext xmlns:c16="http://schemas.microsoft.com/office/drawing/2014/chart" uri="{C3380CC4-5D6E-409C-BE32-E72D297353CC}">
              <c16:uniqueId val="{00000009-0634-4855-B4C0-620969EADCB0}"/>
            </c:ext>
          </c:extLst>
        </c:ser>
        <c:dLbls>
          <c:showLegendKey val="0"/>
          <c:showVal val="0"/>
          <c:showCatName val="0"/>
          <c:showSerName val="0"/>
          <c:showPercent val="0"/>
          <c:showBubbleSize val="0"/>
        </c:dLbls>
        <c:smooth val="0"/>
        <c:axId val="152109440"/>
        <c:axId val="152110976"/>
        <c:extLst>
          <c:ext xmlns:c15="http://schemas.microsoft.com/office/drawing/2012/chart" uri="{02D57815-91ED-43cb-92C2-25804820EDAC}">
            <c15:filteredLineSeries>
              <c15:ser>
                <c:idx val="1"/>
                <c:order val="1"/>
                <c:tx>
                  <c:strRef>
                    <c:extLst>
                      <c:ext uri="{02D57815-91ED-43cb-92C2-25804820EDAC}">
                        <c15:formulaRef>
                          <c15:sqref>Sheet1!$B$1</c15:sqref>
                        </c15:formulaRef>
                      </c:ext>
                    </c:extLst>
                    <c:strCache>
                      <c:ptCount val="1"/>
                      <c:pt idx="0">
                        <c:v>ICE BofA CCC &amp; Lower US High Yield Index</c:v>
                      </c:pt>
                    </c:strCache>
                  </c:strRef>
                </c:tx>
                <c:spPr>
                  <a:ln>
                    <a:solidFill>
                      <a:schemeClr val="accent3"/>
                    </a:solidFill>
                  </a:ln>
                </c:spPr>
                <c:marker>
                  <c:symbol val="none"/>
                </c:marker>
                <c:cat>
                  <c:numRef>
                    <c:extLst>
                      <c:ext uri="{02D57815-91ED-43cb-92C2-25804820EDAC}">
                        <c15:formulaRef>
                          <c15:sqref>Sheet1!$A$2:$A$1112</c15:sqref>
                        </c15:formulaRef>
                      </c:ext>
                    </c:extLst>
                    <c:numCache>
                      <c:formatCode>m/d/yyyy</c:formatCode>
                      <c:ptCount val="1111"/>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45473</c:v>
                      </c:pt>
                      <c:pt idx="652">
                        <c:v>45474</c:v>
                      </c:pt>
                      <c:pt idx="653">
                        <c:v>45475</c:v>
                      </c:pt>
                      <c:pt idx="654">
                        <c:v>45476</c:v>
                      </c:pt>
                      <c:pt idx="655">
                        <c:v>45477</c:v>
                      </c:pt>
                      <c:pt idx="656">
                        <c:v>45478</c:v>
                      </c:pt>
                      <c:pt idx="657">
                        <c:v>45481</c:v>
                      </c:pt>
                      <c:pt idx="658">
                        <c:v>45482</c:v>
                      </c:pt>
                      <c:pt idx="659">
                        <c:v>45483</c:v>
                      </c:pt>
                      <c:pt idx="660">
                        <c:v>45484</c:v>
                      </c:pt>
                      <c:pt idx="661">
                        <c:v>45485</c:v>
                      </c:pt>
                      <c:pt idx="662">
                        <c:v>45488</c:v>
                      </c:pt>
                      <c:pt idx="663">
                        <c:v>45489</c:v>
                      </c:pt>
                      <c:pt idx="664">
                        <c:v>45490</c:v>
                      </c:pt>
                      <c:pt idx="665">
                        <c:v>45491</c:v>
                      </c:pt>
                      <c:pt idx="666">
                        <c:v>45492</c:v>
                      </c:pt>
                      <c:pt idx="667">
                        <c:v>45495</c:v>
                      </c:pt>
                      <c:pt idx="668">
                        <c:v>45496</c:v>
                      </c:pt>
                      <c:pt idx="669">
                        <c:v>45497</c:v>
                      </c:pt>
                      <c:pt idx="670">
                        <c:v>45498</c:v>
                      </c:pt>
                      <c:pt idx="671">
                        <c:v>45499</c:v>
                      </c:pt>
                      <c:pt idx="672">
                        <c:v>45502</c:v>
                      </c:pt>
                      <c:pt idx="673">
                        <c:v>45503</c:v>
                      </c:pt>
                      <c:pt idx="674">
                        <c:v>45504</c:v>
                      </c:pt>
                      <c:pt idx="675">
                        <c:v>45505</c:v>
                      </c:pt>
                      <c:pt idx="676">
                        <c:v>45506</c:v>
                      </c:pt>
                      <c:pt idx="677">
                        <c:v>45509</c:v>
                      </c:pt>
                      <c:pt idx="678">
                        <c:v>45510</c:v>
                      </c:pt>
                      <c:pt idx="679">
                        <c:v>45511</c:v>
                      </c:pt>
                      <c:pt idx="680">
                        <c:v>45512</c:v>
                      </c:pt>
                      <c:pt idx="681">
                        <c:v>45513</c:v>
                      </c:pt>
                      <c:pt idx="682">
                        <c:v>45516</c:v>
                      </c:pt>
                      <c:pt idx="683">
                        <c:v>45517</c:v>
                      </c:pt>
                      <c:pt idx="684">
                        <c:v>45518</c:v>
                      </c:pt>
                      <c:pt idx="685">
                        <c:v>45519</c:v>
                      </c:pt>
                      <c:pt idx="686">
                        <c:v>45520</c:v>
                      </c:pt>
                      <c:pt idx="687">
                        <c:v>45523</c:v>
                      </c:pt>
                      <c:pt idx="688">
                        <c:v>45524</c:v>
                      </c:pt>
                      <c:pt idx="689">
                        <c:v>45525</c:v>
                      </c:pt>
                      <c:pt idx="690">
                        <c:v>45526</c:v>
                      </c:pt>
                      <c:pt idx="691">
                        <c:v>45527</c:v>
                      </c:pt>
                      <c:pt idx="692">
                        <c:v>45530</c:v>
                      </c:pt>
                      <c:pt idx="693">
                        <c:v>45531</c:v>
                      </c:pt>
                      <c:pt idx="694">
                        <c:v>45532</c:v>
                      </c:pt>
                      <c:pt idx="695">
                        <c:v>45533</c:v>
                      </c:pt>
                      <c:pt idx="696">
                        <c:v>45534</c:v>
                      </c:pt>
                      <c:pt idx="697">
                        <c:v>45535</c:v>
                      </c:pt>
                      <c:pt idx="698">
                        <c:v>45537</c:v>
                      </c:pt>
                      <c:pt idx="699">
                        <c:v>45538</c:v>
                      </c:pt>
                      <c:pt idx="700">
                        <c:v>45539</c:v>
                      </c:pt>
                      <c:pt idx="701">
                        <c:v>45540</c:v>
                      </c:pt>
                      <c:pt idx="702">
                        <c:v>45541</c:v>
                      </c:pt>
                      <c:pt idx="703">
                        <c:v>45544</c:v>
                      </c:pt>
                      <c:pt idx="704">
                        <c:v>45545</c:v>
                      </c:pt>
                      <c:pt idx="705">
                        <c:v>45546</c:v>
                      </c:pt>
                      <c:pt idx="706">
                        <c:v>45547</c:v>
                      </c:pt>
                      <c:pt idx="707">
                        <c:v>45548</c:v>
                      </c:pt>
                      <c:pt idx="708">
                        <c:v>45551</c:v>
                      </c:pt>
                      <c:pt idx="709">
                        <c:v>45552</c:v>
                      </c:pt>
                      <c:pt idx="710">
                        <c:v>45553</c:v>
                      </c:pt>
                      <c:pt idx="711">
                        <c:v>45554</c:v>
                      </c:pt>
                      <c:pt idx="712">
                        <c:v>45555</c:v>
                      </c:pt>
                      <c:pt idx="713">
                        <c:v>45558</c:v>
                      </c:pt>
                      <c:pt idx="714">
                        <c:v>45559</c:v>
                      </c:pt>
                      <c:pt idx="715">
                        <c:v>45560</c:v>
                      </c:pt>
                      <c:pt idx="716">
                        <c:v>45561</c:v>
                      </c:pt>
                      <c:pt idx="717">
                        <c:v>45562</c:v>
                      </c:pt>
                      <c:pt idx="718">
                        <c:v>45565</c:v>
                      </c:pt>
                      <c:pt idx="719">
                        <c:v>45566</c:v>
                      </c:pt>
                      <c:pt idx="720">
                        <c:v>45567</c:v>
                      </c:pt>
                      <c:pt idx="721">
                        <c:v>45568</c:v>
                      </c:pt>
                      <c:pt idx="722">
                        <c:v>45569</c:v>
                      </c:pt>
                      <c:pt idx="723">
                        <c:v>45572</c:v>
                      </c:pt>
                      <c:pt idx="724">
                        <c:v>45573</c:v>
                      </c:pt>
                      <c:pt idx="725">
                        <c:v>45574</c:v>
                      </c:pt>
                      <c:pt idx="726">
                        <c:v>45575</c:v>
                      </c:pt>
                      <c:pt idx="727">
                        <c:v>45576</c:v>
                      </c:pt>
                      <c:pt idx="728">
                        <c:v>45579</c:v>
                      </c:pt>
                      <c:pt idx="729">
                        <c:v>45580</c:v>
                      </c:pt>
                      <c:pt idx="730">
                        <c:v>45581</c:v>
                      </c:pt>
                      <c:pt idx="731">
                        <c:v>45582</c:v>
                      </c:pt>
                      <c:pt idx="732">
                        <c:v>45583</c:v>
                      </c:pt>
                      <c:pt idx="733">
                        <c:v>45586</c:v>
                      </c:pt>
                      <c:pt idx="734">
                        <c:v>45587</c:v>
                      </c:pt>
                      <c:pt idx="735">
                        <c:v>45588</c:v>
                      </c:pt>
                      <c:pt idx="736">
                        <c:v>45589</c:v>
                      </c:pt>
                      <c:pt idx="737">
                        <c:v>45590</c:v>
                      </c:pt>
                      <c:pt idx="738">
                        <c:v>45593</c:v>
                      </c:pt>
                      <c:pt idx="739">
                        <c:v>45594</c:v>
                      </c:pt>
                      <c:pt idx="740">
                        <c:v>45595</c:v>
                      </c:pt>
                      <c:pt idx="741">
                        <c:v>45596</c:v>
                      </c:pt>
                      <c:pt idx="742">
                        <c:v>45597</c:v>
                      </c:pt>
                      <c:pt idx="743">
                        <c:v>45600</c:v>
                      </c:pt>
                      <c:pt idx="744">
                        <c:v>45601</c:v>
                      </c:pt>
                      <c:pt idx="745">
                        <c:v>45602</c:v>
                      </c:pt>
                      <c:pt idx="746">
                        <c:v>45603</c:v>
                      </c:pt>
                      <c:pt idx="747">
                        <c:v>45604</c:v>
                      </c:pt>
                      <c:pt idx="748">
                        <c:v>45607</c:v>
                      </c:pt>
                      <c:pt idx="749">
                        <c:v>45608</c:v>
                      </c:pt>
                      <c:pt idx="750">
                        <c:v>45609</c:v>
                      </c:pt>
                      <c:pt idx="751">
                        <c:v>45610</c:v>
                      </c:pt>
                      <c:pt idx="752">
                        <c:v>45611</c:v>
                      </c:pt>
                      <c:pt idx="753">
                        <c:v>45614</c:v>
                      </c:pt>
                      <c:pt idx="754">
                        <c:v>45615</c:v>
                      </c:pt>
                      <c:pt idx="755">
                        <c:v>45616</c:v>
                      </c:pt>
                      <c:pt idx="756">
                        <c:v>45617</c:v>
                      </c:pt>
                      <c:pt idx="757">
                        <c:v>45618</c:v>
                      </c:pt>
                      <c:pt idx="758">
                        <c:v>45621</c:v>
                      </c:pt>
                      <c:pt idx="759">
                        <c:v>45622</c:v>
                      </c:pt>
                      <c:pt idx="760">
                        <c:v>45623</c:v>
                      </c:pt>
                      <c:pt idx="761">
                        <c:v>45624</c:v>
                      </c:pt>
                      <c:pt idx="762">
                        <c:v>45625</c:v>
                      </c:pt>
                      <c:pt idx="763">
                        <c:v>45626</c:v>
                      </c:pt>
                      <c:pt idx="764">
                        <c:v>45628</c:v>
                      </c:pt>
                      <c:pt idx="765">
                        <c:v>45629</c:v>
                      </c:pt>
                      <c:pt idx="766">
                        <c:v>45630</c:v>
                      </c:pt>
                      <c:pt idx="767">
                        <c:v>45631</c:v>
                      </c:pt>
                      <c:pt idx="768">
                        <c:v>45632</c:v>
                      </c:pt>
                      <c:pt idx="769">
                        <c:v>45635</c:v>
                      </c:pt>
                      <c:pt idx="770">
                        <c:v>45636</c:v>
                      </c:pt>
                      <c:pt idx="771">
                        <c:v>45637</c:v>
                      </c:pt>
                      <c:pt idx="772">
                        <c:v>45638</c:v>
                      </c:pt>
                      <c:pt idx="773">
                        <c:v>45639</c:v>
                      </c:pt>
                      <c:pt idx="774">
                        <c:v>45642</c:v>
                      </c:pt>
                      <c:pt idx="775">
                        <c:v>45643</c:v>
                      </c:pt>
                      <c:pt idx="776">
                        <c:v>45644</c:v>
                      </c:pt>
                      <c:pt idx="777">
                        <c:v>45645</c:v>
                      </c:pt>
                      <c:pt idx="778">
                        <c:v>45646</c:v>
                      </c:pt>
                      <c:pt idx="779">
                        <c:v>45649</c:v>
                      </c:pt>
                      <c:pt idx="780">
                        <c:v>45650</c:v>
                      </c:pt>
                      <c:pt idx="781">
                        <c:v>45652</c:v>
                      </c:pt>
                      <c:pt idx="782">
                        <c:v>45653</c:v>
                      </c:pt>
                      <c:pt idx="783">
                        <c:v>45656</c:v>
                      </c:pt>
                      <c:pt idx="784">
                        <c:v>45657</c:v>
                      </c:pt>
                      <c:pt idx="785">
                        <c:v>45659</c:v>
                      </c:pt>
                      <c:pt idx="786">
                        <c:v>45660</c:v>
                      </c:pt>
                      <c:pt idx="787">
                        <c:v>45663</c:v>
                      </c:pt>
                      <c:pt idx="788">
                        <c:v>45664</c:v>
                      </c:pt>
                      <c:pt idx="789">
                        <c:v>45665</c:v>
                      </c:pt>
                      <c:pt idx="790">
                        <c:v>45666</c:v>
                      </c:pt>
                      <c:pt idx="791">
                        <c:v>45667</c:v>
                      </c:pt>
                      <c:pt idx="792">
                        <c:v>45670</c:v>
                      </c:pt>
                      <c:pt idx="793">
                        <c:v>45671</c:v>
                      </c:pt>
                      <c:pt idx="794">
                        <c:v>45672</c:v>
                      </c:pt>
                      <c:pt idx="795">
                        <c:v>45673</c:v>
                      </c:pt>
                      <c:pt idx="796">
                        <c:v>45674</c:v>
                      </c:pt>
                      <c:pt idx="797">
                        <c:v>45677</c:v>
                      </c:pt>
                      <c:pt idx="798">
                        <c:v>45678</c:v>
                      </c:pt>
                      <c:pt idx="799">
                        <c:v>45679</c:v>
                      </c:pt>
                      <c:pt idx="800">
                        <c:v>45680</c:v>
                      </c:pt>
                      <c:pt idx="801">
                        <c:v>45681</c:v>
                      </c:pt>
                      <c:pt idx="802">
                        <c:v>45684</c:v>
                      </c:pt>
                      <c:pt idx="803">
                        <c:v>45685</c:v>
                      </c:pt>
                      <c:pt idx="804">
                        <c:v>45686</c:v>
                      </c:pt>
                      <c:pt idx="805">
                        <c:v>45687</c:v>
                      </c:pt>
                      <c:pt idx="806">
                        <c:v>45688</c:v>
                      </c:pt>
                      <c:pt idx="807">
                        <c:v>45691</c:v>
                      </c:pt>
                      <c:pt idx="808">
                        <c:v>45692</c:v>
                      </c:pt>
                      <c:pt idx="809">
                        <c:v>45693</c:v>
                      </c:pt>
                      <c:pt idx="810">
                        <c:v>45694</c:v>
                      </c:pt>
                      <c:pt idx="811">
                        <c:v>45695</c:v>
                      </c:pt>
                      <c:pt idx="812">
                        <c:v>45698</c:v>
                      </c:pt>
                      <c:pt idx="813">
                        <c:v>45699</c:v>
                      </c:pt>
                      <c:pt idx="814">
                        <c:v>45700</c:v>
                      </c:pt>
                      <c:pt idx="815">
                        <c:v>45701</c:v>
                      </c:pt>
                      <c:pt idx="816">
                        <c:v>45702</c:v>
                      </c:pt>
                      <c:pt idx="817">
                        <c:v>45705</c:v>
                      </c:pt>
                      <c:pt idx="818">
                        <c:v>45706</c:v>
                      </c:pt>
                      <c:pt idx="819">
                        <c:v>45707</c:v>
                      </c:pt>
                      <c:pt idx="820">
                        <c:v>45708</c:v>
                      </c:pt>
                      <c:pt idx="821">
                        <c:v>45709</c:v>
                      </c:pt>
                      <c:pt idx="822">
                        <c:v>45712</c:v>
                      </c:pt>
                      <c:pt idx="823">
                        <c:v>45713</c:v>
                      </c:pt>
                      <c:pt idx="824">
                        <c:v>45714</c:v>
                      </c:pt>
                      <c:pt idx="825">
                        <c:v>45715</c:v>
                      </c:pt>
                      <c:pt idx="826">
                        <c:v>45716</c:v>
                      </c:pt>
                      <c:pt idx="827">
                        <c:v>45719</c:v>
                      </c:pt>
                      <c:pt idx="828">
                        <c:v>45720</c:v>
                      </c:pt>
                      <c:pt idx="829">
                        <c:v>45721</c:v>
                      </c:pt>
                      <c:pt idx="830">
                        <c:v>45722</c:v>
                      </c:pt>
                      <c:pt idx="831">
                        <c:v>45723</c:v>
                      </c:pt>
                      <c:pt idx="832">
                        <c:v>45726</c:v>
                      </c:pt>
                      <c:pt idx="833">
                        <c:v>45727</c:v>
                      </c:pt>
                      <c:pt idx="834">
                        <c:v>45728</c:v>
                      </c:pt>
                      <c:pt idx="835">
                        <c:v>45729</c:v>
                      </c:pt>
                      <c:pt idx="836">
                        <c:v>45730</c:v>
                      </c:pt>
                      <c:pt idx="837">
                        <c:v>45733</c:v>
                      </c:pt>
                      <c:pt idx="838">
                        <c:v>45734</c:v>
                      </c:pt>
                      <c:pt idx="839">
                        <c:v>45735</c:v>
                      </c:pt>
                      <c:pt idx="840">
                        <c:v>45736</c:v>
                      </c:pt>
                      <c:pt idx="841">
                        <c:v>45737</c:v>
                      </c:pt>
                      <c:pt idx="842">
                        <c:v>45740</c:v>
                      </c:pt>
                      <c:pt idx="843">
                        <c:v>45741</c:v>
                      </c:pt>
                      <c:pt idx="844">
                        <c:v>45742</c:v>
                      </c:pt>
                      <c:pt idx="845">
                        <c:v>45743</c:v>
                      </c:pt>
                      <c:pt idx="846">
                        <c:v>45744</c:v>
                      </c:pt>
                      <c:pt idx="847">
                        <c:v>45747</c:v>
                      </c:pt>
                      <c:pt idx="848">
                        <c:v>45748</c:v>
                      </c:pt>
                      <c:pt idx="849">
                        <c:v>45749</c:v>
                      </c:pt>
                      <c:pt idx="850">
                        <c:v>45750</c:v>
                      </c:pt>
                      <c:pt idx="851">
                        <c:v>45751</c:v>
                      </c:pt>
                      <c:pt idx="852">
                        <c:v>45754</c:v>
                      </c:pt>
                      <c:pt idx="853">
                        <c:v>45755</c:v>
                      </c:pt>
                      <c:pt idx="854">
                        <c:v>45756</c:v>
                      </c:pt>
                      <c:pt idx="855">
                        <c:v>45757</c:v>
                      </c:pt>
                      <c:pt idx="856">
                        <c:v>45758</c:v>
                      </c:pt>
                      <c:pt idx="857">
                        <c:v>45761</c:v>
                      </c:pt>
                      <c:pt idx="858">
                        <c:v>45762</c:v>
                      </c:pt>
                      <c:pt idx="859">
                        <c:v>45763</c:v>
                      </c:pt>
                      <c:pt idx="860">
                        <c:v>45764</c:v>
                      </c:pt>
                      <c:pt idx="861">
                        <c:v>45768</c:v>
                      </c:pt>
                      <c:pt idx="862">
                        <c:v>45769</c:v>
                      </c:pt>
                      <c:pt idx="863">
                        <c:v>45770</c:v>
                      </c:pt>
                      <c:pt idx="864">
                        <c:v>45771</c:v>
                      </c:pt>
                      <c:pt idx="865">
                        <c:v>45772</c:v>
                      </c:pt>
                      <c:pt idx="866">
                        <c:v>45775</c:v>
                      </c:pt>
                      <c:pt idx="867">
                        <c:v>45776</c:v>
                      </c:pt>
                      <c:pt idx="868">
                        <c:v>45777</c:v>
                      </c:pt>
                      <c:pt idx="869">
                        <c:v>45778</c:v>
                      </c:pt>
                      <c:pt idx="870">
                        <c:v>45779</c:v>
                      </c:pt>
                      <c:pt idx="871">
                        <c:v>45782</c:v>
                      </c:pt>
                      <c:pt idx="872">
                        <c:v>45783</c:v>
                      </c:pt>
                      <c:pt idx="873">
                        <c:v>45784</c:v>
                      </c:pt>
                      <c:pt idx="874">
                        <c:v>45785</c:v>
                      </c:pt>
                      <c:pt idx="875">
                        <c:v>45786</c:v>
                      </c:pt>
                      <c:pt idx="876">
                        <c:v>45789</c:v>
                      </c:pt>
                      <c:pt idx="877">
                        <c:v>45790</c:v>
                      </c:pt>
                      <c:pt idx="878">
                        <c:v>45791</c:v>
                      </c:pt>
                      <c:pt idx="879">
                        <c:v>45792</c:v>
                      </c:pt>
                      <c:pt idx="880">
                        <c:v>45793</c:v>
                      </c:pt>
                      <c:pt idx="881">
                        <c:v>45796</c:v>
                      </c:pt>
                      <c:pt idx="882">
                        <c:v>45797</c:v>
                      </c:pt>
                      <c:pt idx="883">
                        <c:v>45798</c:v>
                      </c:pt>
                      <c:pt idx="884">
                        <c:v>45799</c:v>
                      </c:pt>
                      <c:pt idx="885">
                        <c:v>45800</c:v>
                      </c:pt>
                      <c:pt idx="886">
                        <c:v>45803</c:v>
                      </c:pt>
                      <c:pt idx="887">
                        <c:v>45804</c:v>
                      </c:pt>
                      <c:pt idx="888">
                        <c:v>45805</c:v>
                      </c:pt>
                      <c:pt idx="889">
                        <c:v>45806</c:v>
                      </c:pt>
                      <c:pt idx="890">
                        <c:v>45807</c:v>
                      </c:pt>
                      <c:pt idx="891">
                        <c:v>45808</c:v>
                      </c:pt>
                      <c:pt idx="892">
                        <c:v>45810</c:v>
                      </c:pt>
                      <c:pt idx="893">
                        <c:v>45811</c:v>
                      </c:pt>
                      <c:pt idx="894">
                        <c:v>45812</c:v>
                      </c:pt>
                      <c:pt idx="895">
                        <c:v>45813</c:v>
                      </c:pt>
                      <c:pt idx="896">
                        <c:v>45814</c:v>
                      </c:pt>
                      <c:pt idx="897">
                        <c:v>45817</c:v>
                      </c:pt>
                      <c:pt idx="898">
                        <c:v>45818</c:v>
                      </c:pt>
                      <c:pt idx="899">
                        <c:v>45819</c:v>
                      </c:pt>
                      <c:pt idx="900">
                        <c:v>45820</c:v>
                      </c:pt>
                      <c:pt idx="901">
                        <c:v>45821</c:v>
                      </c:pt>
                      <c:pt idx="902">
                        <c:v>45824</c:v>
                      </c:pt>
                      <c:pt idx="903">
                        <c:v>45825</c:v>
                      </c:pt>
                      <c:pt idx="904">
                        <c:v>45826</c:v>
                      </c:pt>
                      <c:pt idx="905">
                        <c:v>45827</c:v>
                      </c:pt>
                      <c:pt idx="906">
                        <c:v>45828</c:v>
                      </c:pt>
                      <c:pt idx="907">
                        <c:v>45831</c:v>
                      </c:pt>
                      <c:pt idx="908">
                        <c:v>45832</c:v>
                      </c:pt>
                      <c:pt idx="909">
                        <c:v>45833</c:v>
                      </c:pt>
                      <c:pt idx="910">
                        <c:v>45834</c:v>
                      </c:pt>
                      <c:pt idx="911">
                        <c:v>45835</c:v>
                      </c:pt>
                      <c:pt idx="912">
                        <c:v>45838</c:v>
                      </c:pt>
                      <c:pt idx="913">
                        <c:v>45839</c:v>
                      </c:pt>
                      <c:pt idx="914">
                        <c:v>45840</c:v>
                      </c:pt>
                      <c:pt idx="915">
                        <c:v>45841</c:v>
                      </c:pt>
                      <c:pt idx="916">
                        <c:v>45842</c:v>
                      </c:pt>
                      <c:pt idx="917">
                        <c:v>45845</c:v>
                      </c:pt>
                      <c:pt idx="918">
                        <c:v>45846</c:v>
                      </c:pt>
                      <c:pt idx="919">
                        <c:v>45847</c:v>
                      </c:pt>
                      <c:pt idx="920">
                        <c:v>45848</c:v>
                      </c:pt>
                      <c:pt idx="921">
                        <c:v>45849</c:v>
                      </c:pt>
                      <c:pt idx="922">
                        <c:v>45852</c:v>
                      </c:pt>
                      <c:pt idx="923">
                        <c:v>45853</c:v>
                      </c:pt>
                      <c:pt idx="924">
                        <c:v>45854</c:v>
                      </c:pt>
                      <c:pt idx="925">
                        <c:v>45855</c:v>
                      </c:pt>
                      <c:pt idx="926">
                        <c:v>45856</c:v>
                      </c:pt>
                      <c:pt idx="927">
                        <c:v>45859</c:v>
                      </c:pt>
                      <c:pt idx="928">
                        <c:v>45860</c:v>
                      </c:pt>
                      <c:pt idx="929">
                        <c:v>45861</c:v>
                      </c:pt>
                      <c:pt idx="930">
                        <c:v>45862</c:v>
                      </c:pt>
                      <c:pt idx="931">
                        <c:v>45863</c:v>
                      </c:pt>
                      <c:pt idx="932">
                        <c:v>45866</c:v>
                      </c:pt>
                      <c:pt idx="933">
                        <c:v>45867</c:v>
                      </c:pt>
                      <c:pt idx="934">
                        <c:v>45868</c:v>
                      </c:pt>
                      <c:pt idx="935">
                        <c:v>45869</c:v>
                      </c:pt>
                      <c:pt idx="936">
                        <c:v>45870</c:v>
                      </c:pt>
                      <c:pt idx="937">
                        <c:v>45873</c:v>
                      </c:pt>
                      <c:pt idx="938">
                        <c:v>45874</c:v>
                      </c:pt>
                      <c:pt idx="939">
                        <c:v>45875</c:v>
                      </c:pt>
                      <c:pt idx="940">
                        <c:v>45876</c:v>
                      </c:pt>
                      <c:pt idx="941">
                        <c:v>45877</c:v>
                      </c:pt>
                      <c:pt idx="942">
                        <c:v>45880</c:v>
                      </c:pt>
                      <c:pt idx="943">
                        <c:v>45881</c:v>
                      </c:pt>
                      <c:pt idx="944">
                        <c:v>45882</c:v>
                      </c:pt>
                      <c:pt idx="945">
                        <c:v>45883</c:v>
                      </c:pt>
                      <c:pt idx="946">
                        <c:v>45884</c:v>
                      </c:pt>
                      <c:pt idx="947">
                        <c:v>45887</c:v>
                      </c:pt>
                      <c:pt idx="948">
                        <c:v>45888</c:v>
                      </c:pt>
                      <c:pt idx="949">
                        <c:v>45889</c:v>
                      </c:pt>
                      <c:pt idx="950">
                        <c:v>45890</c:v>
                      </c:pt>
                      <c:pt idx="951">
                        <c:v>45891</c:v>
                      </c:pt>
                      <c:pt idx="952">
                        <c:v>45894</c:v>
                      </c:pt>
                      <c:pt idx="953">
                        <c:v>45895</c:v>
                      </c:pt>
                      <c:pt idx="954">
                        <c:v>45896</c:v>
                      </c:pt>
                      <c:pt idx="955">
                        <c:v>45897</c:v>
                      </c:pt>
                      <c:pt idx="956">
                        <c:v>45898</c:v>
                      </c:pt>
                      <c:pt idx="957">
                        <c:v>45900</c:v>
                      </c:pt>
                      <c:pt idx="958">
                        <c:v>45901</c:v>
                      </c:pt>
                      <c:pt idx="959">
                        <c:v>45902</c:v>
                      </c:pt>
                      <c:pt idx="960">
                        <c:v>45903</c:v>
                      </c:pt>
                      <c:pt idx="961">
                        <c:v>45904</c:v>
                      </c:pt>
                      <c:pt idx="962">
                        <c:v>45905</c:v>
                      </c:pt>
                      <c:pt idx="963">
                        <c:v>45908</c:v>
                      </c:pt>
                      <c:pt idx="964">
                        <c:v>45909</c:v>
                      </c:pt>
                      <c:pt idx="965">
                        <c:v>45910</c:v>
                      </c:pt>
                      <c:pt idx="966">
                        <c:v>45911</c:v>
                      </c:pt>
                      <c:pt idx="967">
                        <c:v>45912</c:v>
                      </c:pt>
                      <c:pt idx="968">
                        <c:v>45915</c:v>
                      </c:pt>
                      <c:pt idx="969">
                        <c:v>45916</c:v>
                      </c:pt>
                      <c:pt idx="970">
                        <c:v>45917</c:v>
                      </c:pt>
                      <c:pt idx="971">
                        <c:v>45918</c:v>
                      </c:pt>
                      <c:pt idx="972">
                        <c:v>45919</c:v>
                      </c:pt>
                      <c:pt idx="973">
                        <c:v>45922</c:v>
                      </c:pt>
                      <c:pt idx="974">
                        <c:v>45923</c:v>
                      </c:pt>
                      <c:pt idx="975">
                        <c:v>45924</c:v>
                      </c:pt>
                      <c:pt idx="976">
                        <c:v>45925</c:v>
                      </c:pt>
                      <c:pt idx="977">
                        <c:v>45926</c:v>
                      </c:pt>
                      <c:pt idx="978">
                        <c:v>45929</c:v>
                      </c:pt>
                      <c:pt idx="979">
                        <c:v>45930</c:v>
                      </c:pt>
                      <c:pt idx="980">
                        <c:v>45931</c:v>
                      </c:pt>
                      <c:pt idx="981">
                        <c:v>45932</c:v>
                      </c:pt>
                      <c:pt idx="982">
                        <c:v>45933</c:v>
                      </c:pt>
                      <c:pt idx="983">
                        <c:v>45936</c:v>
                      </c:pt>
                      <c:pt idx="984">
                        <c:v>45937</c:v>
                      </c:pt>
                      <c:pt idx="985">
                        <c:v>45938</c:v>
                      </c:pt>
                      <c:pt idx="986">
                        <c:v>45939</c:v>
                      </c:pt>
                      <c:pt idx="987">
                        <c:v>45940</c:v>
                      </c:pt>
                      <c:pt idx="988">
                        <c:v>45943</c:v>
                      </c:pt>
                      <c:pt idx="989">
                        <c:v>45944</c:v>
                      </c:pt>
                      <c:pt idx="990">
                        <c:v>45945</c:v>
                      </c:pt>
                      <c:pt idx="991">
                        <c:v>45946</c:v>
                      </c:pt>
                      <c:pt idx="992">
                        <c:v>45947</c:v>
                      </c:pt>
                      <c:pt idx="993">
                        <c:v>45950</c:v>
                      </c:pt>
                      <c:pt idx="994">
                        <c:v>45951</c:v>
                      </c:pt>
                      <c:pt idx="995">
                        <c:v>45952</c:v>
                      </c:pt>
                      <c:pt idx="996">
                        <c:v>45953</c:v>
                      </c:pt>
                      <c:pt idx="997">
                        <c:v>45954</c:v>
                      </c:pt>
                      <c:pt idx="998">
                        <c:v>45957</c:v>
                      </c:pt>
                      <c:pt idx="999">
                        <c:v>45958</c:v>
                      </c:pt>
                      <c:pt idx="1000">
                        <c:v>45959</c:v>
                      </c:pt>
                      <c:pt idx="1001">
                        <c:v>45960</c:v>
                      </c:pt>
                      <c:pt idx="1002">
                        <c:v>45961</c:v>
                      </c:pt>
                      <c:pt idx="1003">
                        <c:v>45964</c:v>
                      </c:pt>
                      <c:pt idx="1004">
                        <c:v>45965</c:v>
                      </c:pt>
                      <c:pt idx="1005">
                        <c:v>45966</c:v>
                      </c:pt>
                      <c:pt idx="1006">
                        <c:v>45967</c:v>
                      </c:pt>
                      <c:pt idx="1007">
                        <c:v>45968</c:v>
                      </c:pt>
                      <c:pt idx="1008">
                        <c:v>45971</c:v>
                      </c:pt>
                      <c:pt idx="1009">
                        <c:v>45972</c:v>
                      </c:pt>
                      <c:pt idx="1010">
                        <c:v>45973</c:v>
                      </c:pt>
                      <c:pt idx="1011">
                        <c:v>45974</c:v>
                      </c:pt>
                      <c:pt idx="1012">
                        <c:v>45975</c:v>
                      </c:pt>
                      <c:pt idx="1013">
                        <c:v>45978</c:v>
                      </c:pt>
                      <c:pt idx="1014">
                        <c:v>45979</c:v>
                      </c:pt>
                      <c:pt idx="1015">
                        <c:v>45980</c:v>
                      </c:pt>
                      <c:pt idx="1016">
                        <c:v>45981</c:v>
                      </c:pt>
                      <c:pt idx="1017">
                        <c:v>45982</c:v>
                      </c:pt>
                      <c:pt idx="1018">
                        <c:v>45985</c:v>
                      </c:pt>
                      <c:pt idx="1019">
                        <c:v>45986</c:v>
                      </c:pt>
                      <c:pt idx="1020">
                        <c:v>45987</c:v>
                      </c:pt>
                      <c:pt idx="1021">
                        <c:v>45988</c:v>
                      </c:pt>
                      <c:pt idx="1022">
                        <c:v>45989</c:v>
                      </c:pt>
                      <c:pt idx="1023">
                        <c:v>45991</c:v>
                      </c:pt>
                      <c:pt idx="1024">
                        <c:v>45992</c:v>
                      </c:pt>
                      <c:pt idx="1025">
                        <c:v>45993</c:v>
                      </c:pt>
                      <c:pt idx="1026">
                        <c:v>45994</c:v>
                      </c:pt>
                      <c:pt idx="1027">
                        <c:v>45995</c:v>
                      </c:pt>
                      <c:pt idx="1028">
                        <c:v>45996</c:v>
                      </c:pt>
                      <c:pt idx="1029">
                        <c:v>45999</c:v>
                      </c:pt>
                      <c:pt idx="1030">
                        <c:v>46000</c:v>
                      </c:pt>
                      <c:pt idx="1031">
                        <c:v>46001</c:v>
                      </c:pt>
                      <c:pt idx="1032">
                        <c:v>46002</c:v>
                      </c:pt>
                      <c:pt idx="1033">
                        <c:v>46003</c:v>
                      </c:pt>
                      <c:pt idx="1034">
                        <c:v>46006</c:v>
                      </c:pt>
                      <c:pt idx="1035">
                        <c:v>46007</c:v>
                      </c:pt>
                      <c:pt idx="1036">
                        <c:v>46008</c:v>
                      </c:pt>
                      <c:pt idx="1037">
                        <c:v>46009</c:v>
                      </c:pt>
                      <c:pt idx="1038">
                        <c:v>46010</c:v>
                      </c:pt>
                      <c:pt idx="1039">
                        <c:v>46013</c:v>
                      </c:pt>
                      <c:pt idx="1040">
                        <c:v>46014</c:v>
                      </c:pt>
                      <c:pt idx="1041">
                        <c:v>46015</c:v>
                      </c:pt>
                      <c:pt idx="1042">
                        <c:v>46017</c:v>
                      </c:pt>
                      <c:pt idx="1043">
                        <c:v>46020</c:v>
                      </c:pt>
                      <c:pt idx="1044">
                        <c:v>46021</c:v>
                      </c:pt>
                      <c:pt idx="1045">
                        <c:v>46022</c:v>
                      </c:pt>
                      <c:pt idx="1046">
                        <c:v>46024</c:v>
                      </c:pt>
                      <c:pt idx="1047">
                        <c:v>46027</c:v>
                      </c:pt>
                      <c:pt idx="1048">
                        <c:v>46028</c:v>
                      </c:pt>
                      <c:pt idx="1049">
                        <c:v>46029</c:v>
                      </c:pt>
                      <c:pt idx="1050">
                        <c:v>46030</c:v>
                      </c:pt>
                      <c:pt idx="1051">
                        <c:v>46031</c:v>
                      </c:pt>
                      <c:pt idx="1052">
                        <c:v>46034</c:v>
                      </c:pt>
                      <c:pt idx="1053">
                        <c:v>46035</c:v>
                      </c:pt>
                      <c:pt idx="1054">
                        <c:v>46036</c:v>
                      </c:pt>
                      <c:pt idx="1055">
                        <c:v>46037</c:v>
                      </c:pt>
                      <c:pt idx="1056">
                        <c:v>46038</c:v>
                      </c:pt>
                      <c:pt idx="1057">
                        <c:v>46041</c:v>
                      </c:pt>
                      <c:pt idx="1058">
                        <c:v>46042</c:v>
                      </c:pt>
                      <c:pt idx="1059">
                        <c:v>46043</c:v>
                      </c:pt>
                      <c:pt idx="1060">
                        <c:v>46044</c:v>
                      </c:pt>
                      <c:pt idx="1061">
                        <c:v>46045</c:v>
                      </c:pt>
                      <c:pt idx="1062">
                        <c:v>46048</c:v>
                      </c:pt>
                      <c:pt idx="1063">
                        <c:v>46049</c:v>
                      </c:pt>
                      <c:pt idx="1064">
                        <c:v>46050</c:v>
                      </c:pt>
                      <c:pt idx="1065">
                        <c:v>46051</c:v>
                      </c:pt>
                      <c:pt idx="1066">
                        <c:v>46052</c:v>
                      </c:pt>
                      <c:pt idx="1067">
                        <c:v>46053</c:v>
                      </c:pt>
                      <c:pt idx="1068">
                        <c:v>46055</c:v>
                      </c:pt>
                      <c:pt idx="1069">
                        <c:v>46056</c:v>
                      </c:pt>
                      <c:pt idx="1070">
                        <c:v>46057</c:v>
                      </c:pt>
                      <c:pt idx="1071">
                        <c:v>46058</c:v>
                      </c:pt>
                      <c:pt idx="1072">
                        <c:v>46059</c:v>
                      </c:pt>
                      <c:pt idx="1073">
                        <c:v>46062</c:v>
                      </c:pt>
                      <c:pt idx="1074">
                        <c:v>46063</c:v>
                      </c:pt>
                      <c:pt idx="1075">
                        <c:v>46064</c:v>
                      </c:pt>
                      <c:pt idx="1076">
                        <c:v>46065</c:v>
                      </c:pt>
                      <c:pt idx="1077">
                        <c:v>46066</c:v>
                      </c:pt>
                      <c:pt idx="1078">
                        <c:v>46069</c:v>
                      </c:pt>
                      <c:pt idx="1079">
                        <c:v>46070</c:v>
                      </c:pt>
                      <c:pt idx="1080">
                        <c:v>46071</c:v>
                      </c:pt>
                      <c:pt idx="1081">
                        <c:v>46072</c:v>
                      </c:pt>
                      <c:pt idx="1082">
                        <c:v>46073</c:v>
                      </c:pt>
                      <c:pt idx="1083">
                        <c:v>46076</c:v>
                      </c:pt>
                      <c:pt idx="1084">
                        <c:v>46077</c:v>
                      </c:pt>
                      <c:pt idx="1085">
                        <c:v>46078</c:v>
                      </c:pt>
                      <c:pt idx="1086">
                        <c:v>46079</c:v>
                      </c:pt>
                      <c:pt idx="1087">
                        <c:v>46080</c:v>
                      </c:pt>
                      <c:pt idx="1088">
                        <c:v>46081</c:v>
                      </c:pt>
                      <c:pt idx="1089">
                        <c:v>46083</c:v>
                      </c:pt>
                      <c:pt idx="1090">
                        <c:v>46084</c:v>
                      </c:pt>
                      <c:pt idx="1091">
                        <c:v>46085</c:v>
                      </c:pt>
                      <c:pt idx="1092">
                        <c:v>46086</c:v>
                      </c:pt>
                      <c:pt idx="1093">
                        <c:v>46087</c:v>
                      </c:pt>
                      <c:pt idx="1094">
                        <c:v>46090</c:v>
                      </c:pt>
                      <c:pt idx="1095">
                        <c:v>46091</c:v>
                      </c:pt>
                      <c:pt idx="1096">
                        <c:v>46092</c:v>
                      </c:pt>
                      <c:pt idx="1097">
                        <c:v>46093</c:v>
                      </c:pt>
                      <c:pt idx="1098">
                        <c:v>46094</c:v>
                      </c:pt>
                      <c:pt idx="1099">
                        <c:v>46097</c:v>
                      </c:pt>
                      <c:pt idx="1100">
                        <c:v>46098</c:v>
                      </c:pt>
                      <c:pt idx="1101">
                        <c:v>46099</c:v>
                      </c:pt>
                      <c:pt idx="1102">
                        <c:v>46100</c:v>
                      </c:pt>
                      <c:pt idx="1103">
                        <c:v>46101</c:v>
                      </c:pt>
                      <c:pt idx="1104">
                        <c:v>46104</c:v>
                      </c:pt>
                      <c:pt idx="1105">
                        <c:v>46105</c:v>
                      </c:pt>
                      <c:pt idx="1106">
                        <c:v>46106</c:v>
                      </c:pt>
                      <c:pt idx="1107">
                        <c:v>46107</c:v>
                      </c:pt>
                      <c:pt idx="1108">
                        <c:v>46108</c:v>
                      </c:pt>
                      <c:pt idx="1109">
                        <c:v>46111</c:v>
                      </c:pt>
                      <c:pt idx="1110">
                        <c:v>46112</c:v>
                      </c:pt>
                    </c:numCache>
                  </c:numRef>
                </c:cat>
                <c:val>
                  <c:numRef>
                    <c:extLst>
                      <c:ext uri="{02D57815-91ED-43cb-92C2-25804820EDAC}">
                        <c15:formulaRef>
                          <c15:sqref>Sheet1!$B$2:$B$1112</c15:sqref>
                        </c15:formulaRef>
                      </c:ext>
                    </c:extLst>
                    <c:numCache>
                      <c:formatCode>General</c:formatCode>
                      <c:ptCount val="1111"/>
                      <c:pt idx="0">
                        <c:v>678</c:v>
                      </c:pt>
                      <c:pt idx="1">
                        <c:v>674</c:v>
                      </c:pt>
                      <c:pt idx="2">
                        <c:v>676</c:v>
                      </c:pt>
                      <c:pt idx="3">
                        <c:v>670</c:v>
                      </c:pt>
                      <c:pt idx="4">
                        <c:v>678</c:v>
                      </c:pt>
                      <c:pt idx="5">
                        <c:v>684</c:v>
                      </c:pt>
                      <c:pt idx="6">
                        <c:v>685</c:v>
                      </c:pt>
                      <c:pt idx="7">
                        <c:v>675</c:v>
                      </c:pt>
                      <c:pt idx="8">
                        <c:v>659</c:v>
                      </c:pt>
                      <c:pt idx="9">
                        <c:v>666</c:v>
                      </c:pt>
                      <c:pt idx="10">
                        <c:v>663</c:v>
                      </c:pt>
                      <c:pt idx="11">
                        <c:v>663</c:v>
                      </c:pt>
                      <c:pt idx="12">
                        <c:v>668</c:v>
                      </c:pt>
                      <c:pt idx="13">
                        <c:v>666</c:v>
                      </c:pt>
                      <c:pt idx="14">
                        <c:v>666</c:v>
                      </c:pt>
                      <c:pt idx="15">
                        <c:v>690</c:v>
                      </c:pt>
                      <c:pt idx="16">
                        <c:v>711</c:v>
                      </c:pt>
                      <c:pt idx="17">
                        <c:v>710</c:v>
                      </c:pt>
                      <c:pt idx="18">
                        <c:v>693</c:v>
                      </c:pt>
                      <c:pt idx="19">
                        <c:v>712</c:v>
                      </c:pt>
                      <c:pt idx="20">
                        <c:v>736</c:v>
                      </c:pt>
                      <c:pt idx="21">
                        <c:v>734</c:v>
                      </c:pt>
                      <c:pt idx="22">
                        <c:v>722</c:v>
                      </c:pt>
                      <c:pt idx="23">
                        <c:v>713</c:v>
                      </c:pt>
                      <c:pt idx="24">
                        <c:v>721</c:v>
                      </c:pt>
                      <c:pt idx="25">
                        <c:v>727</c:v>
                      </c:pt>
                      <c:pt idx="26">
                        <c:v>731</c:v>
                      </c:pt>
                      <c:pt idx="27">
                        <c:v>725</c:v>
                      </c:pt>
                      <c:pt idx="28">
                        <c:v>714</c:v>
                      </c:pt>
                      <c:pt idx="29">
                        <c:v>711</c:v>
                      </c:pt>
                      <c:pt idx="30">
                        <c:v>736</c:v>
                      </c:pt>
                      <c:pt idx="31">
                        <c:v>742</c:v>
                      </c:pt>
                      <c:pt idx="32">
                        <c:v>734</c:v>
                      </c:pt>
                      <c:pt idx="33">
                        <c:v>736</c:v>
                      </c:pt>
                      <c:pt idx="34">
                        <c:v>742</c:v>
                      </c:pt>
                      <c:pt idx="35">
                        <c:v>748</c:v>
                      </c:pt>
                      <c:pt idx="36">
                        <c:v>749</c:v>
                      </c:pt>
                      <c:pt idx="37">
                        <c:v>747</c:v>
                      </c:pt>
                      <c:pt idx="38">
                        <c:v>745</c:v>
                      </c:pt>
                      <c:pt idx="39">
                        <c:v>775</c:v>
                      </c:pt>
                      <c:pt idx="40">
                        <c:v>738</c:v>
                      </c:pt>
                      <c:pt idx="41">
                        <c:v>771</c:v>
                      </c:pt>
                      <c:pt idx="42">
                        <c:v>782</c:v>
                      </c:pt>
                      <c:pt idx="43">
                        <c:v>766</c:v>
                      </c:pt>
                      <c:pt idx="44">
                        <c:v>766</c:v>
                      </c:pt>
                      <c:pt idx="45">
                        <c:v>786</c:v>
                      </c:pt>
                      <c:pt idx="46">
                        <c:v>801</c:v>
                      </c:pt>
                      <c:pt idx="47">
                        <c:v>803</c:v>
                      </c:pt>
                      <c:pt idx="48">
                        <c:v>794</c:v>
                      </c:pt>
                      <c:pt idx="49">
                        <c:v>804</c:v>
                      </c:pt>
                      <c:pt idx="50">
                        <c:v>808</c:v>
                      </c:pt>
                      <c:pt idx="51">
                        <c:v>826</c:v>
                      </c:pt>
                      <c:pt idx="52">
                        <c:v>829</c:v>
                      </c:pt>
                      <c:pt idx="53">
                        <c:v>802</c:v>
                      </c:pt>
                      <c:pt idx="54">
                        <c:v>787</c:v>
                      </c:pt>
                      <c:pt idx="55">
                        <c:v>782</c:v>
                      </c:pt>
                      <c:pt idx="56">
                        <c:v>767</c:v>
                      </c:pt>
                      <c:pt idx="57">
                        <c:v>764</c:v>
                      </c:pt>
                      <c:pt idx="58">
                        <c:v>768</c:v>
                      </c:pt>
                      <c:pt idx="59">
                        <c:v>763</c:v>
                      </c:pt>
                      <c:pt idx="60">
                        <c:v>748</c:v>
                      </c:pt>
                      <c:pt idx="61">
                        <c:v>751</c:v>
                      </c:pt>
                      <c:pt idx="62">
                        <c:v>733</c:v>
                      </c:pt>
                      <c:pt idx="63">
                        <c:v>727</c:v>
                      </c:pt>
                      <c:pt idx="64">
                        <c:v>729</c:v>
                      </c:pt>
                      <c:pt idx="65">
                        <c:v>727</c:v>
                      </c:pt>
                      <c:pt idx="66">
                        <c:v>721</c:v>
                      </c:pt>
                      <c:pt idx="67">
                        <c:v>713</c:v>
                      </c:pt>
                      <c:pt idx="68">
                        <c:v>738</c:v>
                      </c:pt>
                      <c:pt idx="69">
                        <c:v>748</c:v>
                      </c:pt>
                      <c:pt idx="70">
                        <c:v>753</c:v>
                      </c:pt>
                      <c:pt idx="71">
                        <c:v>772</c:v>
                      </c:pt>
                      <c:pt idx="72">
                        <c:v>775</c:v>
                      </c:pt>
                      <c:pt idx="73">
                        <c:v>779</c:v>
                      </c:pt>
                      <c:pt idx="74">
                        <c:v>768</c:v>
                      </c:pt>
                      <c:pt idx="75">
                        <c:v>773</c:v>
                      </c:pt>
                      <c:pt idx="76">
                        <c:v>769</c:v>
                      </c:pt>
                      <c:pt idx="77">
                        <c:v>763</c:v>
                      </c:pt>
                      <c:pt idx="78">
                        <c:v>758</c:v>
                      </c:pt>
                      <c:pt idx="79">
                        <c:v>775</c:v>
                      </c:pt>
                      <c:pt idx="80">
                        <c:v>796</c:v>
                      </c:pt>
                      <c:pt idx="81">
                        <c:v>806</c:v>
                      </c:pt>
                      <c:pt idx="82">
                        <c:v>819</c:v>
                      </c:pt>
                      <c:pt idx="83">
                        <c:v>813</c:v>
                      </c:pt>
                      <c:pt idx="84">
                        <c:v>830</c:v>
                      </c:pt>
                      <c:pt idx="85">
                        <c:v>855</c:v>
                      </c:pt>
                      <c:pt idx="86">
                        <c:v>869</c:v>
                      </c:pt>
                      <c:pt idx="87">
                        <c:v>871</c:v>
                      </c:pt>
                      <c:pt idx="88">
                        <c:v>888</c:v>
                      </c:pt>
                      <c:pt idx="89">
                        <c:v>881</c:v>
                      </c:pt>
                      <c:pt idx="90">
                        <c:v>906</c:v>
                      </c:pt>
                      <c:pt idx="91">
                        <c:v>949</c:v>
                      </c:pt>
                      <c:pt idx="92">
                        <c:v>965</c:v>
                      </c:pt>
                      <c:pt idx="93">
                        <c:v>974</c:v>
                      </c:pt>
                      <c:pt idx="94">
                        <c:v>1013</c:v>
                      </c:pt>
                      <c:pt idx="95">
                        <c:v>1004</c:v>
                      </c:pt>
                      <c:pt idx="96">
                        <c:v>1015</c:v>
                      </c:pt>
                      <c:pt idx="97">
                        <c:v>1004</c:v>
                      </c:pt>
                      <c:pt idx="98">
                        <c:v>1037</c:v>
                      </c:pt>
                      <c:pt idx="99">
                        <c:v>1061</c:v>
                      </c:pt>
                      <c:pt idx="100">
                        <c:v>1062</c:v>
                      </c:pt>
                      <c:pt idx="101">
                        <c:v>1056</c:v>
                      </c:pt>
                      <c:pt idx="102">
                        <c:v>1073</c:v>
                      </c:pt>
                      <c:pt idx="103">
                        <c:v>1051</c:v>
                      </c:pt>
                      <c:pt idx="104">
                        <c:v>1005</c:v>
                      </c:pt>
                      <c:pt idx="105">
                        <c:v>978</c:v>
                      </c:pt>
                      <c:pt idx="106">
                        <c:v>979</c:v>
                      </c:pt>
                      <c:pt idx="107">
                        <c:v>983</c:v>
                      </c:pt>
                      <c:pt idx="108">
                        <c:v>970</c:v>
                      </c:pt>
                      <c:pt idx="109">
                        <c:v>970</c:v>
                      </c:pt>
                      <c:pt idx="110">
                        <c:v>975</c:v>
                      </c:pt>
                      <c:pt idx="111">
                        <c:v>968</c:v>
                      </c:pt>
                      <c:pt idx="112">
                        <c:v>984</c:v>
                      </c:pt>
                      <c:pt idx="113">
                        <c:v>985</c:v>
                      </c:pt>
                      <c:pt idx="114">
                        <c:v>996</c:v>
                      </c:pt>
                      <c:pt idx="115">
                        <c:v>1011</c:v>
                      </c:pt>
                      <c:pt idx="116">
                        <c:v>1055</c:v>
                      </c:pt>
                      <c:pt idx="117">
                        <c:v>1057</c:v>
                      </c:pt>
                      <c:pt idx="118">
                        <c:v>1051</c:v>
                      </c:pt>
                      <c:pt idx="119">
                        <c:v>1092</c:v>
                      </c:pt>
                      <c:pt idx="120">
                        <c:v>1097</c:v>
                      </c:pt>
                      <c:pt idx="121">
                        <c:v>1098</c:v>
                      </c:pt>
                      <c:pt idx="122">
                        <c:v>1086</c:v>
                      </c:pt>
                      <c:pt idx="123">
                        <c:v>1118</c:v>
                      </c:pt>
                      <c:pt idx="124">
                        <c:v>1132</c:v>
                      </c:pt>
                      <c:pt idx="125">
                        <c:v>1114</c:v>
                      </c:pt>
                      <c:pt idx="126">
                        <c:v>1111</c:v>
                      </c:pt>
                      <c:pt idx="127">
                        <c:v>1126</c:v>
                      </c:pt>
                      <c:pt idx="128">
                        <c:v>1170</c:v>
                      </c:pt>
                      <c:pt idx="129">
                        <c:v>1194</c:v>
                      </c:pt>
                      <c:pt idx="130">
                        <c:v>1205</c:v>
                      </c:pt>
                      <c:pt idx="131">
                        <c:v>1206</c:v>
                      </c:pt>
                      <c:pt idx="132">
                        <c:v>1226</c:v>
                      </c:pt>
                      <c:pt idx="133">
                        <c:v>1214</c:v>
                      </c:pt>
                      <c:pt idx="134">
                        <c:v>1186</c:v>
                      </c:pt>
                      <c:pt idx="135">
                        <c:v>1170</c:v>
                      </c:pt>
                      <c:pt idx="136">
                        <c:v>1181</c:v>
                      </c:pt>
                      <c:pt idx="137">
                        <c:v>1186</c:v>
                      </c:pt>
                      <c:pt idx="138">
                        <c:v>1188</c:v>
                      </c:pt>
                      <c:pt idx="139">
                        <c:v>1195</c:v>
                      </c:pt>
                      <c:pt idx="140">
                        <c:v>1180</c:v>
                      </c:pt>
                      <c:pt idx="141">
                        <c:v>1164</c:v>
                      </c:pt>
                      <c:pt idx="142">
                        <c:v>1148</c:v>
                      </c:pt>
                      <c:pt idx="143">
                        <c:v>1125</c:v>
                      </c:pt>
                      <c:pt idx="144">
                        <c:v>1128</c:v>
                      </c:pt>
                      <c:pt idx="145">
                        <c:v>1121</c:v>
                      </c:pt>
                      <c:pt idx="146">
                        <c:v>1116</c:v>
                      </c:pt>
                      <c:pt idx="147">
                        <c:v>1127</c:v>
                      </c:pt>
                      <c:pt idx="148">
                        <c:v>1127</c:v>
                      </c:pt>
                      <c:pt idx="149">
                        <c:v>1126</c:v>
                      </c:pt>
                      <c:pt idx="150">
                        <c:v>1092</c:v>
                      </c:pt>
                      <c:pt idx="151">
                        <c:v>1099</c:v>
                      </c:pt>
                      <c:pt idx="152">
                        <c:v>1097</c:v>
                      </c:pt>
                      <c:pt idx="153">
                        <c:v>1064</c:v>
                      </c:pt>
                      <c:pt idx="154">
                        <c:v>1047</c:v>
                      </c:pt>
                      <c:pt idx="155">
                        <c:v>1038</c:v>
                      </c:pt>
                      <c:pt idx="156">
                        <c:v>1025</c:v>
                      </c:pt>
                      <c:pt idx="157">
                        <c:v>1014</c:v>
                      </c:pt>
                      <c:pt idx="158">
                        <c:v>1015</c:v>
                      </c:pt>
                      <c:pt idx="159">
                        <c:v>994</c:v>
                      </c:pt>
                      <c:pt idx="160">
                        <c:v>975</c:v>
                      </c:pt>
                      <c:pt idx="161">
                        <c:v>977</c:v>
                      </c:pt>
                      <c:pt idx="162">
                        <c:v>962</c:v>
                      </c:pt>
                      <c:pt idx="163">
                        <c:v>961</c:v>
                      </c:pt>
                      <c:pt idx="164">
                        <c:v>970</c:v>
                      </c:pt>
                      <c:pt idx="165">
                        <c:v>974</c:v>
                      </c:pt>
                      <c:pt idx="166">
                        <c:v>986</c:v>
                      </c:pt>
                      <c:pt idx="167">
                        <c:v>1009</c:v>
                      </c:pt>
                      <c:pt idx="168">
                        <c:v>1016</c:v>
                      </c:pt>
                      <c:pt idx="169">
                        <c:v>1004</c:v>
                      </c:pt>
                      <c:pt idx="170">
                        <c:v>1005</c:v>
                      </c:pt>
                      <c:pt idx="171">
                        <c:v>1010</c:v>
                      </c:pt>
                      <c:pt idx="172">
                        <c:v>1035</c:v>
                      </c:pt>
                      <c:pt idx="173">
                        <c:v>1049</c:v>
                      </c:pt>
                      <c:pt idx="174">
                        <c:v>1175</c:v>
                      </c:pt>
                      <c:pt idx="175">
                        <c:v>1189</c:v>
                      </c:pt>
                      <c:pt idx="176">
                        <c:v>1188</c:v>
                      </c:pt>
                      <c:pt idx="177">
                        <c:v>1189</c:v>
                      </c:pt>
                      <c:pt idx="178">
                        <c:v>1179</c:v>
                      </c:pt>
                      <c:pt idx="179">
                        <c:v>1181</c:v>
                      </c:pt>
                      <c:pt idx="180">
                        <c:v>1161</c:v>
                      </c:pt>
                      <c:pt idx="181">
                        <c:v>1130</c:v>
                      </c:pt>
                      <c:pt idx="182">
                        <c:v>1119</c:v>
                      </c:pt>
                      <c:pt idx="183">
                        <c:v>1147</c:v>
                      </c:pt>
                      <c:pt idx="184">
                        <c:v>1157</c:v>
                      </c:pt>
                      <c:pt idx="185">
                        <c:v>1164</c:v>
                      </c:pt>
                      <c:pt idx="186">
                        <c:v>1198</c:v>
                      </c:pt>
                      <c:pt idx="187">
                        <c:v>1186</c:v>
                      </c:pt>
                      <c:pt idx="188">
                        <c:v>1185</c:v>
                      </c:pt>
                      <c:pt idx="189">
                        <c:v>1186</c:v>
                      </c:pt>
                      <c:pt idx="190">
                        <c:v>1196</c:v>
                      </c:pt>
                      <c:pt idx="191">
                        <c:v>1225</c:v>
                      </c:pt>
                      <c:pt idx="192">
                        <c:v>1236</c:v>
                      </c:pt>
                      <c:pt idx="193">
                        <c:v>1246</c:v>
                      </c:pt>
                      <c:pt idx="194">
                        <c:v>1277</c:v>
                      </c:pt>
                      <c:pt idx="195">
                        <c:v>1289</c:v>
                      </c:pt>
                      <c:pt idx="196">
                        <c:v>1281</c:v>
                      </c:pt>
                      <c:pt idx="197">
                        <c:v>1284</c:v>
                      </c:pt>
                      <c:pt idx="198">
                        <c:v>1253</c:v>
                      </c:pt>
                      <c:pt idx="199">
                        <c:v>1250</c:v>
                      </c:pt>
                      <c:pt idx="200">
                        <c:v>1232</c:v>
                      </c:pt>
                      <c:pt idx="201">
                        <c:v>1240</c:v>
                      </c:pt>
                      <c:pt idx="202">
                        <c:v>1242</c:v>
                      </c:pt>
                      <c:pt idx="203">
                        <c:v>1259</c:v>
                      </c:pt>
                      <c:pt idx="204">
                        <c:v>1275</c:v>
                      </c:pt>
                      <c:pt idx="205">
                        <c:v>1274</c:v>
                      </c:pt>
                      <c:pt idx="206">
                        <c:v>1258</c:v>
                      </c:pt>
                      <c:pt idx="207">
                        <c:v>1249</c:v>
                      </c:pt>
                      <c:pt idx="208">
                        <c:v>1237</c:v>
                      </c:pt>
                      <c:pt idx="209">
                        <c:v>1239</c:v>
                      </c:pt>
                      <c:pt idx="210">
                        <c:v>1227</c:v>
                      </c:pt>
                      <c:pt idx="211">
                        <c:v>1243</c:v>
                      </c:pt>
                      <c:pt idx="212">
                        <c:v>1239</c:v>
                      </c:pt>
                      <c:pt idx="213">
                        <c:v>1236</c:v>
                      </c:pt>
                      <c:pt idx="214">
                        <c:v>1225</c:v>
                      </c:pt>
                      <c:pt idx="215">
                        <c:v>1222</c:v>
                      </c:pt>
                      <c:pt idx="216">
                        <c:v>1201</c:v>
                      </c:pt>
                      <c:pt idx="217">
                        <c:v>1200</c:v>
                      </c:pt>
                      <c:pt idx="218">
                        <c:v>1194</c:v>
                      </c:pt>
                      <c:pt idx="219">
                        <c:v>1193</c:v>
                      </c:pt>
                      <c:pt idx="220">
                        <c:v>1217</c:v>
                      </c:pt>
                      <c:pt idx="221">
                        <c:v>1220</c:v>
                      </c:pt>
                      <c:pt idx="222">
                        <c:v>1222</c:v>
                      </c:pt>
                      <c:pt idx="223">
                        <c:v>1230</c:v>
                      </c:pt>
                      <c:pt idx="224">
                        <c:v>1261</c:v>
                      </c:pt>
                      <c:pt idx="225">
                        <c:v>1227</c:v>
                      </c:pt>
                      <c:pt idx="226">
                        <c:v>1228</c:v>
                      </c:pt>
                      <c:pt idx="227">
                        <c:v>1201</c:v>
                      </c:pt>
                      <c:pt idx="228">
                        <c:v>1188</c:v>
                      </c:pt>
                      <c:pt idx="229">
                        <c:v>1194</c:v>
                      </c:pt>
                      <c:pt idx="230">
                        <c:v>1203</c:v>
                      </c:pt>
                      <c:pt idx="231">
                        <c:v>1194</c:v>
                      </c:pt>
                      <c:pt idx="232">
                        <c:v>1199</c:v>
                      </c:pt>
                      <c:pt idx="233">
                        <c:v>1198</c:v>
                      </c:pt>
                      <c:pt idx="234">
                        <c:v>1191</c:v>
                      </c:pt>
                      <c:pt idx="235">
                        <c:v>1191</c:v>
                      </c:pt>
                      <c:pt idx="236">
                        <c:v>1191</c:v>
                      </c:pt>
                      <c:pt idx="237">
                        <c:v>1201</c:v>
                      </c:pt>
                      <c:pt idx="238">
                        <c:v>1203</c:v>
                      </c:pt>
                      <c:pt idx="239">
                        <c:v>1130</c:v>
                      </c:pt>
                      <c:pt idx="240">
                        <c:v>1118</c:v>
                      </c:pt>
                      <c:pt idx="241">
                        <c:v>1122</c:v>
                      </c:pt>
                      <c:pt idx="242">
                        <c:v>1118</c:v>
                      </c:pt>
                      <c:pt idx="243">
                        <c:v>1132</c:v>
                      </c:pt>
                      <c:pt idx="244">
                        <c:v>1144</c:v>
                      </c:pt>
                      <c:pt idx="245">
                        <c:v>1132</c:v>
                      </c:pt>
                      <c:pt idx="246">
                        <c:v>1119</c:v>
                      </c:pt>
                      <c:pt idx="247">
                        <c:v>1113</c:v>
                      </c:pt>
                      <c:pt idx="248">
                        <c:v>1103</c:v>
                      </c:pt>
                      <c:pt idx="249">
                        <c:v>1097</c:v>
                      </c:pt>
                      <c:pt idx="250">
                        <c:v>1112</c:v>
                      </c:pt>
                      <c:pt idx="251">
                        <c:v>1127</c:v>
                      </c:pt>
                      <c:pt idx="252">
                        <c:v>1129</c:v>
                      </c:pt>
                      <c:pt idx="253">
                        <c:v>1132</c:v>
                      </c:pt>
                      <c:pt idx="254">
                        <c:v>1122</c:v>
                      </c:pt>
                      <c:pt idx="255">
                        <c:v>1127</c:v>
                      </c:pt>
                      <c:pt idx="256">
                        <c:v>1127</c:v>
                      </c:pt>
                      <c:pt idx="257">
                        <c:v>1121</c:v>
                      </c:pt>
                      <c:pt idx="258">
                        <c:v>1149</c:v>
                      </c:pt>
                      <c:pt idx="259">
                        <c:v>1157</c:v>
                      </c:pt>
                      <c:pt idx="260">
                        <c:v>1153</c:v>
                      </c:pt>
                      <c:pt idx="261">
                        <c:v>1170</c:v>
                      </c:pt>
                      <c:pt idx="262">
                        <c:v>1158</c:v>
                      </c:pt>
                      <c:pt idx="263">
                        <c:v>1150</c:v>
                      </c:pt>
                      <c:pt idx="264">
                        <c:v>1135</c:v>
                      </c:pt>
                      <c:pt idx="265">
                        <c:v>1111</c:v>
                      </c:pt>
                      <c:pt idx="266">
                        <c:v>1092</c:v>
                      </c:pt>
                      <c:pt idx="267">
                        <c:v>1083</c:v>
                      </c:pt>
                      <c:pt idx="268">
                        <c:v>1074</c:v>
                      </c:pt>
                      <c:pt idx="269">
                        <c:v>1068</c:v>
                      </c:pt>
                      <c:pt idx="270">
                        <c:v>1054</c:v>
                      </c:pt>
                      <c:pt idx="271">
                        <c:v>1044</c:v>
                      </c:pt>
                      <c:pt idx="272">
                        <c:v>1039</c:v>
                      </c:pt>
                      <c:pt idx="273">
                        <c:v>1043</c:v>
                      </c:pt>
                      <c:pt idx="274">
                        <c:v>1058</c:v>
                      </c:pt>
                      <c:pt idx="275">
                        <c:v>1050</c:v>
                      </c:pt>
                      <c:pt idx="276">
                        <c:v>1044</c:v>
                      </c:pt>
                      <c:pt idx="277">
                        <c:v>1047</c:v>
                      </c:pt>
                      <c:pt idx="278">
                        <c:v>1050</c:v>
                      </c:pt>
                      <c:pt idx="279">
                        <c:v>1032</c:v>
                      </c:pt>
                      <c:pt idx="280">
                        <c:v>1029</c:v>
                      </c:pt>
                      <c:pt idx="281">
                        <c:v>1027</c:v>
                      </c:pt>
                      <c:pt idx="282">
                        <c:v>1044</c:v>
                      </c:pt>
                      <c:pt idx="283">
                        <c:v>1038</c:v>
                      </c:pt>
                      <c:pt idx="284">
                        <c:v>988</c:v>
                      </c:pt>
                      <c:pt idx="285">
                        <c:v>987</c:v>
                      </c:pt>
                      <c:pt idx="286">
                        <c:v>990</c:v>
                      </c:pt>
                      <c:pt idx="287">
                        <c:v>990</c:v>
                      </c:pt>
                      <c:pt idx="288">
                        <c:v>996</c:v>
                      </c:pt>
                      <c:pt idx="289">
                        <c:v>994</c:v>
                      </c:pt>
                      <c:pt idx="290">
                        <c:v>1013</c:v>
                      </c:pt>
                      <c:pt idx="291">
                        <c:v>1013</c:v>
                      </c:pt>
                      <c:pt idx="292">
                        <c:v>991</c:v>
                      </c:pt>
                      <c:pt idx="293">
                        <c:v>998</c:v>
                      </c:pt>
                      <c:pt idx="294">
                        <c:v>1005</c:v>
                      </c:pt>
                      <c:pt idx="295">
                        <c:v>1022</c:v>
                      </c:pt>
                      <c:pt idx="296">
                        <c:v>1023</c:v>
                      </c:pt>
                      <c:pt idx="297">
                        <c:v>1042</c:v>
                      </c:pt>
                      <c:pt idx="298">
                        <c:v>1037</c:v>
                      </c:pt>
                      <c:pt idx="299">
                        <c:v>1018</c:v>
                      </c:pt>
                      <c:pt idx="300">
                        <c:v>1019</c:v>
                      </c:pt>
                      <c:pt idx="301">
                        <c:v>1009</c:v>
                      </c:pt>
                      <c:pt idx="302">
                        <c:v>1010</c:v>
                      </c:pt>
                      <c:pt idx="303">
                        <c:v>1002</c:v>
                      </c:pt>
                      <c:pt idx="304">
                        <c:v>1001</c:v>
                      </c:pt>
                      <c:pt idx="305">
                        <c:v>990</c:v>
                      </c:pt>
                      <c:pt idx="306">
                        <c:v>980</c:v>
                      </c:pt>
                      <c:pt idx="307">
                        <c:v>981</c:v>
                      </c:pt>
                      <c:pt idx="308">
                        <c:v>993</c:v>
                      </c:pt>
                      <c:pt idx="309">
                        <c:v>1016</c:v>
                      </c:pt>
                      <c:pt idx="310">
                        <c:v>1060</c:v>
                      </c:pt>
                      <c:pt idx="311">
                        <c:v>1124</c:v>
                      </c:pt>
                      <c:pt idx="312">
                        <c:v>1093</c:v>
                      </c:pt>
                      <c:pt idx="313">
                        <c:v>1165</c:v>
                      </c:pt>
                      <c:pt idx="314">
                        <c:v>1139</c:v>
                      </c:pt>
                      <c:pt idx="315">
                        <c:v>1159</c:v>
                      </c:pt>
                      <c:pt idx="316">
                        <c:v>1172</c:v>
                      </c:pt>
                      <c:pt idx="317">
                        <c:v>1138</c:v>
                      </c:pt>
                      <c:pt idx="318">
                        <c:v>1153</c:v>
                      </c:pt>
                      <c:pt idx="319">
                        <c:v>1166</c:v>
                      </c:pt>
                      <c:pt idx="320">
                        <c:v>1186</c:v>
                      </c:pt>
                      <c:pt idx="321">
                        <c:v>1162</c:v>
                      </c:pt>
                      <c:pt idx="322">
                        <c:v>1160</c:v>
                      </c:pt>
                      <c:pt idx="323">
                        <c:v>1144</c:v>
                      </c:pt>
                      <c:pt idx="324">
                        <c:v>1136</c:v>
                      </c:pt>
                      <c:pt idx="325">
                        <c:v>1130</c:v>
                      </c:pt>
                      <c:pt idx="326">
                        <c:v>1129</c:v>
                      </c:pt>
                      <c:pt idx="327">
                        <c:v>1141</c:v>
                      </c:pt>
                      <c:pt idx="328">
                        <c:v>1155</c:v>
                      </c:pt>
                      <c:pt idx="329">
                        <c:v>1162</c:v>
                      </c:pt>
                      <c:pt idx="330">
                        <c:v>1149</c:v>
                      </c:pt>
                      <c:pt idx="331">
                        <c:v>1141</c:v>
                      </c:pt>
                      <c:pt idx="332">
                        <c:v>1136</c:v>
                      </c:pt>
                      <c:pt idx="333">
                        <c:v>1120</c:v>
                      </c:pt>
                      <c:pt idx="334">
                        <c:v>1097</c:v>
                      </c:pt>
                      <c:pt idx="335">
                        <c:v>1093</c:v>
                      </c:pt>
                      <c:pt idx="336">
                        <c:v>1081</c:v>
                      </c:pt>
                      <c:pt idx="337">
                        <c:v>1082</c:v>
                      </c:pt>
                      <c:pt idx="338">
                        <c:v>1094</c:v>
                      </c:pt>
                      <c:pt idx="339">
                        <c:v>1083</c:v>
                      </c:pt>
                      <c:pt idx="340">
                        <c:v>1086</c:v>
                      </c:pt>
                      <c:pt idx="341">
                        <c:v>1105</c:v>
                      </c:pt>
                      <c:pt idx="342">
                        <c:v>1096</c:v>
                      </c:pt>
                      <c:pt idx="343">
                        <c:v>1078</c:v>
                      </c:pt>
                      <c:pt idx="344">
                        <c:v>1077</c:v>
                      </c:pt>
                      <c:pt idx="345">
                        <c:v>1070</c:v>
                      </c:pt>
                      <c:pt idx="346">
                        <c:v>1060</c:v>
                      </c:pt>
                      <c:pt idx="347">
                        <c:v>1086</c:v>
                      </c:pt>
                      <c:pt idx="348">
                        <c:v>1094</c:v>
                      </c:pt>
                      <c:pt idx="349">
                        <c:v>1112</c:v>
                      </c:pt>
                      <c:pt idx="350">
                        <c:v>1088</c:v>
                      </c:pt>
                      <c:pt idx="351">
                        <c:v>1085</c:v>
                      </c:pt>
                      <c:pt idx="352">
                        <c:v>1090</c:v>
                      </c:pt>
                      <c:pt idx="353">
                        <c:v>1093</c:v>
                      </c:pt>
                      <c:pt idx="354">
                        <c:v>1090</c:v>
                      </c:pt>
                      <c:pt idx="355">
                        <c:v>1088</c:v>
                      </c:pt>
                      <c:pt idx="356">
                        <c:v>1088</c:v>
                      </c:pt>
                      <c:pt idx="357">
                        <c:v>1092</c:v>
                      </c:pt>
                      <c:pt idx="358">
                        <c:v>1090</c:v>
                      </c:pt>
                      <c:pt idx="359">
                        <c:v>1084</c:v>
                      </c:pt>
                      <c:pt idx="360">
                        <c:v>1077</c:v>
                      </c:pt>
                      <c:pt idx="361">
                        <c:v>1068</c:v>
                      </c:pt>
                      <c:pt idx="362">
                        <c:v>1075</c:v>
                      </c:pt>
                      <c:pt idx="363">
                        <c:v>1083</c:v>
                      </c:pt>
                      <c:pt idx="364">
                        <c:v>1072</c:v>
                      </c:pt>
                      <c:pt idx="365">
                        <c:v>1068</c:v>
                      </c:pt>
                      <c:pt idx="366">
                        <c:v>1069</c:v>
                      </c:pt>
                      <c:pt idx="367">
                        <c:v>1071</c:v>
                      </c:pt>
                      <c:pt idx="368">
                        <c:v>1072</c:v>
                      </c:pt>
                      <c:pt idx="369">
                        <c:v>1067</c:v>
                      </c:pt>
                      <c:pt idx="370">
                        <c:v>1037</c:v>
                      </c:pt>
                      <c:pt idx="371">
                        <c:v>1034</c:v>
                      </c:pt>
                      <c:pt idx="372">
                        <c:v>1028</c:v>
                      </c:pt>
                      <c:pt idx="373">
                        <c:v>1018</c:v>
                      </c:pt>
                      <c:pt idx="374">
                        <c:v>1016</c:v>
                      </c:pt>
                      <c:pt idx="375">
                        <c:v>998</c:v>
                      </c:pt>
                      <c:pt idx="376">
                        <c:v>1002</c:v>
                      </c:pt>
                      <c:pt idx="377">
                        <c:v>977</c:v>
                      </c:pt>
                      <c:pt idx="378">
                        <c:v>969</c:v>
                      </c:pt>
                      <c:pt idx="379">
                        <c:v>971</c:v>
                      </c:pt>
                      <c:pt idx="380">
                        <c:v>964</c:v>
                      </c:pt>
                      <c:pt idx="381">
                        <c:v>966</c:v>
                      </c:pt>
                      <c:pt idx="382">
                        <c:v>971</c:v>
                      </c:pt>
                      <c:pt idx="383">
                        <c:v>980</c:v>
                      </c:pt>
                      <c:pt idx="384">
                        <c:v>979</c:v>
                      </c:pt>
                      <c:pt idx="385">
                        <c:v>994</c:v>
                      </c:pt>
                      <c:pt idx="386">
                        <c:v>1001</c:v>
                      </c:pt>
                      <c:pt idx="387">
                        <c:v>985</c:v>
                      </c:pt>
                      <c:pt idx="388">
                        <c:v>981</c:v>
                      </c:pt>
                      <c:pt idx="389">
                        <c:v>964</c:v>
                      </c:pt>
                      <c:pt idx="390">
                        <c:v>943</c:v>
                      </c:pt>
                      <c:pt idx="391">
                        <c:v>936</c:v>
                      </c:pt>
                      <c:pt idx="392">
                        <c:v>936</c:v>
                      </c:pt>
                      <c:pt idx="393">
                        <c:v>939</c:v>
                      </c:pt>
                      <c:pt idx="394">
                        <c:v>949</c:v>
                      </c:pt>
                      <c:pt idx="395">
                        <c:v>949</c:v>
                      </c:pt>
                      <c:pt idx="396">
                        <c:v>957</c:v>
                      </c:pt>
                      <c:pt idx="397">
                        <c:v>949</c:v>
                      </c:pt>
                      <c:pt idx="398">
                        <c:v>932</c:v>
                      </c:pt>
                      <c:pt idx="399">
                        <c:v>929</c:v>
                      </c:pt>
                      <c:pt idx="400">
                        <c:v>916</c:v>
                      </c:pt>
                      <c:pt idx="401">
                        <c:v>927</c:v>
                      </c:pt>
                      <c:pt idx="402">
                        <c:v>922</c:v>
                      </c:pt>
                      <c:pt idx="403">
                        <c:v>918</c:v>
                      </c:pt>
                      <c:pt idx="404">
                        <c:v>913</c:v>
                      </c:pt>
                      <c:pt idx="405">
                        <c:v>914</c:v>
                      </c:pt>
                      <c:pt idx="406">
                        <c:v>910</c:v>
                      </c:pt>
                      <c:pt idx="407">
                        <c:v>908</c:v>
                      </c:pt>
                      <c:pt idx="408">
                        <c:v>917</c:v>
                      </c:pt>
                      <c:pt idx="409">
                        <c:v>899</c:v>
                      </c:pt>
                      <c:pt idx="410">
                        <c:v>900</c:v>
                      </c:pt>
                      <c:pt idx="411">
                        <c:v>906</c:v>
                      </c:pt>
                      <c:pt idx="412">
                        <c:v>910</c:v>
                      </c:pt>
                      <c:pt idx="413">
                        <c:v>927</c:v>
                      </c:pt>
                      <c:pt idx="414">
                        <c:v>933</c:v>
                      </c:pt>
                      <c:pt idx="415">
                        <c:v>938</c:v>
                      </c:pt>
                      <c:pt idx="416">
                        <c:v>932</c:v>
                      </c:pt>
                      <c:pt idx="417">
                        <c:v>927</c:v>
                      </c:pt>
                      <c:pt idx="418">
                        <c:v>914</c:v>
                      </c:pt>
                      <c:pt idx="419">
                        <c:v>903</c:v>
                      </c:pt>
                      <c:pt idx="420">
                        <c:v>904</c:v>
                      </c:pt>
                      <c:pt idx="421">
                        <c:v>891</c:v>
                      </c:pt>
                      <c:pt idx="422">
                        <c:v>895</c:v>
                      </c:pt>
                      <c:pt idx="423">
                        <c:v>890</c:v>
                      </c:pt>
                      <c:pt idx="424">
                        <c:v>906</c:v>
                      </c:pt>
                      <c:pt idx="425">
                        <c:v>913</c:v>
                      </c:pt>
                      <c:pt idx="426">
                        <c:v>909</c:v>
                      </c:pt>
                      <c:pt idx="427">
                        <c:v>907</c:v>
                      </c:pt>
                      <c:pt idx="428">
                        <c:v>903</c:v>
                      </c:pt>
                      <c:pt idx="429">
                        <c:v>902</c:v>
                      </c:pt>
                      <c:pt idx="430">
                        <c:v>901</c:v>
                      </c:pt>
                      <c:pt idx="431">
                        <c:v>899</c:v>
                      </c:pt>
                      <c:pt idx="432">
                        <c:v>897</c:v>
                      </c:pt>
                      <c:pt idx="433">
                        <c:v>890</c:v>
                      </c:pt>
                      <c:pt idx="434">
                        <c:v>900</c:v>
                      </c:pt>
                      <c:pt idx="435">
                        <c:v>894</c:v>
                      </c:pt>
                      <c:pt idx="436">
                        <c:v>895</c:v>
                      </c:pt>
                      <c:pt idx="437">
                        <c:v>898</c:v>
                      </c:pt>
                      <c:pt idx="438">
                        <c:v>900</c:v>
                      </c:pt>
                      <c:pt idx="439">
                        <c:v>902</c:v>
                      </c:pt>
                      <c:pt idx="440">
                        <c:v>896</c:v>
                      </c:pt>
                      <c:pt idx="441">
                        <c:v>891</c:v>
                      </c:pt>
                      <c:pt idx="442">
                        <c:v>891</c:v>
                      </c:pt>
                      <c:pt idx="443">
                        <c:v>890</c:v>
                      </c:pt>
                      <c:pt idx="444">
                        <c:v>877</c:v>
                      </c:pt>
                      <c:pt idx="445">
                        <c:v>877</c:v>
                      </c:pt>
                      <c:pt idx="446">
                        <c:v>881</c:v>
                      </c:pt>
                      <c:pt idx="447">
                        <c:v>881</c:v>
                      </c:pt>
                      <c:pt idx="448">
                        <c:v>875</c:v>
                      </c:pt>
                      <c:pt idx="449">
                        <c:v>894</c:v>
                      </c:pt>
                      <c:pt idx="450">
                        <c:v>898</c:v>
                      </c:pt>
                      <c:pt idx="451">
                        <c:v>906</c:v>
                      </c:pt>
                      <c:pt idx="452">
                        <c:v>917</c:v>
                      </c:pt>
                      <c:pt idx="453">
                        <c:v>922</c:v>
                      </c:pt>
                      <c:pt idx="454">
                        <c:v>925</c:v>
                      </c:pt>
                      <c:pt idx="455">
                        <c:v>919</c:v>
                      </c:pt>
                      <c:pt idx="456">
                        <c:v>923</c:v>
                      </c:pt>
                      <c:pt idx="457">
                        <c:v>936</c:v>
                      </c:pt>
                      <c:pt idx="458">
                        <c:v>964</c:v>
                      </c:pt>
                      <c:pt idx="459">
                        <c:v>976</c:v>
                      </c:pt>
                      <c:pt idx="460">
                        <c:v>981</c:v>
                      </c:pt>
                      <c:pt idx="461">
                        <c:v>976</c:v>
                      </c:pt>
                      <c:pt idx="462">
                        <c:v>978</c:v>
                      </c:pt>
                      <c:pt idx="463">
                        <c:v>966</c:v>
                      </c:pt>
                      <c:pt idx="464">
                        <c:v>961</c:v>
                      </c:pt>
                      <c:pt idx="465">
                        <c:v>967</c:v>
                      </c:pt>
                      <c:pt idx="466">
                        <c:v>972</c:v>
                      </c:pt>
                      <c:pt idx="467">
                        <c:v>970</c:v>
                      </c:pt>
                      <c:pt idx="468">
                        <c:v>969</c:v>
                      </c:pt>
                      <c:pt idx="469">
                        <c:v>979</c:v>
                      </c:pt>
                      <c:pt idx="470">
                        <c:v>991</c:v>
                      </c:pt>
                      <c:pt idx="471">
                        <c:v>1011</c:v>
                      </c:pt>
                      <c:pt idx="472">
                        <c:v>1014</c:v>
                      </c:pt>
                      <c:pt idx="473">
                        <c:v>1004</c:v>
                      </c:pt>
                      <c:pt idx="474">
                        <c:v>1001</c:v>
                      </c:pt>
                      <c:pt idx="475">
                        <c:v>1026</c:v>
                      </c:pt>
                      <c:pt idx="476">
                        <c:v>1034</c:v>
                      </c:pt>
                      <c:pt idx="477">
                        <c:v>1041</c:v>
                      </c:pt>
                      <c:pt idx="478">
                        <c:v>1040</c:v>
                      </c:pt>
                      <c:pt idx="479">
                        <c:v>1057</c:v>
                      </c:pt>
                      <c:pt idx="480">
                        <c:v>1012</c:v>
                      </c:pt>
                      <c:pt idx="481">
                        <c:v>1010</c:v>
                      </c:pt>
                      <c:pt idx="482">
                        <c:v>1017</c:v>
                      </c:pt>
                      <c:pt idx="483">
                        <c:v>1011</c:v>
                      </c:pt>
                      <c:pt idx="484">
                        <c:v>1018</c:v>
                      </c:pt>
                      <c:pt idx="485">
                        <c:v>1007</c:v>
                      </c:pt>
                      <c:pt idx="486">
                        <c:v>1010</c:v>
                      </c:pt>
                      <c:pt idx="487">
                        <c:v>1012</c:v>
                      </c:pt>
                      <c:pt idx="488">
                        <c:v>987</c:v>
                      </c:pt>
                      <c:pt idx="489">
                        <c:v>977</c:v>
                      </c:pt>
                      <c:pt idx="490">
                        <c:v>993</c:v>
                      </c:pt>
                      <c:pt idx="491">
                        <c:v>989</c:v>
                      </c:pt>
                      <c:pt idx="492">
                        <c:v>981</c:v>
                      </c:pt>
                      <c:pt idx="493">
                        <c:v>983</c:v>
                      </c:pt>
                      <c:pt idx="494">
                        <c:v>982</c:v>
                      </c:pt>
                      <c:pt idx="495">
                        <c:v>982</c:v>
                      </c:pt>
                      <c:pt idx="496">
                        <c:v>977</c:v>
                      </c:pt>
                      <c:pt idx="497">
                        <c:v>976</c:v>
                      </c:pt>
                      <c:pt idx="498">
                        <c:v>975</c:v>
                      </c:pt>
                      <c:pt idx="499">
                        <c:v>960</c:v>
                      </c:pt>
                      <c:pt idx="500">
                        <c:v>976</c:v>
                      </c:pt>
                      <c:pt idx="501">
                        <c:v>979</c:v>
                      </c:pt>
                      <c:pt idx="502">
                        <c:v>973</c:v>
                      </c:pt>
                      <c:pt idx="503">
                        <c:v>965</c:v>
                      </c:pt>
                      <c:pt idx="504">
                        <c:v>961</c:v>
                      </c:pt>
                      <c:pt idx="505">
                        <c:v>960</c:v>
                      </c:pt>
                      <c:pt idx="506">
                        <c:v>955</c:v>
                      </c:pt>
                      <c:pt idx="507">
                        <c:v>962</c:v>
                      </c:pt>
                      <c:pt idx="508">
                        <c:v>954</c:v>
                      </c:pt>
                      <c:pt idx="509">
                        <c:v>953</c:v>
                      </c:pt>
                      <c:pt idx="510">
                        <c:v>903</c:v>
                      </c:pt>
                      <c:pt idx="511">
                        <c:v>904</c:v>
                      </c:pt>
                      <c:pt idx="512">
                        <c:v>902</c:v>
                      </c:pt>
                      <c:pt idx="513">
                        <c:v>895</c:v>
                      </c:pt>
                      <c:pt idx="514">
                        <c:v>881</c:v>
                      </c:pt>
                      <c:pt idx="515">
                        <c:v>873</c:v>
                      </c:pt>
                      <c:pt idx="516">
                        <c:v>872</c:v>
                      </c:pt>
                      <c:pt idx="517">
                        <c:v>866</c:v>
                      </c:pt>
                      <c:pt idx="518">
                        <c:v>862</c:v>
                      </c:pt>
                      <c:pt idx="519">
                        <c:v>857</c:v>
                      </c:pt>
                      <c:pt idx="520">
                        <c:v>851</c:v>
                      </c:pt>
                      <c:pt idx="521">
                        <c:v>902</c:v>
                      </c:pt>
                      <c:pt idx="522">
                        <c:v>925</c:v>
                      </c:pt>
                      <c:pt idx="523">
                        <c:v>952</c:v>
                      </c:pt>
                      <c:pt idx="524">
                        <c:v>954</c:v>
                      </c:pt>
                      <c:pt idx="525">
                        <c:v>954</c:v>
                      </c:pt>
                      <c:pt idx="526">
                        <c:v>953</c:v>
                      </c:pt>
                      <c:pt idx="527">
                        <c:v>947</c:v>
                      </c:pt>
                      <c:pt idx="528">
                        <c:v>938</c:v>
                      </c:pt>
                      <c:pt idx="529">
                        <c:v>940</c:v>
                      </c:pt>
                      <c:pt idx="530">
                        <c:v>941</c:v>
                      </c:pt>
                      <c:pt idx="531">
                        <c:v>933</c:v>
                      </c:pt>
                      <c:pt idx="532">
                        <c:v>934</c:v>
                      </c:pt>
                      <c:pt idx="533">
                        <c:v>940</c:v>
                      </c:pt>
                      <c:pt idx="534">
                        <c:v>938</c:v>
                      </c:pt>
                      <c:pt idx="535">
                        <c:v>928</c:v>
                      </c:pt>
                      <c:pt idx="536">
                        <c:v>922</c:v>
                      </c:pt>
                      <c:pt idx="537">
                        <c:v>919</c:v>
                      </c:pt>
                      <c:pt idx="538">
                        <c:v>915</c:v>
                      </c:pt>
                      <c:pt idx="539">
                        <c:v>914</c:v>
                      </c:pt>
                      <c:pt idx="540">
                        <c:v>908</c:v>
                      </c:pt>
                      <c:pt idx="541">
                        <c:v>907</c:v>
                      </c:pt>
                      <c:pt idx="542">
                        <c:v>907</c:v>
                      </c:pt>
                      <c:pt idx="543">
                        <c:v>953</c:v>
                      </c:pt>
                      <c:pt idx="544">
                        <c:v>952</c:v>
                      </c:pt>
                      <c:pt idx="545">
                        <c:v>946</c:v>
                      </c:pt>
                      <c:pt idx="546">
                        <c:v>955</c:v>
                      </c:pt>
                      <c:pt idx="547">
                        <c:v>955</c:v>
                      </c:pt>
                      <c:pt idx="548">
                        <c:v>942</c:v>
                      </c:pt>
                      <c:pt idx="549">
                        <c:v>927</c:v>
                      </c:pt>
                      <c:pt idx="550">
                        <c:v>920</c:v>
                      </c:pt>
                      <c:pt idx="551">
                        <c:v>922</c:v>
                      </c:pt>
                      <c:pt idx="552">
                        <c:v>925</c:v>
                      </c:pt>
                      <c:pt idx="553">
                        <c:v>930</c:v>
                      </c:pt>
                      <c:pt idx="554">
                        <c:v>928</c:v>
                      </c:pt>
                      <c:pt idx="555">
                        <c:v>925</c:v>
                      </c:pt>
                      <c:pt idx="556">
                        <c:v>927</c:v>
                      </c:pt>
                      <c:pt idx="557">
                        <c:v>928</c:v>
                      </c:pt>
                      <c:pt idx="558">
                        <c:v>927</c:v>
                      </c:pt>
                      <c:pt idx="559">
                        <c:v>906</c:v>
                      </c:pt>
                      <c:pt idx="560">
                        <c:v>897</c:v>
                      </c:pt>
                      <c:pt idx="561">
                        <c:v>886</c:v>
                      </c:pt>
                      <c:pt idx="562">
                        <c:v>884</c:v>
                      </c:pt>
                      <c:pt idx="563">
                        <c:v>886</c:v>
                      </c:pt>
                      <c:pt idx="564">
                        <c:v>880</c:v>
                      </c:pt>
                      <c:pt idx="565">
                        <c:v>879</c:v>
                      </c:pt>
                      <c:pt idx="566">
                        <c:v>871</c:v>
                      </c:pt>
                      <c:pt idx="567">
                        <c:v>872</c:v>
                      </c:pt>
                      <c:pt idx="568">
                        <c:v>869</c:v>
                      </c:pt>
                      <c:pt idx="569">
                        <c:v>868</c:v>
                      </c:pt>
                      <c:pt idx="570">
                        <c:v>868</c:v>
                      </c:pt>
                      <c:pt idx="571">
                        <c:v>866</c:v>
                      </c:pt>
                      <c:pt idx="572">
                        <c:v>857</c:v>
                      </c:pt>
                      <c:pt idx="573">
                        <c:v>849</c:v>
                      </c:pt>
                      <c:pt idx="574">
                        <c:v>849</c:v>
                      </c:pt>
                      <c:pt idx="575">
                        <c:v>852</c:v>
                      </c:pt>
                      <c:pt idx="576">
                        <c:v>849</c:v>
                      </c:pt>
                      <c:pt idx="577">
                        <c:v>839</c:v>
                      </c:pt>
                      <c:pt idx="578">
                        <c:v>848</c:v>
                      </c:pt>
                      <c:pt idx="579">
                        <c:v>846</c:v>
                      </c:pt>
                      <c:pt idx="580">
                        <c:v>845</c:v>
                      </c:pt>
                      <c:pt idx="581">
                        <c:v>855</c:v>
                      </c:pt>
                      <c:pt idx="582">
                        <c:v>859</c:v>
                      </c:pt>
                      <c:pt idx="583">
                        <c:v>858</c:v>
                      </c:pt>
                      <c:pt idx="584">
                        <c:v>852</c:v>
                      </c:pt>
                      <c:pt idx="585">
                        <c:v>857</c:v>
                      </c:pt>
                      <c:pt idx="586">
                        <c:v>859</c:v>
                      </c:pt>
                      <c:pt idx="587">
                        <c:v>878</c:v>
                      </c:pt>
                      <c:pt idx="588">
                        <c:v>883</c:v>
                      </c:pt>
                      <c:pt idx="589">
                        <c:v>883</c:v>
                      </c:pt>
                      <c:pt idx="590">
                        <c:v>878</c:v>
                      </c:pt>
                      <c:pt idx="591">
                        <c:v>878</c:v>
                      </c:pt>
                      <c:pt idx="592">
                        <c:v>873</c:v>
                      </c:pt>
                      <c:pt idx="593">
                        <c:v>868</c:v>
                      </c:pt>
                      <c:pt idx="594">
                        <c:v>872</c:v>
                      </c:pt>
                      <c:pt idx="595">
                        <c:v>886</c:v>
                      </c:pt>
                      <c:pt idx="596">
                        <c:v>894</c:v>
                      </c:pt>
                      <c:pt idx="597">
                        <c:v>910</c:v>
                      </c:pt>
                      <c:pt idx="598">
                        <c:v>918</c:v>
                      </c:pt>
                      <c:pt idx="599">
                        <c:v>916</c:v>
                      </c:pt>
                      <c:pt idx="600">
                        <c:v>916</c:v>
                      </c:pt>
                      <c:pt idx="601">
                        <c:v>911</c:v>
                      </c:pt>
                      <c:pt idx="602">
                        <c:v>898</c:v>
                      </c:pt>
                      <c:pt idx="603">
                        <c:v>893</c:v>
                      </c:pt>
                      <c:pt idx="604">
                        <c:v>901</c:v>
                      </c:pt>
                      <c:pt idx="605">
                        <c:v>891</c:v>
                      </c:pt>
                      <c:pt idx="606">
                        <c:v>882</c:v>
                      </c:pt>
                      <c:pt idx="607">
                        <c:v>916</c:v>
                      </c:pt>
                      <c:pt idx="608">
                        <c:v>921</c:v>
                      </c:pt>
                      <c:pt idx="609">
                        <c:v>912</c:v>
                      </c:pt>
                      <c:pt idx="610">
                        <c:v>904</c:v>
                      </c:pt>
                      <c:pt idx="611">
                        <c:v>902</c:v>
                      </c:pt>
                      <c:pt idx="612">
                        <c:v>909</c:v>
                      </c:pt>
                      <c:pt idx="613">
                        <c:v>917</c:v>
                      </c:pt>
                      <c:pt idx="614">
                        <c:v>920</c:v>
                      </c:pt>
                      <c:pt idx="615">
                        <c:v>922</c:v>
                      </c:pt>
                      <c:pt idx="616">
                        <c:v>922</c:v>
                      </c:pt>
                      <c:pt idx="617">
                        <c:v>914</c:v>
                      </c:pt>
                      <c:pt idx="618">
                        <c:v>910</c:v>
                      </c:pt>
                      <c:pt idx="619">
                        <c:v>905</c:v>
                      </c:pt>
                      <c:pt idx="620">
                        <c:v>902</c:v>
                      </c:pt>
                      <c:pt idx="621">
                        <c:v>898</c:v>
                      </c:pt>
                      <c:pt idx="622">
                        <c:v>898</c:v>
                      </c:pt>
                      <c:pt idx="623">
                        <c:v>901</c:v>
                      </c:pt>
                      <c:pt idx="624">
                        <c:v>900</c:v>
                      </c:pt>
                      <c:pt idx="625">
                        <c:v>903</c:v>
                      </c:pt>
                      <c:pt idx="626">
                        <c:v>905</c:v>
                      </c:pt>
                      <c:pt idx="627">
                        <c:v>902</c:v>
                      </c:pt>
                      <c:pt idx="628">
                        <c:v>909</c:v>
                      </c:pt>
                      <c:pt idx="629">
                        <c:v>915</c:v>
                      </c:pt>
                      <c:pt idx="630">
                        <c:v>934</c:v>
                      </c:pt>
                      <c:pt idx="631">
                        <c:v>933</c:v>
                      </c:pt>
                      <c:pt idx="632">
                        <c:v>937</c:v>
                      </c:pt>
                      <c:pt idx="633">
                        <c:v>933</c:v>
                      </c:pt>
                      <c:pt idx="634">
                        <c:v>925</c:v>
                      </c:pt>
                      <c:pt idx="635">
                        <c:v>922</c:v>
                      </c:pt>
                      <c:pt idx="636">
                        <c:v>920</c:v>
                      </c:pt>
                      <c:pt idx="637">
                        <c:v>925</c:v>
                      </c:pt>
                      <c:pt idx="638">
                        <c:v>907</c:v>
                      </c:pt>
                      <c:pt idx="639">
                        <c:v>918</c:v>
                      </c:pt>
                      <c:pt idx="640">
                        <c:v>933</c:v>
                      </c:pt>
                      <c:pt idx="641">
                        <c:v>936</c:v>
                      </c:pt>
                      <c:pt idx="642">
                        <c:v>935</c:v>
                      </c:pt>
                      <c:pt idx="643">
                        <c:v>936</c:v>
                      </c:pt>
                      <c:pt idx="644">
                        <c:v>932</c:v>
                      </c:pt>
                      <c:pt idx="645">
                        <c:v>936</c:v>
                      </c:pt>
                      <c:pt idx="646">
                        <c:v>937</c:v>
                      </c:pt>
                      <c:pt idx="647">
                        <c:v>939</c:v>
                      </c:pt>
                      <c:pt idx="648">
                        <c:v>941</c:v>
                      </c:pt>
                      <c:pt idx="649">
                        <c:v>944</c:v>
                      </c:pt>
                      <c:pt idx="650">
                        <c:v>942</c:v>
                      </c:pt>
                      <c:pt idx="651">
                        <c:v>953</c:v>
                      </c:pt>
                      <c:pt idx="652">
                        <c:v>951</c:v>
                      </c:pt>
                      <c:pt idx="653">
                        <c:v>955</c:v>
                      </c:pt>
                      <c:pt idx="654">
                        <c:v>958</c:v>
                      </c:pt>
                      <c:pt idx="655">
                        <c:v>959</c:v>
                      </c:pt>
                      <c:pt idx="656">
                        <c:v>959</c:v>
                      </c:pt>
                      <c:pt idx="657">
                        <c:v>952</c:v>
                      </c:pt>
                      <c:pt idx="658">
                        <c:v>951</c:v>
                      </c:pt>
                      <c:pt idx="659">
                        <c:v>946</c:v>
                      </c:pt>
                      <c:pt idx="660">
                        <c:v>952</c:v>
                      </c:pt>
                      <c:pt idx="661">
                        <c:v>951</c:v>
                      </c:pt>
                      <c:pt idx="662">
                        <c:v>938</c:v>
                      </c:pt>
                      <c:pt idx="663">
                        <c:v>930</c:v>
                      </c:pt>
                      <c:pt idx="664">
                        <c:v>937</c:v>
                      </c:pt>
                      <c:pt idx="665">
                        <c:v>930</c:v>
                      </c:pt>
                      <c:pt idx="666">
                        <c:v>932</c:v>
                      </c:pt>
                      <c:pt idx="667">
                        <c:v>931</c:v>
                      </c:pt>
                      <c:pt idx="668">
                        <c:v>926</c:v>
                      </c:pt>
                      <c:pt idx="669">
                        <c:v>934</c:v>
                      </c:pt>
                      <c:pt idx="670">
                        <c:v>931</c:v>
                      </c:pt>
                      <c:pt idx="671">
                        <c:v>929</c:v>
                      </c:pt>
                      <c:pt idx="672">
                        <c:v>922</c:v>
                      </c:pt>
                      <c:pt idx="673">
                        <c:v>919</c:v>
                      </c:pt>
                      <c:pt idx="674">
                        <c:v>942</c:v>
                      </c:pt>
                      <c:pt idx="675">
                        <c:v>953</c:v>
                      </c:pt>
                      <c:pt idx="676">
                        <c:v>1010</c:v>
                      </c:pt>
                      <c:pt idx="677">
                        <c:v>1055</c:v>
                      </c:pt>
                      <c:pt idx="678">
                        <c:v>1019</c:v>
                      </c:pt>
                      <c:pt idx="679">
                        <c:v>996</c:v>
                      </c:pt>
                      <c:pt idx="680">
                        <c:v>983</c:v>
                      </c:pt>
                      <c:pt idx="681">
                        <c:v>983</c:v>
                      </c:pt>
                      <c:pt idx="682">
                        <c:v>980</c:v>
                      </c:pt>
                      <c:pt idx="683">
                        <c:v>984</c:v>
                      </c:pt>
                      <c:pt idx="684">
                        <c:v>969</c:v>
                      </c:pt>
                      <c:pt idx="685">
                        <c:v>966</c:v>
                      </c:pt>
                      <c:pt idx="686">
                        <c:v>963</c:v>
                      </c:pt>
                      <c:pt idx="687">
                        <c:v>952</c:v>
                      </c:pt>
                      <c:pt idx="688">
                        <c:v>959</c:v>
                      </c:pt>
                      <c:pt idx="689">
                        <c:v>961</c:v>
                      </c:pt>
                      <c:pt idx="690">
                        <c:v>952</c:v>
                      </c:pt>
                      <c:pt idx="691">
                        <c:v>945</c:v>
                      </c:pt>
                      <c:pt idx="692">
                        <c:v>939</c:v>
                      </c:pt>
                      <c:pt idx="693">
                        <c:v>943</c:v>
                      </c:pt>
                      <c:pt idx="694">
                        <c:v>944</c:v>
                      </c:pt>
                      <c:pt idx="695">
                        <c:v>937</c:v>
                      </c:pt>
                      <c:pt idx="696">
                        <c:v>937</c:v>
                      </c:pt>
                      <c:pt idx="697">
                        <c:v>947</c:v>
                      </c:pt>
                      <c:pt idx="698">
                        <c:v>947</c:v>
                      </c:pt>
                      <c:pt idx="699">
                        <c:v>965</c:v>
                      </c:pt>
                      <c:pt idx="700">
                        <c:v>957</c:v>
                      </c:pt>
                      <c:pt idx="701">
                        <c:v>932</c:v>
                      </c:pt>
                      <c:pt idx="702">
                        <c:v>937</c:v>
                      </c:pt>
                      <c:pt idx="703">
                        <c:v>929</c:v>
                      </c:pt>
                      <c:pt idx="704">
                        <c:v>933</c:v>
                      </c:pt>
                      <c:pt idx="705">
                        <c:v>927</c:v>
                      </c:pt>
                      <c:pt idx="706">
                        <c:v>917</c:v>
                      </c:pt>
                      <c:pt idx="707">
                        <c:v>919</c:v>
                      </c:pt>
                      <c:pt idx="708">
                        <c:v>890</c:v>
                      </c:pt>
                      <c:pt idx="709">
                        <c:v>877</c:v>
                      </c:pt>
                      <c:pt idx="710">
                        <c:v>871</c:v>
                      </c:pt>
                      <c:pt idx="711">
                        <c:v>847</c:v>
                      </c:pt>
                      <c:pt idx="712">
                        <c:v>850</c:v>
                      </c:pt>
                      <c:pt idx="713">
                        <c:v>859</c:v>
                      </c:pt>
                      <c:pt idx="714">
                        <c:v>868</c:v>
                      </c:pt>
                      <c:pt idx="715">
                        <c:v>865</c:v>
                      </c:pt>
                      <c:pt idx="716">
                        <c:v>863</c:v>
                      </c:pt>
                      <c:pt idx="717">
                        <c:v>840</c:v>
                      </c:pt>
                      <c:pt idx="718">
                        <c:v>802</c:v>
                      </c:pt>
                      <c:pt idx="719">
                        <c:v>806</c:v>
                      </c:pt>
                      <c:pt idx="720">
                        <c:v>806</c:v>
                      </c:pt>
                      <c:pt idx="721">
                        <c:v>801</c:v>
                      </c:pt>
                      <c:pt idx="722">
                        <c:v>785</c:v>
                      </c:pt>
                      <c:pt idx="723">
                        <c:v>790</c:v>
                      </c:pt>
                      <c:pt idx="724">
                        <c:v>792</c:v>
                      </c:pt>
                      <c:pt idx="725">
                        <c:v>787</c:v>
                      </c:pt>
                      <c:pt idx="726">
                        <c:v>790</c:v>
                      </c:pt>
                      <c:pt idx="727">
                        <c:v>788</c:v>
                      </c:pt>
                      <c:pt idx="728">
                        <c:v>785</c:v>
                      </c:pt>
                      <c:pt idx="729">
                        <c:v>780</c:v>
                      </c:pt>
                      <c:pt idx="730">
                        <c:v>775</c:v>
                      </c:pt>
                      <c:pt idx="731">
                        <c:v>769</c:v>
                      </c:pt>
                      <c:pt idx="732">
                        <c:v>766</c:v>
                      </c:pt>
                      <c:pt idx="733">
                        <c:v>767</c:v>
                      </c:pt>
                      <c:pt idx="734">
                        <c:v>769</c:v>
                      </c:pt>
                      <c:pt idx="735">
                        <c:v>771</c:v>
                      </c:pt>
                      <c:pt idx="736">
                        <c:v>769</c:v>
                      </c:pt>
                      <c:pt idx="737">
                        <c:v>769</c:v>
                      </c:pt>
                      <c:pt idx="738">
                        <c:v>759</c:v>
                      </c:pt>
                      <c:pt idx="739">
                        <c:v>761</c:v>
                      </c:pt>
                      <c:pt idx="740">
                        <c:v>752</c:v>
                      </c:pt>
                      <c:pt idx="741">
                        <c:v>756</c:v>
                      </c:pt>
                      <c:pt idx="742">
                        <c:v>741</c:v>
                      </c:pt>
                      <c:pt idx="743">
                        <c:v>751</c:v>
                      </c:pt>
                      <c:pt idx="744">
                        <c:v>750</c:v>
                      </c:pt>
                      <c:pt idx="745">
                        <c:v>733</c:v>
                      </c:pt>
                      <c:pt idx="746">
                        <c:v>728</c:v>
                      </c:pt>
                      <c:pt idx="747">
                        <c:v>721</c:v>
                      </c:pt>
                      <c:pt idx="748">
                        <c:v>721</c:v>
                      </c:pt>
                      <c:pt idx="749">
                        <c:v>719</c:v>
                      </c:pt>
                      <c:pt idx="750">
                        <c:v>725</c:v>
                      </c:pt>
                      <c:pt idx="751">
                        <c:v>716</c:v>
                      </c:pt>
                      <c:pt idx="752">
                        <c:v>725</c:v>
                      </c:pt>
                      <c:pt idx="753">
                        <c:v>725</c:v>
                      </c:pt>
                      <c:pt idx="754">
                        <c:v>722</c:v>
                      </c:pt>
                      <c:pt idx="755">
                        <c:v>719</c:v>
                      </c:pt>
                      <c:pt idx="756">
                        <c:v>706</c:v>
                      </c:pt>
                      <c:pt idx="757">
                        <c:v>710</c:v>
                      </c:pt>
                      <c:pt idx="758">
                        <c:v>716</c:v>
                      </c:pt>
                      <c:pt idx="759">
                        <c:v>718</c:v>
                      </c:pt>
                      <c:pt idx="760">
                        <c:v>722</c:v>
                      </c:pt>
                      <c:pt idx="761">
                        <c:v>722</c:v>
                      </c:pt>
                      <c:pt idx="762">
                        <c:v>726</c:v>
                      </c:pt>
                      <c:pt idx="763">
                        <c:v>735</c:v>
                      </c:pt>
                      <c:pt idx="764">
                        <c:v>732</c:v>
                      </c:pt>
                      <c:pt idx="765">
                        <c:v>732</c:v>
                      </c:pt>
                      <c:pt idx="766">
                        <c:v>731</c:v>
                      </c:pt>
                      <c:pt idx="767">
                        <c:v>727</c:v>
                      </c:pt>
                      <c:pt idx="768">
                        <c:v>730</c:v>
                      </c:pt>
                      <c:pt idx="769">
                        <c:v>724</c:v>
                      </c:pt>
                      <c:pt idx="770">
                        <c:v>721</c:v>
                      </c:pt>
                      <c:pt idx="771">
                        <c:v>715</c:v>
                      </c:pt>
                      <c:pt idx="772">
                        <c:v>714</c:v>
                      </c:pt>
                      <c:pt idx="773">
                        <c:v>716</c:v>
                      </c:pt>
                      <c:pt idx="774">
                        <c:v>716</c:v>
                      </c:pt>
                      <c:pt idx="775">
                        <c:v>720</c:v>
                      </c:pt>
                      <c:pt idx="776">
                        <c:v>716</c:v>
                      </c:pt>
                      <c:pt idx="777">
                        <c:v>736</c:v>
                      </c:pt>
                      <c:pt idx="778">
                        <c:v>730</c:v>
                      </c:pt>
                      <c:pt idx="779">
                        <c:v>732</c:v>
                      </c:pt>
                      <c:pt idx="780">
                        <c:v>730</c:v>
                      </c:pt>
                      <c:pt idx="781">
                        <c:v>729</c:v>
                      </c:pt>
                      <c:pt idx="782">
                        <c:v>730</c:v>
                      </c:pt>
                      <c:pt idx="783">
                        <c:v>740</c:v>
                      </c:pt>
                      <c:pt idx="784">
                        <c:v>746</c:v>
                      </c:pt>
                      <c:pt idx="785">
                        <c:v>739</c:v>
                      </c:pt>
                      <c:pt idx="786">
                        <c:v>734</c:v>
                      </c:pt>
                      <c:pt idx="787">
                        <c:v>728</c:v>
                      </c:pt>
                      <c:pt idx="788">
                        <c:v>729</c:v>
                      </c:pt>
                      <c:pt idx="789">
                        <c:v>737</c:v>
                      </c:pt>
                      <c:pt idx="790">
                        <c:v>734</c:v>
                      </c:pt>
                      <c:pt idx="791">
                        <c:v>732</c:v>
                      </c:pt>
                      <c:pt idx="792">
                        <c:v>738</c:v>
                      </c:pt>
                      <c:pt idx="793">
                        <c:v>726</c:v>
                      </c:pt>
                      <c:pt idx="794">
                        <c:v>714</c:v>
                      </c:pt>
                      <c:pt idx="795">
                        <c:v>716</c:v>
                      </c:pt>
                      <c:pt idx="796">
                        <c:v>707</c:v>
                      </c:pt>
                      <c:pt idx="797">
                        <c:v>707</c:v>
                      </c:pt>
                      <c:pt idx="798">
                        <c:v>699</c:v>
                      </c:pt>
                      <c:pt idx="799">
                        <c:v>692</c:v>
                      </c:pt>
                      <c:pt idx="800">
                        <c:v>690</c:v>
                      </c:pt>
                      <c:pt idx="801">
                        <c:v>694</c:v>
                      </c:pt>
                      <c:pt idx="802">
                        <c:v>711</c:v>
                      </c:pt>
                      <c:pt idx="803">
                        <c:v>710</c:v>
                      </c:pt>
                      <c:pt idx="804">
                        <c:v>710</c:v>
                      </c:pt>
                      <c:pt idx="805">
                        <c:v>705</c:v>
                      </c:pt>
                      <c:pt idx="806">
                        <c:v>699</c:v>
                      </c:pt>
                      <c:pt idx="807">
                        <c:v>712</c:v>
                      </c:pt>
                      <c:pt idx="808">
                        <c:v>713</c:v>
                      </c:pt>
                      <c:pt idx="809">
                        <c:v>710</c:v>
                      </c:pt>
                      <c:pt idx="810">
                        <c:v>709</c:v>
                      </c:pt>
                      <c:pt idx="811">
                        <c:v>710</c:v>
                      </c:pt>
                      <c:pt idx="812">
                        <c:v>710</c:v>
                      </c:pt>
                      <c:pt idx="813">
                        <c:v>711</c:v>
                      </c:pt>
                      <c:pt idx="814">
                        <c:v>714</c:v>
                      </c:pt>
                      <c:pt idx="815">
                        <c:v>710</c:v>
                      </c:pt>
                      <c:pt idx="816">
                        <c:v>706</c:v>
                      </c:pt>
                      <c:pt idx="817">
                        <c:v>706</c:v>
                      </c:pt>
                      <c:pt idx="818">
                        <c:v>721</c:v>
                      </c:pt>
                      <c:pt idx="819">
                        <c:v>725</c:v>
                      </c:pt>
                      <c:pt idx="820">
                        <c:v>719</c:v>
                      </c:pt>
                      <c:pt idx="821">
                        <c:v>734</c:v>
                      </c:pt>
                      <c:pt idx="822">
                        <c:v>731</c:v>
                      </c:pt>
                      <c:pt idx="823">
                        <c:v>742</c:v>
                      </c:pt>
                      <c:pt idx="824">
                        <c:v>732</c:v>
                      </c:pt>
                      <c:pt idx="825">
                        <c:v>732</c:v>
                      </c:pt>
                      <c:pt idx="826">
                        <c:v>760</c:v>
                      </c:pt>
                      <c:pt idx="827">
                        <c:v>769</c:v>
                      </c:pt>
                      <c:pt idx="828">
                        <c:v>784</c:v>
                      </c:pt>
                      <c:pt idx="829">
                        <c:v>774</c:v>
                      </c:pt>
                      <c:pt idx="830">
                        <c:v>790</c:v>
                      </c:pt>
                      <c:pt idx="831">
                        <c:v>791</c:v>
                      </c:pt>
                      <c:pt idx="832">
                        <c:v>826</c:v>
                      </c:pt>
                      <c:pt idx="833">
                        <c:v>840</c:v>
                      </c:pt>
                      <c:pt idx="834">
                        <c:v>841</c:v>
                      </c:pt>
                      <c:pt idx="835">
                        <c:v>872</c:v>
                      </c:pt>
                      <c:pt idx="836">
                        <c:v>856</c:v>
                      </c:pt>
                      <c:pt idx="837">
                        <c:v>846</c:v>
                      </c:pt>
                      <c:pt idx="838">
                        <c:v>858</c:v>
                      </c:pt>
                      <c:pt idx="839">
                        <c:v>856</c:v>
                      </c:pt>
                      <c:pt idx="840">
                        <c:v>853</c:v>
                      </c:pt>
                      <c:pt idx="841">
                        <c:v>860</c:v>
                      </c:pt>
                      <c:pt idx="842">
                        <c:v>837</c:v>
                      </c:pt>
                      <c:pt idx="843">
                        <c:v>838</c:v>
                      </c:pt>
                      <c:pt idx="844">
                        <c:v>850</c:v>
                      </c:pt>
                      <c:pt idx="845">
                        <c:v>860</c:v>
                      </c:pt>
                      <c:pt idx="846">
                        <c:v>888</c:v>
                      </c:pt>
                      <c:pt idx="847">
                        <c:v>928</c:v>
                      </c:pt>
                    </c:numCache>
                  </c:numRef>
                </c:val>
                <c:smooth val="0"/>
                <c:extLst>
                  <c:ext xmlns:c16="http://schemas.microsoft.com/office/drawing/2014/chart" uri="{C3380CC4-5D6E-409C-BE32-E72D297353CC}">
                    <c16:uniqueId val="{0000000A-0634-4855-B4C0-620969EADCB0}"/>
                  </c:ext>
                </c:extLst>
              </c15:ser>
            </c15:filteredLineSeries>
            <c15:filteredLineSeries>
              <c15:ser>
                <c:idx val="4"/>
                <c:order val="6"/>
                <c:tx>
                  <c:strRef>
                    <c:extLst xmlns:c15="http://schemas.microsoft.com/office/drawing/2012/chart">
                      <c:ext xmlns:c15="http://schemas.microsoft.com/office/drawing/2012/chart" uri="{02D57815-91ED-43cb-92C2-25804820EDAC}">
                        <c15:formulaRef>
                          <c15:sqref>Sheet1!$F$1</c15:sqref>
                        </c15:formulaRef>
                      </c:ext>
                    </c:extLst>
                    <c:strCache>
                      <c:ptCount val="1"/>
                      <c:pt idx="0">
                        <c:v>ICE BofA CCC &amp; Lower US High Yield Index2</c:v>
                      </c:pt>
                    </c:strCache>
                  </c:strRef>
                </c:tx>
                <c:spPr>
                  <a:ln>
                    <a:solidFill>
                      <a:schemeClr val="accent3"/>
                    </a:solidFill>
                    <a:prstDash val="sysDash"/>
                  </a:ln>
                </c:spPr>
                <c:marker>
                  <c:symbol val="none"/>
                </c:marker>
                <c:cat>
                  <c:numRef>
                    <c:extLst xmlns:c15="http://schemas.microsoft.com/office/drawing/2012/chart">
                      <c:ext xmlns:c15="http://schemas.microsoft.com/office/drawing/2012/chart" uri="{02D57815-91ED-43cb-92C2-25804820EDAC}">
                        <c15:formulaRef>
                          <c15:sqref>Sheet1!$A$2:$A$1112</c15:sqref>
                        </c15:formulaRef>
                      </c:ext>
                    </c:extLst>
                    <c:numCache>
                      <c:formatCode>m/d/yyyy</c:formatCode>
                      <c:ptCount val="1111"/>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45473</c:v>
                      </c:pt>
                      <c:pt idx="652">
                        <c:v>45474</c:v>
                      </c:pt>
                      <c:pt idx="653">
                        <c:v>45475</c:v>
                      </c:pt>
                      <c:pt idx="654">
                        <c:v>45476</c:v>
                      </c:pt>
                      <c:pt idx="655">
                        <c:v>45477</c:v>
                      </c:pt>
                      <c:pt idx="656">
                        <c:v>45478</c:v>
                      </c:pt>
                      <c:pt idx="657">
                        <c:v>45481</c:v>
                      </c:pt>
                      <c:pt idx="658">
                        <c:v>45482</c:v>
                      </c:pt>
                      <c:pt idx="659">
                        <c:v>45483</c:v>
                      </c:pt>
                      <c:pt idx="660">
                        <c:v>45484</c:v>
                      </c:pt>
                      <c:pt idx="661">
                        <c:v>45485</c:v>
                      </c:pt>
                      <c:pt idx="662">
                        <c:v>45488</c:v>
                      </c:pt>
                      <c:pt idx="663">
                        <c:v>45489</c:v>
                      </c:pt>
                      <c:pt idx="664">
                        <c:v>45490</c:v>
                      </c:pt>
                      <c:pt idx="665">
                        <c:v>45491</c:v>
                      </c:pt>
                      <c:pt idx="666">
                        <c:v>45492</c:v>
                      </c:pt>
                      <c:pt idx="667">
                        <c:v>45495</c:v>
                      </c:pt>
                      <c:pt idx="668">
                        <c:v>45496</c:v>
                      </c:pt>
                      <c:pt idx="669">
                        <c:v>45497</c:v>
                      </c:pt>
                      <c:pt idx="670">
                        <c:v>45498</c:v>
                      </c:pt>
                      <c:pt idx="671">
                        <c:v>45499</c:v>
                      </c:pt>
                      <c:pt idx="672">
                        <c:v>45502</c:v>
                      </c:pt>
                      <c:pt idx="673">
                        <c:v>45503</c:v>
                      </c:pt>
                      <c:pt idx="674">
                        <c:v>45504</c:v>
                      </c:pt>
                      <c:pt idx="675">
                        <c:v>45505</c:v>
                      </c:pt>
                      <c:pt idx="676">
                        <c:v>45506</c:v>
                      </c:pt>
                      <c:pt idx="677">
                        <c:v>45509</c:v>
                      </c:pt>
                      <c:pt idx="678">
                        <c:v>45510</c:v>
                      </c:pt>
                      <c:pt idx="679">
                        <c:v>45511</c:v>
                      </c:pt>
                      <c:pt idx="680">
                        <c:v>45512</c:v>
                      </c:pt>
                      <c:pt idx="681">
                        <c:v>45513</c:v>
                      </c:pt>
                      <c:pt idx="682">
                        <c:v>45516</c:v>
                      </c:pt>
                      <c:pt idx="683">
                        <c:v>45517</c:v>
                      </c:pt>
                      <c:pt idx="684">
                        <c:v>45518</c:v>
                      </c:pt>
                      <c:pt idx="685">
                        <c:v>45519</c:v>
                      </c:pt>
                      <c:pt idx="686">
                        <c:v>45520</c:v>
                      </c:pt>
                      <c:pt idx="687">
                        <c:v>45523</c:v>
                      </c:pt>
                      <c:pt idx="688">
                        <c:v>45524</c:v>
                      </c:pt>
                      <c:pt idx="689">
                        <c:v>45525</c:v>
                      </c:pt>
                      <c:pt idx="690">
                        <c:v>45526</c:v>
                      </c:pt>
                      <c:pt idx="691">
                        <c:v>45527</c:v>
                      </c:pt>
                      <c:pt idx="692">
                        <c:v>45530</c:v>
                      </c:pt>
                      <c:pt idx="693">
                        <c:v>45531</c:v>
                      </c:pt>
                      <c:pt idx="694">
                        <c:v>45532</c:v>
                      </c:pt>
                      <c:pt idx="695">
                        <c:v>45533</c:v>
                      </c:pt>
                      <c:pt idx="696">
                        <c:v>45534</c:v>
                      </c:pt>
                      <c:pt idx="697">
                        <c:v>45535</c:v>
                      </c:pt>
                      <c:pt idx="698">
                        <c:v>45537</c:v>
                      </c:pt>
                      <c:pt idx="699">
                        <c:v>45538</c:v>
                      </c:pt>
                      <c:pt idx="700">
                        <c:v>45539</c:v>
                      </c:pt>
                      <c:pt idx="701">
                        <c:v>45540</c:v>
                      </c:pt>
                      <c:pt idx="702">
                        <c:v>45541</c:v>
                      </c:pt>
                      <c:pt idx="703">
                        <c:v>45544</c:v>
                      </c:pt>
                      <c:pt idx="704">
                        <c:v>45545</c:v>
                      </c:pt>
                      <c:pt idx="705">
                        <c:v>45546</c:v>
                      </c:pt>
                      <c:pt idx="706">
                        <c:v>45547</c:v>
                      </c:pt>
                      <c:pt idx="707">
                        <c:v>45548</c:v>
                      </c:pt>
                      <c:pt idx="708">
                        <c:v>45551</c:v>
                      </c:pt>
                      <c:pt idx="709">
                        <c:v>45552</c:v>
                      </c:pt>
                      <c:pt idx="710">
                        <c:v>45553</c:v>
                      </c:pt>
                      <c:pt idx="711">
                        <c:v>45554</c:v>
                      </c:pt>
                      <c:pt idx="712">
                        <c:v>45555</c:v>
                      </c:pt>
                      <c:pt idx="713">
                        <c:v>45558</c:v>
                      </c:pt>
                      <c:pt idx="714">
                        <c:v>45559</c:v>
                      </c:pt>
                      <c:pt idx="715">
                        <c:v>45560</c:v>
                      </c:pt>
                      <c:pt idx="716">
                        <c:v>45561</c:v>
                      </c:pt>
                      <c:pt idx="717">
                        <c:v>45562</c:v>
                      </c:pt>
                      <c:pt idx="718">
                        <c:v>45565</c:v>
                      </c:pt>
                      <c:pt idx="719">
                        <c:v>45566</c:v>
                      </c:pt>
                      <c:pt idx="720">
                        <c:v>45567</c:v>
                      </c:pt>
                      <c:pt idx="721">
                        <c:v>45568</c:v>
                      </c:pt>
                      <c:pt idx="722">
                        <c:v>45569</c:v>
                      </c:pt>
                      <c:pt idx="723">
                        <c:v>45572</c:v>
                      </c:pt>
                      <c:pt idx="724">
                        <c:v>45573</c:v>
                      </c:pt>
                      <c:pt idx="725">
                        <c:v>45574</c:v>
                      </c:pt>
                      <c:pt idx="726">
                        <c:v>45575</c:v>
                      </c:pt>
                      <c:pt idx="727">
                        <c:v>45576</c:v>
                      </c:pt>
                      <c:pt idx="728">
                        <c:v>45579</c:v>
                      </c:pt>
                      <c:pt idx="729">
                        <c:v>45580</c:v>
                      </c:pt>
                      <c:pt idx="730">
                        <c:v>45581</c:v>
                      </c:pt>
                      <c:pt idx="731">
                        <c:v>45582</c:v>
                      </c:pt>
                      <c:pt idx="732">
                        <c:v>45583</c:v>
                      </c:pt>
                      <c:pt idx="733">
                        <c:v>45586</c:v>
                      </c:pt>
                      <c:pt idx="734">
                        <c:v>45587</c:v>
                      </c:pt>
                      <c:pt idx="735">
                        <c:v>45588</c:v>
                      </c:pt>
                      <c:pt idx="736">
                        <c:v>45589</c:v>
                      </c:pt>
                      <c:pt idx="737">
                        <c:v>45590</c:v>
                      </c:pt>
                      <c:pt idx="738">
                        <c:v>45593</c:v>
                      </c:pt>
                      <c:pt idx="739">
                        <c:v>45594</c:v>
                      </c:pt>
                      <c:pt idx="740">
                        <c:v>45595</c:v>
                      </c:pt>
                      <c:pt idx="741">
                        <c:v>45596</c:v>
                      </c:pt>
                      <c:pt idx="742">
                        <c:v>45597</c:v>
                      </c:pt>
                      <c:pt idx="743">
                        <c:v>45600</c:v>
                      </c:pt>
                      <c:pt idx="744">
                        <c:v>45601</c:v>
                      </c:pt>
                      <c:pt idx="745">
                        <c:v>45602</c:v>
                      </c:pt>
                      <c:pt idx="746">
                        <c:v>45603</c:v>
                      </c:pt>
                      <c:pt idx="747">
                        <c:v>45604</c:v>
                      </c:pt>
                      <c:pt idx="748">
                        <c:v>45607</c:v>
                      </c:pt>
                      <c:pt idx="749">
                        <c:v>45608</c:v>
                      </c:pt>
                      <c:pt idx="750">
                        <c:v>45609</c:v>
                      </c:pt>
                      <c:pt idx="751">
                        <c:v>45610</c:v>
                      </c:pt>
                      <c:pt idx="752">
                        <c:v>45611</c:v>
                      </c:pt>
                      <c:pt idx="753">
                        <c:v>45614</c:v>
                      </c:pt>
                      <c:pt idx="754">
                        <c:v>45615</c:v>
                      </c:pt>
                      <c:pt idx="755">
                        <c:v>45616</c:v>
                      </c:pt>
                      <c:pt idx="756">
                        <c:v>45617</c:v>
                      </c:pt>
                      <c:pt idx="757">
                        <c:v>45618</c:v>
                      </c:pt>
                      <c:pt idx="758">
                        <c:v>45621</c:v>
                      </c:pt>
                      <c:pt idx="759">
                        <c:v>45622</c:v>
                      </c:pt>
                      <c:pt idx="760">
                        <c:v>45623</c:v>
                      </c:pt>
                      <c:pt idx="761">
                        <c:v>45624</c:v>
                      </c:pt>
                      <c:pt idx="762">
                        <c:v>45625</c:v>
                      </c:pt>
                      <c:pt idx="763">
                        <c:v>45626</c:v>
                      </c:pt>
                      <c:pt idx="764">
                        <c:v>45628</c:v>
                      </c:pt>
                      <c:pt idx="765">
                        <c:v>45629</c:v>
                      </c:pt>
                      <c:pt idx="766">
                        <c:v>45630</c:v>
                      </c:pt>
                      <c:pt idx="767">
                        <c:v>45631</c:v>
                      </c:pt>
                      <c:pt idx="768">
                        <c:v>45632</c:v>
                      </c:pt>
                      <c:pt idx="769">
                        <c:v>45635</c:v>
                      </c:pt>
                      <c:pt idx="770">
                        <c:v>45636</c:v>
                      </c:pt>
                      <c:pt idx="771">
                        <c:v>45637</c:v>
                      </c:pt>
                      <c:pt idx="772">
                        <c:v>45638</c:v>
                      </c:pt>
                      <c:pt idx="773">
                        <c:v>45639</c:v>
                      </c:pt>
                      <c:pt idx="774">
                        <c:v>45642</c:v>
                      </c:pt>
                      <c:pt idx="775">
                        <c:v>45643</c:v>
                      </c:pt>
                      <c:pt idx="776">
                        <c:v>45644</c:v>
                      </c:pt>
                      <c:pt idx="777">
                        <c:v>45645</c:v>
                      </c:pt>
                      <c:pt idx="778">
                        <c:v>45646</c:v>
                      </c:pt>
                      <c:pt idx="779">
                        <c:v>45649</c:v>
                      </c:pt>
                      <c:pt idx="780">
                        <c:v>45650</c:v>
                      </c:pt>
                      <c:pt idx="781">
                        <c:v>45652</c:v>
                      </c:pt>
                      <c:pt idx="782">
                        <c:v>45653</c:v>
                      </c:pt>
                      <c:pt idx="783">
                        <c:v>45656</c:v>
                      </c:pt>
                      <c:pt idx="784">
                        <c:v>45657</c:v>
                      </c:pt>
                      <c:pt idx="785">
                        <c:v>45659</c:v>
                      </c:pt>
                      <c:pt idx="786">
                        <c:v>45660</c:v>
                      </c:pt>
                      <c:pt idx="787">
                        <c:v>45663</c:v>
                      </c:pt>
                      <c:pt idx="788">
                        <c:v>45664</c:v>
                      </c:pt>
                      <c:pt idx="789">
                        <c:v>45665</c:v>
                      </c:pt>
                      <c:pt idx="790">
                        <c:v>45666</c:v>
                      </c:pt>
                      <c:pt idx="791">
                        <c:v>45667</c:v>
                      </c:pt>
                      <c:pt idx="792">
                        <c:v>45670</c:v>
                      </c:pt>
                      <c:pt idx="793">
                        <c:v>45671</c:v>
                      </c:pt>
                      <c:pt idx="794">
                        <c:v>45672</c:v>
                      </c:pt>
                      <c:pt idx="795">
                        <c:v>45673</c:v>
                      </c:pt>
                      <c:pt idx="796">
                        <c:v>45674</c:v>
                      </c:pt>
                      <c:pt idx="797">
                        <c:v>45677</c:v>
                      </c:pt>
                      <c:pt idx="798">
                        <c:v>45678</c:v>
                      </c:pt>
                      <c:pt idx="799">
                        <c:v>45679</c:v>
                      </c:pt>
                      <c:pt idx="800">
                        <c:v>45680</c:v>
                      </c:pt>
                      <c:pt idx="801">
                        <c:v>45681</c:v>
                      </c:pt>
                      <c:pt idx="802">
                        <c:v>45684</c:v>
                      </c:pt>
                      <c:pt idx="803">
                        <c:v>45685</c:v>
                      </c:pt>
                      <c:pt idx="804">
                        <c:v>45686</c:v>
                      </c:pt>
                      <c:pt idx="805">
                        <c:v>45687</c:v>
                      </c:pt>
                      <c:pt idx="806">
                        <c:v>45688</c:v>
                      </c:pt>
                      <c:pt idx="807">
                        <c:v>45691</c:v>
                      </c:pt>
                      <c:pt idx="808">
                        <c:v>45692</c:v>
                      </c:pt>
                      <c:pt idx="809">
                        <c:v>45693</c:v>
                      </c:pt>
                      <c:pt idx="810">
                        <c:v>45694</c:v>
                      </c:pt>
                      <c:pt idx="811">
                        <c:v>45695</c:v>
                      </c:pt>
                      <c:pt idx="812">
                        <c:v>45698</c:v>
                      </c:pt>
                      <c:pt idx="813">
                        <c:v>45699</c:v>
                      </c:pt>
                      <c:pt idx="814">
                        <c:v>45700</c:v>
                      </c:pt>
                      <c:pt idx="815">
                        <c:v>45701</c:v>
                      </c:pt>
                      <c:pt idx="816">
                        <c:v>45702</c:v>
                      </c:pt>
                      <c:pt idx="817">
                        <c:v>45705</c:v>
                      </c:pt>
                      <c:pt idx="818">
                        <c:v>45706</c:v>
                      </c:pt>
                      <c:pt idx="819">
                        <c:v>45707</c:v>
                      </c:pt>
                      <c:pt idx="820">
                        <c:v>45708</c:v>
                      </c:pt>
                      <c:pt idx="821">
                        <c:v>45709</c:v>
                      </c:pt>
                      <c:pt idx="822">
                        <c:v>45712</c:v>
                      </c:pt>
                      <c:pt idx="823">
                        <c:v>45713</c:v>
                      </c:pt>
                      <c:pt idx="824">
                        <c:v>45714</c:v>
                      </c:pt>
                      <c:pt idx="825">
                        <c:v>45715</c:v>
                      </c:pt>
                      <c:pt idx="826">
                        <c:v>45716</c:v>
                      </c:pt>
                      <c:pt idx="827">
                        <c:v>45719</c:v>
                      </c:pt>
                      <c:pt idx="828">
                        <c:v>45720</c:v>
                      </c:pt>
                      <c:pt idx="829">
                        <c:v>45721</c:v>
                      </c:pt>
                      <c:pt idx="830">
                        <c:v>45722</c:v>
                      </c:pt>
                      <c:pt idx="831">
                        <c:v>45723</c:v>
                      </c:pt>
                      <c:pt idx="832">
                        <c:v>45726</c:v>
                      </c:pt>
                      <c:pt idx="833">
                        <c:v>45727</c:v>
                      </c:pt>
                      <c:pt idx="834">
                        <c:v>45728</c:v>
                      </c:pt>
                      <c:pt idx="835">
                        <c:v>45729</c:v>
                      </c:pt>
                      <c:pt idx="836">
                        <c:v>45730</c:v>
                      </c:pt>
                      <c:pt idx="837">
                        <c:v>45733</c:v>
                      </c:pt>
                      <c:pt idx="838">
                        <c:v>45734</c:v>
                      </c:pt>
                      <c:pt idx="839">
                        <c:v>45735</c:v>
                      </c:pt>
                      <c:pt idx="840">
                        <c:v>45736</c:v>
                      </c:pt>
                      <c:pt idx="841">
                        <c:v>45737</c:v>
                      </c:pt>
                      <c:pt idx="842">
                        <c:v>45740</c:v>
                      </c:pt>
                      <c:pt idx="843">
                        <c:v>45741</c:v>
                      </c:pt>
                      <c:pt idx="844">
                        <c:v>45742</c:v>
                      </c:pt>
                      <c:pt idx="845">
                        <c:v>45743</c:v>
                      </c:pt>
                      <c:pt idx="846">
                        <c:v>45744</c:v>
                      </c:pt>
                      <c:pt idx="847">
                        <c:v>45747</c:v>
                      </c:pt>
                      <c:pt idx="848">
                        <c:v>45748</c:v>
                      </c:pt>
                      <c:pt idx="849">
                        <c:v>45749</c:v>
                      </c:pt>
                      <c:pt idx="850">
                        <c:v>45750</c:v>
                      </c:pt>
                      <c:pt idx="851">
                        <c:v>45751</c:v>
                      </c:pt>
                      <c:pt idx="852">
                        <c:v>45754</c:v>
                      </c:pt>
                      <c:pt idx="853">
                        <c:v>45755</c:v>
                      </c:pt>
                      <c:pt idx="854">
                        <c:v>45756</c:v>
                      </c:pt>
                      <c:pt idx="855">
                        <c:v>45757</c:v>
                      </c:pt>
                      <c:pt idx="856">
                        <c:v>45758</c:v>
                      </c:pt>
                      <c:pt idx="857">
                        <c:v>45761</c:v>
                      </c:pt>
                      <c:pt idx="858">
                        <c:v>45762</c:v>
                      </c:pt>
                      <c:pt idx="859">
                        <c:v>45763</c:v>
                      </c:pt>
                      <c:pt idx="860">
                        <c:v>45764</c:v>
                      </c:pt>
                      <c:pt idx="861">
                        <c:v>45768</c:v>
                      </c:pt>
                      <c:pt idx="862">
                        <c:v>45769</c:v>
                      </c:pt>
                      <c:pt idx="863">
                        <c:v>45770</c:v>
                      </c:pt>
                      <c:pt idx="864">
                        <c:v>45771</c:v>
                      </c:pt>
                      <c:pt idx="865">
                        <c:v>45772</c:v>
                      </c:pt>
                      <c:pt idx="866">
                        <c:v>45775</c:v>
                      </c:pt>
                      <c:pt idx="867">
                        <c:v>45776</c:v>
                      </c:pt>
                      <c:pt idx="868">
                        <c:v>45777</c:v>
                      </c:pt>
                      <c:pt idx="869">
                        <c:v>45778</c:v>
                      </c:pt>
                      <c:pt idx="870">
                        <c:v>45779</c:v>
                      </c:pt>
                      <c:pt idx="871">
                        <c:v>45782</c:v>
                      </c:pt>
                      <c:pt idx="872">
                        <c:v>45783</c:v>
                      </c:pt>
                      <c:pt idx="873">
                        <c:v>45784</c:v>
                      </c:pt>
                      <c:pt idx="874">
                        <c:v>45785</c:v>
                      </c:pt>
                      <c:pt idx="875">
                        <c:v>45786</c:v>
                      </c:pt>
                      <c:pt idx="876">
                        <c:v>45789</c:v>
                      </c:pt>
                      <c:pt idx="877">
                        <c:v>45790</c:v>
                      </c:pt>
                      <c:pt idx="878">
                        <c:v>45791</c:v>
                      </c:pt>
                      <c:pt idx="879">
                        <c:v>45792</c:v>
                      </c:pt>
                      <c:pt idx="880">
                        <c:v>45793</c:v>
                      </c:pt>
                      <c:pt idx="881">
                        <c:v>45796</c:v>
                      </c:pt>
                      <c:pt idx="882">
                        <c:v>45797</c:v>
                      </c:pt>
                      <c:pt idx="883">
                        <c:v>45798</c:v>
                      </c:pt>
                      <c:pt idx="884">
                        <c:v>45799</c:v>
                      </c:pt>
                      <c:pt idx="885">
                        <c:v>45800</c:v>
                      </c:pt>
                      <c:pt idx="886">
                        <c:v>45803</c:v>
                      </c:pt>
                      <c:pt idx="887">
                        <c:v>45804</c:v>
                      </c:pt>
                      <c:pt idx="888">
                        <c:v>45805</c:v>
                      </c:pt>
                      <c:pt idx="889">
                        <c:v>45806</c:v>
                      </c:pt>
                      <c:pt idx="890">
                        <c:v>45807</c:v>
                      </c:pt>
                      <c:pt idx="891">
                        <c:v>45808</c:v>
                      </c:pt>
                      <c:pt idx="892">
                        <c:v>45810</c:v>
                      </c:pt>
                      <c:pt idx="893">
                        <c:v>45811</c:v>
                      </c:pt>
                      <c:pt idx="894">
                        <c:v>45812</c:v>
                      </c:pt>
                      <c:pt idx="895">
                        <c:v>45813</c:v>
                      </c:pt>
                      <c:pt idx="896">
                        <c:v>45814</c:v>
                      </c:pt>
                      <c:pt idx="897">
                        <c:v>45817</c:v>
                      </c:pt>
                      <c:pt idx="898">
                        <c:v>45818</c:v>
                      </c:pt>
                      <c:pt idx="899">
                        <c:v>45819</c:v>
                      </c:pt>
                      <c:pt idx="900">
                        <c:v>45820</c:v>
                      </c:pt>
                      <c:pt idx="901">
                        <c:v>45821</c:v>
                      </c:pt>
                      <c:pt idx="902">
                        <c:v>45824</c:v>
                      </c:pt>
                      <c:pt idx="903">
                        <c:v>45825</c:v>
                      </c:pt>
                      <c:pt idx="904">
                        <c:v>45826</c:v>
                      </c:pt>
                      <c:pt idx="905">
                        <c:v>45827</c:v>
                      </c:pt>
                      <c:pt idx="906">
                        <c:v>45828</c:v>
                      </c:pt>
                      <c:pt idx="907">
                        <c:v>45831</c:v>
                      </c:pt>
                      <c:pt idx="908">
                        <c:v>45832</c:v>
                      </c:pt>
                      <c:pt idx="909">
                        <c:v>45833</c:v>
                      </c:pt>
                      <c:pt idx="910">
                        <c:v>45834</c:v>
                      </c:pt>
                      <c:pt idx="911">
                        <c:v>45835</c:v>
                      </c:pt>
                      <c:pt idx="912">
                        <c:v>45838</c:v>
                      </c:pt>
                      <c:pt idx="913">
                        <c:v>45839</c:v>
                      </c:pt>
                      <c:pt idx="914">
                        <c:v>45840</c:v>
                      </c:pt>
                      <c:pt idx="915">
                        <c:v>45841</c:v>
                      </c:pt>
                      <c:pt idx="916">
                        <c:v>45842</c:v>
                      </c:pt>
                      <c:pt idx="917">
                        <c:v>45845</c:v>
                      </c:pt>
                      <c:pt idx="918">
                        <c:v>45846</c:v>
                      </c:pt>
                      <c:pt idx="919">
                        <c:v>45847</c:v>
                      </c:pt>
                      <c:pt idx="920">
                        <c:v>45848</c:v>
                      </c:pt>
                      <c:pt idx="921">
                        <c:v>45849</c:v>
                      </c:pt>
                      <c:pt idx="922">
                        <c:v>45852</c:v>
                      </c:pt>
                      <c:pt idx="923">
                        <c:v>45853</c:v>
                      </c:pt>
                      <c:pt idx="924">
                        <c:v>45854</c:v>
                      </c:pt>
                      <c:pt idx="925">
                        <c:v>45855</c:v>
                      </c:pt>
                      <c:pt idx="926">
                        <c:v>45856</c:v>
                      </c:pt>
                      <c:pt idx="927">
                        <c:v>45859</c:v>
                      </c:pt>
                      <c:pt idx="928">
                        <c:v>45860</c:v>
                      </c:pt>
                      <c:pt idx="929">
                        <c:v>45861</c:v>
                      </c:pt>
                      <c:pt idx="930">
                        <c:v>45862</c:v>
                      </c:pt>
                      <c:pt idx="931">
                        <c:v>45863</c:v>
                      </c:pt>
                      <c:pt idx="932">
                        <c:v>45866</c:v>
                      </c:pt>
                      <c:pt idx="933">
                        <c:v>45867</c:v>
                      </c:pt>
                      <c:pt idx="934">
                        <c:v>45868</c:v>
                      </c:pt>
                      <c:pt idx="935">
                        <c:v>45869</c:v>
                      </c:pt>
                      <c:pt idx="936">
                        <c:v>45870</c:v>
                      </c:pt>
                      <c:pt idx="937">
                        <c:v>45873</c:v>
                      </c:pt>
                      <c:pt idx="938">
                        <c:v>45874</c:v>
                      </c:pt>
                      <c:pt idx="939">
                        <c:v>45875</c:v>
                      </c:pt>
                      <c:pt idx="940">
                        <c:v>45876</c:v>
                      </c:pt>
                      <c:pt idx="941">
                        <c:v>45877</c:v>
                      </c:pt>
                      <c:pt idx="942">
                        <c:v>45880</c:v>
                      </c:pt>
                      <c:pt idx="943">
                        <c:v>45881</c:v>
                      </c:pt>
                      <c:pt idx="944">
                        <c:v>45882</c:v>
                      </c:pt>
                      <c:pt idx="945">
                        <c:v>45883</c:v>
                      </c:pt>
                      <c:pt idx="946">
                        <c:v>45884</c:v>
                      </c:pt>
                      <c:pt idx="947">
                        <c:v>45887</c:v>
                      </c:pt>
                      <c:pt idx="948">
                        <c:v>45888</c:v>
                      </c:pt>
                      <c:pt idx="949">
                        <c:v>45889</c:v>
                      </c:pt>
                      <c:pt idx="950">
                        <c:v>45890</c:v>
                      </c:pt>
                      <c:pt idx="951">
                        <c:v>45891</c:v>
                      </c:pt>
                      <c:pt idx="952">
                        <c:v>45894</c:v>
                      </c:pt>
                      <c:pt idx="953">
                        <c:v>45895</c:v>
                      </c:pt>
                      <c:pt idx="954">
                        <c:v>45896</c:v>
                      </c:pt>
                      <c:pt idx="955">
                        <c:v>45897</c:v>
                      </c:pt>
                      <c:pt idx="956">
                        <c:v>45898</c:v>
                      </c:pt>
                      <c:pt idx="957">
                        <c:v>45900</c:v>
                      </c:pt>
                      <c:pt idx="958">
                        <c:v>45901</c:v>
                      </c:pt>
                      <c:pt idx="959">
                        <c:v>45902</c:v>
                      </c:pt>
                      <c:pt idx="960">
                        <c:v>45903</c:v>
                      </c:pt>
                      <c:pt idx="961">
                        <c:v>45904</c:v>
                      </c:pt>
                      <c:pt idx="962">
                        <c:v>45905</c:v>
                      </c:pt>
                      <c:pt idx="963">
                        <c:v>45908</c:v>
                      </c:pt>
                      <c:pt idx="964">
                        <c:v>45909</c:v>
                      </c:pt>
                      <c:pt idx="965">
                        <c:v>45910</c:v>
                      </c:pt>
                      <c:pt idx="966">
                        <c:v>45911</c:v>
                      </c:pt>
                      <c:pt idx="967">
                        <c:v>45912</c:v>
                      </c:pt>
                      <c:pt idx="968">
                        <c:v>45915</c:v>
                      </c:pt>
                      <c:pt idx="969">
                        <c:v>45916</c:v>
                      </c:pt>
                      <c:pt idx="970">
                        <c:v>45917</c:v>
                      </c:pt>
                      <c:pt idx="971">
                        <c:v>45918</c:v>
                      </c:pt>
                      <c:pt idx="972">
                        <c:v>45919</c:v>
                      </c:pt>
                      <c:pt idx="973">
                        <c:v>45922</c:v>
                      </c:pt>
                      <c:pt idx="974">
                        <c:v>45923</c:v>
                      </c:pt>
                      <c:pt idx="975">
                        <c:v>45924</c:v>
                      </c:pt>
                      <c:pt idx="976">
                        <c:v>45925</c:v>
                      </c:pt>
                      <c:pt idx="977">
                        <c:v>45926</c:v>
                      </c:pt>
                      <c:pt idx="978">
                        <c:v>45929</c:v>
                      </c:pt>
                      <c:pt idx="979">
                        <c:v>45930</c:v>
                      </c:pt>
                      <c:pt idx="980">
                        <c:v>45931</c:v>
                      </c:pt>
                      <c:pt idx="981">
                        <c:v>45932</c:v>
                      </c:pt>
                      <c:pt idx="982">
                        <c:v>45933</c:v>
                      </c:pt>
                      <c:pt idx="983">
                        <c:v>45936</c:v>
                      </c:pt>
                      <c:pt idx="984">
                        <c:v>45937</c:v>
                      </c:pt>
                      <c:pt idx="985">
                        <c:v>45938</c:v>
                      </c:pt>
                      <c:pt idx="986">
                        <c:v>45939</c:v>
                      </c:pt>
                      <c:pt idx="987">
                        <c:v>45940</c:v>
                      </c:pt>
                      <c:pt idx="988">
                        <c:v>45943</c:v>
                      </c:pt>
                      <c:pt idx="989">
                        <c:v>45944</c:v>
                      </c:pt>
                      <c:pt idx="990">
                        <c:v>45945</c:v>
                      </c:pt>
                      <c:pt idx="991">
                        <c:v>45946</c:v>
                      </c:pt>
                      <c:pt idx="992">
                        <c:v>45947</c:v>
                      </c:pt>
                      <c:pt idx="993">
                        <c:v>45950</c:v>
                      </c:pt>
                      <c:pt idx="994">
                        <c:v>45951</c:v>
                      </c:pt>
                      <c:pt idx="995">
                        <c:v>45952</c:v>
                      </c:pt>
                      <c:pt idx="996">
                        <c:v>45953</c:v>
                      </c:pt>
                      <c:pt idx="997">
                        <c:v>45954</c:v>
                      </c:pt>
                      <c:pt idx="998">
                        <c:v>45957</c:v>
                      </c:pt>
                      <c:pt idx="999">
                        <c:v>45958</c:v>
                      </c:pt>
                      <c:pt idx="1000">
                        <c:v>45959</c:v>
                      </c:pt>
                      <c:pt idx="1001">
                        <c:v>45960</c:v>
                      </c:pt>
                      <c:pt idx="1002">
                        <c:v>45961</c:v>
                      </c:pt>
                      <c:pt idx="1003">
                        <c:v>45964</c:v>
                      </c:pt>
                      <c:pt idx="1004">
                        <c:v>45965</c:v>
                      </c:pt>
                      <c:pt idx="1005">
                        <c:v>45966</c:v>
                      </c:pt>
                      <c:pt idx="1006">
                        <c:v>45967</c:v>
                      </c:pt>
                      <c:pt idx="1007">
                        <c:v>45968</c:v>
                      </c:pt>
                      <c:pt idx="1008">
                        <c:v>45971</c:v>
                      </c:pt>
                      <c:pt idx="1009">
                        <c:v>45972</c:v>
                      </c:pt>
                      <c:pt idx="1010">
                        <c:v>45973</c:v>
                      </c:pt>
                      <c:pt idx="1011">
                        <c:v>45974</c:v>
                      </c:pt>
                      <c:pt idx="1012">
                        <c:v>45975</c:v>
                      </c:pt>
                      <c:pt idx="1013">
                        <c:v>45978</c:v>
                      </c:pt>
                      <c:pt idx="1014">
                        <c:v>45979</c:v>
                      </c:pt>
                      <c:pt idx="1015">
                        <c:v>45980</c:v>
                      </c:pt>
                      <c:pt idx="1016">
                        <c:v>45981</c:v>
                      </c:pt>
                      <c:pt idx="1017">
                        <c:v>45982</c:v>
                      </c:pt>
                      <c:pt idx="1018">
                        <c:v>45985</c:v>
                      </c:pt>
                      <c:pt idx="1019">
                        <c:v>45986</c:v>
                      </c:pt>
                      <c:pt idx="1020">
                        <c:v>45987</c:v>
                      </c:pt>
                      <c:pt idx="1021">
                        <c:v>45988</c:v>
                      </c:pt>
                      <c:pt idx="1022">
                        <c:v>45989</c:v>
                      </c:pt>
                      <c:pt idx="1023">
                        <c:v>45991</c:v>
                      </c:pt>
                      <c:pt idx="1024">
                        <c:v>45992</c:v>
                      </c:pt>
                      <c:pt idx="1025">
                        <c:v>45993</c:v>
                      </c:pt>
                      <c:pt idx="1026">
                        <c:v>45994</c:v>
                      </c:pt>
                      <c:pt idx="1027">
                        <c:v>45995</c:v>
                      </c:pt>
                      <c:pt idx="1028">
                        <c:v>45996</c:v>
                      </c:pt>
                      <c:pt idx="1029">
                        <c:v>45999</c:v>
                      </c:pt>
                      <c:pt idx="1030">
                        <c:v>46000</c:v>
                      </c:pt>
                      <c:pt idx="1031">
                        <c:v>46001</c:v>
                      </c:pt>
                      <c:pt idx="1032">
                        <c:v>46002</c:v>
                      </c:pt>
                      <c:pt idx="1033">
                        <c:v>46003</c:v>
                      </c:pt>
                      <c:pt idx="1034">
                        <c:v>46006</c:v>
                      </c:pt>
                      <c:pt idx="1035">
                        <c:v>46007</c:v>
                      </c:pt>
                      <c:pt idx="1036">
                        <c:v>46008</c:v>
                      </c:pt>
                      <c:pt idx="1037">
                        <c:v>46009</c:v>
                      </c:pt>
                      <c:pt idx="1038">
                        <c:v>46010</c:v>
                      </c:pt>
                      <c:pt idx="1039">
                        <c:v>46013</c:v>
                      </c:pt>
                      <c:pt idx="1040">
                        <c:v>46014</c:v>
                      </c:pt>
                      <c:pt idx="1041">
                        <c:v>46015</c:v>
                      </c:pt>
                      <c:pt idx="1042">
                        <c:v>46017</c:v>
                      </c:pt>
                      <c:pt idx="1043">
                        <c:v>46020</c:v>
                      </c:pt>
                      <c:pt idx="1044">
                        <c:v>46021</c:v>
                      </c:pt>
                      <c:pt idx="1045">
                        <c:v>46022</c:v>
                      </c:pt>
                      <c:pt idx="1046">
                        <c:v>46024</c:v>
                      </c:pt>
                      <c:pt idx="1047">
                        <c:v>46027</c:v>
                      </c:pt>
                      <c:pt idx="1048">
                        <c:v>46028</c:v>
                      </c:pt>
                      <c:pt idx="1049">
                        <c:v>46029</c:v>
                      </c:pt>
                      <c:pt idx="1050">
                        <c:v>46030</c:v>
                      </c:pt>
                      <c:pt idx="1051">
                        <c:v>46031</c:v>
                      </c:pt>
                      <c:pt idx="1052">
                        <c:v>46034</c:v>
                      </c:pt>
                      <c:pt idx="1053">
                        <c:v>46035</c:v>
                      </c:pt>
                      <c:pt idx="1054">
                        <c:v>46036</c:v>
                      </c:pt>
                      <c:pt idx="1055">
                        <c:v>46037</c:v>
                      </c:pt>
                      <c:pt idx="1056">
                        <c:v>46038</c:v>
                      </c:pt>
                      <c:pt idx="1057">
                        <c:v>46041</c:v>
                      </c:pt>
                      <c:pt idx="1058">
                        <c:v>46042</c:v>
                      </c:pt>
                      <c:pt idx="1059">
                        <c:v>46043</c:v>
                      </c:pt>
                      <c:pt idx="1060">
                        <c:v>46044</c:v>
                      </c:pt>
                      <c:pt idx="1061">
                        <c:v>46045</c:v>
                      </c:pt>
                      <c:pt idx="1062">
                        <c:v>46048</c:v>
                      </c:pt>
                      <c:pt idx="1063">
                        <c:v>46049</c:v>
                      </c:pt>
                      <c:pt idx="1064">
                        <c:v>46050</c:v>
                      </c:pt>
                      <c:pt idx="1065">
                        <c:v>46051</c:v>
                      </c:pt>
                      <c:pt idx="1066">
                        <c:v>46052</c:v>
                      </c:pt>
                      <c:pt idx="1067">
                        <c:v>46053</c:v>
                      </c:pt>
                      <c:pt idx="1068">
                        <c:v>46055</c:v>
                      </c:pt>
                      <c:pt idx="1069">
                        <c:v>46056</c:v>
                      </c:pt>
                      <c:pt idx="1070">
                        <c:v>46057</c:v>
                      </c:pt>
                      <c:pt idx="1071">
                        <c:v>46058</c:v>
                      </c:pt>
                      <c:pt idx="1072">
                        <c:v>46059</c:v>
                      </c:pt>
                      <c:pt idx="1073">
                        <c:v>46062</c:v>
                      </c:pt>
                      <c:pt idx="1074">
                        <c:v>46063</c:v>
                      </c:pt>
                      <c:pt idx="1075">
                        <c:v>46064</c:v>
                      </c:pt>
                      <c:pt idx="1076">
                        <c:v>46065</c:v>
                      </c:pt>
                      <c:pt idx="1077">
                        <c:v>46066</c:v>
                      </c:pt>
                      <c:pt idx="1078">
                        <c:v>46069</c:v>
                      </c:pt>
                      <c:pt idx="1079">
                        <c:v>46070</c:v>
                      </c:pt>
                      <c:pt idx="1080">
                        <c:v>46071</c:v>
                      </c:pt>
                      <c:pt idx="1081">
                        <c:v>46072</c:v>
                      </c:pt>
                      <c:pt idx="1082">
                        <c:v>46073</c:v>
                      </c:pt>
                      <c:pt idx="1083">
                        <c:v>46076</c:v>
                      </c:pt>
                      <c:pt idx="1084">
                        <c:v>46077</c:v>
                      </c:pt>
                      <c:pt idx="1085">
                        <c:v>46078</c:v>
                      </c:pt>
                      <c:pt idx="1086">
                        <c:v>46079</c:v>
                      </c:pt>
                      <c:pt idx="1087">
                        <c:v>46080</c:v>
                      </c:pt>
                      <c:pt idx="1088">
                        <c:v>46081</c:v>
                      </c:pt>
                      <c:pt idx="1089">
                        <c:v>46083</c:v>
                      </c:pt>
                      <c:pt idx="1090">
                        <c:v>46084</c:v>
                      </c:pt>
                      <c:pt idx="1091">
                        <c:v>46085</c:v>
                      </c:pt>
                      <c:pt idx="1092">
                        <c:v>46086</c:v>
                      </c:pt>
                      <c:pt idx="1093">
                        <c:v>46087</c:v>
                      </c:pt>
                      <c:pt idx="1094">
                        <c:v>46090</c:v>
                      </c:pt>
                      <c:pt idx="1095">
                        <c:v>46091</c:v>
                      </c:pt>
                      <c:pt idx="1096">
                        <c:v>46092</c:v>
                      </c:pt>
                      <c:pt idx="1097">
                        <c:v>46093</c:v>
                      </c:pt>
                      <c:pt idx="1098">
                        <c:v>46094</c:v>
                      </c:pt>
                      <c:pt idx="1099">
                        <c:v>46097</c:v>
                      </c:pt>
                      <c:pt idx="1100">
                        <c:v>46098</c:v>
                      </c:pt>
                      <c:pt idx="1101">
                        <c:v>46099</c:v>
                      </c:pt>
                      <c:pt idx="1102">
                        <c:v>46100</c:v>
                      </c:pt>
                      <c:pt idx="1103">
                        <c:v>46101</c:v>
                      </c:pt>
                      <c:pt idx="1104">
                        <c:v>46104</c:v>
                      </c:pt>
                      <c:pt idx="1105">
                        <c:v>46105</c:v>
                      </c:pt>
                      <c:pt idx="1106">
                        <c:v>46106</c:v>
                      </c:pt>
                      <c:pt idx="1107">
                        <c:v>46107</c:v>
                      </c:pt>
                      <c:pt idx="1108">
                        <c:v>46108</c:v>
                      </c:pt>
                      <c:pt idx="1109">
                        <c:v>46111</c:v>
                      </c:pt>
                      <c:pt idx="1110">
                        <c:v>46112</c:v>
                      </c:pt>
                    </c:numCache>
                  </c:numRef>
                </c:cat>
                <c:val>
                  <c:numRef>
                    <c:extLst xmlns:c15="http://schemas.microsoft.com/office/drawing/2012/chart">
                      <c:ext xmlns:c15="http://schemas.microsoft.com/office/drawing/2012/chart" uri="{02D57815-91ED-43cb-92C2-25804820EDAC}">
                        <c15:formulaRef>
                          <c15:sqref>Sheet1!$F$2:$F$1112</c15:sqref>
                        </c15:formulaRef>
                      </c:ext>
                    </c:extLst>
                    <c:numCache>
                      <c:formatCode>0</c:formatCode>
                      <c:ptCount val="1111"/>
                      <c:pt idx="0">
                        <c:v>990.49827784156139</c:v>
                      </c:pt>
                      <c:pt idx="1">
                        <c:v>990.49827784156139</c:v>
                      </c:pt>
                      <c:pt idx="2">
                        <c:v>990.49827784156139</c:v>
                      </c:pt>
                      <c:pt idx="3">
                        <c:v>990.49827784156139</c:v>
                      </c:pt>
                      <c:pt idx="4">
                        <c:v>990.49827784156139</c:v>
                      </c:pt>
                      <c:pt idx="5">
                        <c:v>990.49827784156139</c:v>
                      </c:pt>
                      <c:pt idx="6">
                        <c:v>990.49827784156139</c:v>
                      </c:pt>
                      <c:pt idx="7">
                        <c:v>990.49827784156139</c:v>
                      </c:pt>
                      <c:pt idx="8">
                        <c:v>990.49827784156139</c:v>
                      </c:pt>
                      <c:pt idx="9">
                        <c:v>990.49827784156139</c:v>
                      </c:pt>
                      <c:pt idx="10">
                        <c:v>990.49827784156139</c:v>
                      </c:pt>
                      <c:pt idx="11">
                        <c:v>990.49827784156139</c:v>
                      </c:pt>
                      <c:pt idx="12">
                        <c:v>990.49827784156139</c:v>
                      </c:pt>
                      <c:pt idx="13">
                        <c:v>990.49827784156139</c:v>
                      </c:pt>
                      <c:pt idx="14">
                        <c:v>990.49827784156139</c:v>
                      </c:pt>
                      <c:pt idx="15">
                        <c:v>990.49827784156139</c:v>
                      </c:pt>
                      <c:pt idx="16">
                        <c:v>990.49827784156139</c:v>
                      </c:pt>
                      <c:pt idx="17">
                        <c:v>990.49827784156139</c:v>
                      </c:pt>
                      <c:pt idx="18">
                        <c:v>990.49827784156139</c:v>
                      </c:pt>
                      <c:pt idx="19">
                        <c:v>990.49827784156139</c:v>
                      </c:pt>
                      <c:pt idx="20">
                        <c:v>990.49827784156139</c:v>
                      </c:pt>
                      <c:pt idx="21">
                        <c:v>990.49827784156139</c:v>
                      </c:pt>
                      <c:pt idx="22">
                        <c:v>990.49827784156139</c:v>
                      </c:pt>
                      <c:pt idx="23">
                        <c:v>990.49827784156139</c:v>
                      </c:pt>
                      <c:pt idx="24">
                        <c:v>990.49827784156139</c:v>
                      </c:pt>
                      <c:pt idx="25">
                        <c:v>990.49827784156139</c:v>
                      </c:pt>
                      <c:pt idx="26">
                        <c:v>990.49827784156139</c:v>
                      </c:pt>
                      <c:pt idx="27">
                        <c:v>990.49827784156139</c:v>
                      </c:pt>
                      <c:pt idx="28">
                        <c:v>990.49827784156139</c:v>
                      </c:pt>
                      <c:pt idx="29">
                        <c:v>990.49827784156139</c:v>
                      </c:pt>
                      <c:pt idx="30">
                        <c:v>990.49827784156139</c:v>
                      </c:pt>
                      <c:pt idx="31">
                        <c:v>990.49827784156139</c:v>
                      </c:pt>
                      <c:pt idx="32">
                        <c:v>990.49827784156139</c:v>
                      </c:pt>
                      <c:pt idx="33">
                        <c:v>990.49827784156139</c:v>
                      </c:pt>
                      <c:pt idx="34">
                        <c:v>990.49827784156139</c:v>
                      </c:pt>
                      <c:pt idx="35">
                        <c:v>990.49827784156139</c:v>
                      </c:pt>
                      <c:pt idx="36">
                        <c:v>990.49827784156139</c:v>
                      </c:pt>
                      <c:pt idx="37">
                        <c:v>990.49827784156139</c:v>
                      </c:pt>
                      <c:pt idx="38">
                        <c:v>990.49827784156139</c:v>
                      </c:pt>
                      <c:pt idx="39">
                        <c:v>990.49827784156139</c:v>
                      </c:pt>
                      <c:pt idx="40">
                        <c:v>990.49827784156139</c:v>
                      </c:pt>
                      <c:pt idx="41">
                        <c:v>990.49827784156139</c:v>
                      </c:pt>
                      <c:pt idx="42">
                        <c:v>990.49827784156139</c:v>
                      </c:pt>
                      <c:pt idx="43">
                        <c:v>990.49827784156139</c:v>
                      </c:pt>
                      <c:pt idx="44">
                        <c:v>990.49827784156139</c:v>
                      </c:pt>
                      <c:pt idx="45">
                        <c:v>990.49827784156139</c:v>
                      </c:pt>
                      <c:pt idx="46">
                        <c:v>990.49827784156139</c:v>
                      </c:pt>
                      <c:pt idx="47">
                        <c:v>990.49827784156139</c:v>
                      </c:pt>
                      <c:pt idx="48">
                        <c:v>990.49827784156139</c:v>
                      </c:pt>
                      <c:pt idx="49">
                        <c:v>990.49827784156139</c:v>
                      </c:pt>
                      <c:pt idx="50">
                        <c:v>990.49827784156139</c:v>
                      </c:pt>
                      <c:pt idx="51">
                        <c:v>990.49827784156139</c:v>
                      </c:pt>
                      <c:pt idx="52">
                        <c:v>990.49827784156139</c:v>
                      </c:pt>
                      <c:pt idx="53">
                        <c:v>990.49827784156139</c:v>
                      </c:pt>
                      <c:pt idx="54">
                        <c:v>990.49827784156139</c:v>
                      </c:pt>
                      <c:pt idx="55">
                        <c:v>990.49827784156139</c:v>
                      </c:pt>
                      <c:pt idx="56">
                        <c:v>990.49827784156139</c:v>
                      </c:pt>
                      <c:pt idx="57">
                        <c:v>990.49827784156139</c:v>
                      </c:pt>
                      <c:pt idx="58">
                        <c:v>990.49827784156139</c:v>
                      </c:pt>
                      <c:pt idx="59">
                        <c:v>990.49827784156139</c:v>
                      </c:pt>
                      <c:pt idx="60">
                        <c:v>990.49827784156139</c:v>
                      </c:pt>
                      <c:pt idx="61">
                        <c:v>990.49827784156139</c:v>
                      </c:pt>
                      <c:pt idx="62">
                        <c:v>990.49827784156139</c:v>
                      </c:pt>
                      <c:pt idx="63">
                        <c:v>990.49827784156139</c:v>
                      </c:pt>
                      <c:pt idx="64">
                        <c:v>990.49827784156139</c:v>
                      </c:pt>
                      <c:pt idx="65">
                        <c:v>990.49827784156139</c:v>
                      </c:pt>
                      <c:pt idx="66">
                        <c:v>990.49827784156139</c:v>
                      </c:pt>
                      <c:pt idx="67">
                        <c:v>990.49827784156139</c:v>
                      </c:pt>
                      <c:pt idx="68">
                        <c:v>990.49827784156139</c:v>
                      </c:pt>
                      <c:pt idx="69">
                        <c:v>990.49827784156139</c:v>
                      </c:pt>
                      <c:pt idx="70">
                        <c:v>990.49827784156139</c:v>
                      </c:pt>
                      <c:pt idx="71">
                        <c:v>990.49827784156139</c:v>
                      </c:pt>
                      <c:pt idx="72">
                        <c:v>990.49827784156139</c:v>
                      </c:pt>
                      <c:pt idx="73">
                        <c:v>990.49827784156139</c:v>
                      </c:pt>
                      <c:pt idx="74">
                        <c:v>990.49827784156139</c:v>
                      </c:pt>
                      <c:pt idx="75">
                        <c:v>990.49827784156139</c:v>
                      </c:pt>
                      <c:pt idx="76">
                        <c:v>990.49827784156139</c:v>
                      </c:pt>
                      <c:pt idx="77">
                        <c:v>990.49827784156139</c:v>
                      </c:pt>
                      <c:pt idx="78">
                        <c:v>990.49827784156139</c:v>
                      </c:pt>
                      <c:pt idx="79">
                        <c:v>990.49827784156139</c:v>
                      </c:pt>
                      <c:pt idx="80">
                        <c:v>990.49827784156139</c:v>
                      </c:pt>
                      <c:pt idx="81">
                        <c:v>990.49827784156139</c:v>
                      </c:pt>
                      <c:pt idx="82">
                        <c:v>990.49827784156139</c:v>
                      </c:pt>
                      <c:pt idx="83">
                        <c:v>990.49827784156139</c:v>
                      </c:pt>
                      <c:pt idx="84">
                        <c:v>990.49827784156139</c:v>
                      </c:pt>
                      <c:pt idx="85">
                        <c:v>990.49827784156139</c:v>
                      </c:pt>
                      <c:pt idx="86">
                        <c:v>990.49827784156139</c:v>
                      </c:pt>
                      <c:pt idx="87">
                        <c:v>990.49827784156139</c:v>
                      </c:pt>
                      <c:pt idx="88">
                        <c:v>990.49827784156139</c:v>
                      </c:pt>
                      <c:pt idx="89">
                        <c:v>990.49827784156139</c:v>
                      </c:pt>
                      <c:pt idx="90">
                        <c:v>990.49827784156139</c:v>
                      </c:pt>
                      <c:pt idx="91">
                        <c:v>990.49827784156139</c:v>
                      </c:pt>
                      <c:pt idx="92">
                        <c:v>990.49827784156139</c:v>
                      </c:pt>
                      <c:pt idx="93">
                        <c:v>990.49827784156139</c:v>
                      </c:pt>
                      <c:pt idx="94">
                        <c:v>990.49827784156139</c:v>
                      </c:pt>
                      <c:pt idx="95">
                        <c:v>990.49827784156139</c:v>
                      </c:pt>
                      <c:pt idx="96">
                        <c:v>990.49827784156139</c:v>
                      </c:pt>
                      <c:pt idx="97">
                        <c:v>990.49827784156139</c:v>
                      </c:pt>
                      <c:pt idx="98">
                        <c:v>990.49827784156139</c:v>
                      </c:pt>
                      <c:pt idx="99">
                        <c:v>990.49827784156139</c:v>
                      </c:pt>
                      <c:pt idx="100">
                        <c:v>990.49827784156139</c:v>
                      </c:pt>
                      <c:pt idx="101">
                        <c:v>990.49827784156139</c:v>
                      </c:pt>
                      <c:pt idx="102">
                        <c:v>990.49827784156139</c:v>
                      </c:pt>
                      <c:pt idx="103">
                        <c:v>990.49827784156139</c:v>
                      </c:pt>
                      <c:pt idx="104">
                        <c:v>990.49827784156139</c:v>
                      </c:pt>
                      <c:pt idx="105">
                        <c:v>990.49827784156139</c:v>
                      </c:pt>
                      <c:pt idx="106">
                        <c:v>990.49827784156139</c:v>
                      </c:pt>
                      <c:pt idx="107">
                        <c:v>990.49827784156139</c:v>
                      </c:pt>
                      <c:pt idx="108">
                        <c:v>990.49827784156139</c:v>
                      </c:pt>
                      <c:pt idx="109">
                        <c:v>990.49827784156139</c:v>
                      </c:pt>
                      <c:pt idx="110">
                        <c:v>990.49827784156139</c:v>
                      </c:pt>
                      <c:pt idx="111">
                        <c:v>990.49827784156139</c:v>
                      </c:pt>
                      <c:pt idx="112">
                        <c:v>990.49827784156139</c:v>
                      </c:pt>
                      <c:pt idx="113">
                        <c:v>990.49827784156139</c:v>
                      </c:pt>
                      <c:pt idx="114">
                        <c:v>990.49827784156139</c:v>
                      </c:pt>
                      <c:pt idx="115">
                        <c:v>990.49827784156139</c:v>
                      </c:pt>
                      <c:pt idx="116">
                        <c:v>990.49827784156139</c:v>
                      </c:pt>
                      <c:pt idx="117">
                        <c:v>990.49827784156139</c:v>
                      </c:pt>
                      <c:pt idx="118">
                        <c:v>990.49827784156139</c:v>
                      </c:pt>
                      <c:pt idx="119">
                        <c:v>990.49827784156139</c:v>
                      </c:pt>
                      <c:pt idx="120">
                        <c:v>990.49827784156139</c:v>
                      </c:pt>
                      <c:pt idx="121">
                        <c:v>990.49827784156139</c:v>
                      </c:pt>
                      <c:pt idx="122">
                        <c:v>990.49827784156139</c:v>
                      </c:pt>
                      <c:pt idx="123">
                        <c:v>990.49827784156139</c:v>
                      </c:pt>
                      <c:pt idx="124">
                        <c:v>990.49827784156139</c:v>
                      </c:pt>
                      <c:pt idx="125">
                        <c:v>990.49827784156139</c:v>
                      </c:pt>
                      <c:pt idx="126">
                        <c:v>990.49827784156139</c:v>
                      </c:pt>
                      <c:pt idx="127">
                        <c:v>990.49827784156139</c:v>
                      </c:pt>
                      <c:pt idx="128">
                        <c:v>990.49827784156139</c:v>
                      </c:pt>
                      <c:pt idx="129">
                        <c:v>990.49827784156139</c:v>
                      </c:pt>
                      <c:pt idx="130">
                        <c:v>990.49827784156139</c:v>
                      </c:pt>
                      <c:pt idx="131">
                        <c:v>990.49827784156139</c:v>
                      </c:pt>
                      <c:pt idx="132">
                        <c:v>990.49827784156139</c:v>
                      </c:pt>
                      <c:pt idx="133">
                        <c:v>990.49827784156139</c:v>
                      </c:pt>
                      <c:pt idx="134">
                        <c:v>990.49827784156139</c:v>
                      </c:pt>
                      <c:pt idx="135">
                        <c:v>990.49827784156139</c:v>
                      </c:pt>
                      <c:pt idx="136">
                        <c:v>990.49827784156139</c:v>
                      </c:pt>
                      <c:pt idx="137">
                        <c:v>990.49827784156139</c:v>
                      </c:pt>
                      <c:pt idx="138">
                        <c:v>990.49827784156139</c:v>
                      </c:pt>
                      <c:pt idx="139">
                        <c:v>990.49827784156139</c:v>
                      </c:pt>
                      <c:pt idx="140">
                        <c:v>990.49827784156139</c:v>
                      </c:pt>
                      <c:pt idx="141">
                        <c:v>990.49827784156139</c:v>
                      </c:pt>
                      <c:pt idx="142">
                        <c:v>990.49827784156139</c:v>
                      </c:pt>
                      <c:pt idx="143">
                        <c:v>990.49827784156139</c:v>
                      </c:pt>
                      <c:pt idx="144">
                        <c:v>990.49827784156139</c:v>
                      </c:pt>
                      <c:pt idx="145">
                        <c:v>990.49827784156139</c:v>
                      </c:pt>
                      <c:pt idx="146">
                        <c:v>990.49827784156139</c:v>
                      </c:pt>
                      <c:pt idx="147">
                        <c:v>990.49827784156139</c:v>
                      </c:pt>
                      <c:pt idx="148">
                        <c:v>990.49827784156139</c:v>
                      </c:pt>
                      <c:pt idx="149">
                        <c:v>990.49827784156139</c:v>
                      </c:pt>
                      <c:pt idx="150">
                        <c:v>990.49827784156139</c:v>
                      </c:pt>
                      <c:pt idx="151">
                        <c:v>990.49827784156139</c:v>
                      </c:pt>
                      <c:pt idx="152">
                        <c:v>990.49827784156139</c:v>
                      </c:pt>
                      <c:pt idx="153">
                        <c:v>990.49827784156139</c:v>
                      </c:pt>
                      <c:pt idx="154">
                        <c:v>990.49827784156139</c:v>
                      </c:pt>
                      <c:pt idx="155">
                        <c:v>990.49827784156139</c:v>
                      </c:pt>
                      <c:pt idx="156">
                        <c:v>990.49827784156139</c:v>
                      </c:pt>
                      <c:pt idx="157">
                        <c:v>990.49827784156139</c:v>
                      </c:pt>
                      <c:pt idx="158">
                        <c:v>990.49827784156139</c:v>
                      </c:pt>
                      <c:pt idx="159">
                        <c:v>990.49827784156139</c:v>
                      </c:pt>
                      <c:pt idx="160">
                        <c:v>990.49827784156139</c:v>
                      </c:pt>
                      <c:pt idx="161">
                        <c:v>990.49827784156139</c:v>
                      </c:pt>
                      <c:pt idx="162">
                        <c:v>990.49827784156139</c:v>
                      </c:pt>
                      <c:pt idx="163">
                        <c:v>990.49827784156139</c:v>
                      </c:pt>
                      <c:pt idx="164">
                        <c:v>990.49827784156139</c:v>
                      </c:pt>
                      <c:pt idx="165">
                        <c:v>990.49827784156139</c:v>
                      </c:pt>
                      <c:pt idx="166">
                        <c:v>990.49827784156139</c:v>
                      </c:pt>
                      <c:pt idx="167">
                        <c:v>990.49827784156139</c:v>
                      </c:pt>
                      <c:pt idx="168">
                        <c:v>990.49827784156139</c:v>
                      </c:pt>
                      <c:pt idx="169">
                        <c:v>990.49827784156139</c:v>
                      </c:pt>
                      <c:pt idx="170">
                        <c:v>990.49827784156139</c:v>
                      </c:pt>
                      <c:pt idx="171">
                        <c:v>990.49827784156139</c:v>
                      </c:pt>
                      <c:pt idx="172">
                        <c:v>990.49827784156139</c:v>
                      </c:pt>
                      <c:pt idx="173">
                        <c:v>990.49827784156139</c:v>
                      </c:pt>
                      <c:pt idx="174">
                        <c:v>990.49827784156139</c:v>
                      </c:pt>
                      <c:pt idx="175">
                        <c:v>990.49827784156139</c:v>
                      </c:pt>
                      <c:pt idx="176">
                        <c:v>990.49827784156139</c:v>
                      </c:pt>
                      <c:pt idx="177">
                        <c:v>990.49827784156139</c:v>
                      </c:pt>
                      <c:pt idx="178">
                        <c:v>990.49827784156139</c:v>
                      </c:pt>
                      <c:pt idx="179">
                        <c:v>990.49827784156139</c:v>
                      </c:pt>
                      <c:pt idx="180">
                        <c:v>990.49827784156139</c:v>
                      </c:pt>
                      <c:pt idx="181">
                        <c:v>990.49827784156139</c:v>
                      </c:pt>
                      <c:pt idx="182">
                        <c:v>990.49827784156139</c:v>
                      </c:pt>
                      <c:pt idx="183">
                        <c:v>990.49827784156139</c:v>
                      </c:pt>
                      <c:pt idx="184">
                        <c:v>990.49827784156139</c:v>
                      </c:pt>
                      <c:pt idx="185">
                        <c:v>990.49827784156139</c:v>
                      </c:pt>
                      <c:pt idx="186">
                        <c:v>990.49827784156139</c:v>
                      </c:pt>
                      <c:pt idx="187">
                        <c:v>990.49827784156139</c:v>
                      </c:pt>
                      <c:pt idx="188">
                        <c:v>990.49827784156139</c:v>
                      </c:pt>
                      <c:pt idx="189">
                        <c:v>990.49827784156139</c:v>
                      </c:pt>
                      <c:pt idx="190">
                        <c:v>990.49827784156139</c:v>
                      </c:pt>
                      <c:pt idx="191">
                        <c:v>990.49827784156139</c:v>
                      </c:pt>
                      <c:pt idx="192">
                        <c:v>990.49827784156139</c:v>
                      </c:pt>
                      <c:pt idx="193">
                        <c:v>990.49827784156139</c:v>
                      </c:pt>
                      <c:pt idx="194">
                        <c:v>990.49827784156139</c:v>
                      </c:pt>
                      <c:pt idx="195">
                        <c:v>990.49827784156139</c:v>
                      </c:pt>
                      <c:pt idx="196">
                        <c:v>990.49827784156139</c:v>
                      </c:pt>
                      <c:pt idx="197">
                        <c:v>990.49827784156139</c:v>
                      </c:pt>
                      <c:pt idx="198">
                        <c:v>990.49827784156139</c:v>
                      </c:pt>
                      <c:pt idx="199">
                        <c:v>990.49827784156139</c:v>
                      </c:pt>
                      <c:pt idx="200">
                        <c:v>990.49827784156139</c:v>
                      </c:pt>
                      <c:pt idx="201">
                        <c:v>990.49827784156139</c:v>
                      </c:pt>
                      <c:pt idx="202">
                        <c:v>990.49827784156139</c:v>
                      </c:pt>
                      <c:pt idx="203">
                        <c:v>990.49827784156139</c:v>
                      </c:pt>
                      <c:pt idx="204">
                        <c:v>990.49827784156139</c:v>
                      </c:pt>
                      <c:pt idx="205">
                        <c:v>990.49827784156139</c:v>
                      </c:pt>
                      <c:pt idx="206">
                        <c:v>990.49827784156139</c:v>
                      </c:pt>
                      <c:pt idx="207">
                        <c:v>990.49827784156139</c:v>
                      </c:pt>
                      <c:pt idx="208">
                        <c:v>990.49827784156139</c:v>
                      </c:pt>
                      <c:pt idx="209">
                        <c:v>990.49827784156139</c:v>
                      </c:pt>
                      <c:pt idx="210">
                        <c:v>990.49827784156139</c:v>
                      </c:pt>
                      <c:pt idx="211">
                        <c:v>990.49827784156139</c:v>
                      </c:pt>
                      <c:pt idx="212">
                        <c:v>990.49827784156139</c:v>
                      </c:pt>
                      <c:pt idx="213">
                        <c:v>990.49827784156139</c:v>
                      </c:pt>
                      <c:pt idx="214">
                        <c:v>990.49827784156139</c:v>
                      </c:pt>
                      <c:pt idx="215">
                        <c:v>990.49827784156139</c:v>
                      </c:pt>
                      <c:pt idx="216">
                        <c:v>990.49827784156139</c:v>
                      </c:pt>
                      <c:pt idx="217">
                        <c:v>990.49827784156139</c:v>
                      </c:pt>
                      <c:pt idx="218">
                        <c:v>990.49827784156139</c:v>
                      </c:pt>
                      <c:pt idx="219">
                        <c:v>990.49827784156139</c:v>
                      </c:pt>
                      <c:pt idx="220">
                        <c:v>990.49827784156139</c:v>
                      </c:pt>
                      <c:pt idx="221">
                        <c:v>990.49827784156139</c:v>
                      </c:pt>
                      <c:pt idx="222">
                        <c:v>990.49827784156139</c:v>
                      </c:pt>
                      <c:pt idx="223">
                        <c:v>990.49827784156139</c:v>
                      </c:pt>
                      <c:pt idx="224">
                        <c:v>990.49827784156139</c:v>
                      </c:pt>
                      <c:pt idx="225">
                        <c:v>990.49827784156139</c:v>
                      </c:pt>
                      <c:pt idx="226">
                        <c:v>990.49827784156139</c:v>
                      </c:pt>
                      <c:pt idx="227">
                        <c:v>990.49827784156139</c:v>
                      </c:pt>
                      <c:pt idx="228">
                        <c:v>990.49827784156139</c:v>
                      </c:pt>
                      <c:pt idx="229">
                        <c:v>990.49827784156139</c:v>
                      </c:pt>
                      <c:pt idx="230">
                        <c:v>990.49827784156139</c:v>
                      </c:pt>
                      <c:pt idx="231">
                        <c:v>990.49827784156139</c:v>
                      </c:pt>
                      <c:pt idx="232">
                        <c:v>990.49827784156139</c:v>
                      </c:pt>
                      <c:pt idx="233">
                        <c:v>990.49827784156139</c:v>
                      </c:pt>
                      <c:pt idx="234">
                        <c:v>990.49827784156139</c:v>
                      </c:pt>
                      <c:pt idx="235">
                        <c:v>990.49827784156139</c:v>
                      </c:pt>
                      <c:pt idx="236">
                        <c:v>990.49827784156139</c:v>
                      </c:pt>
                      <c:pt idx="237">
                        <c:v>990.49827784156139</c:v>
                      </c:pt>
                      <c:pt idx="238">
                        <c:v>990.49827784156139</c:v>
                      </c:pt>
                      <c:pt idx="239">
                        <c:v>990.49827784156139</c:v>
                      </c:pt>
                      <c:pt idx="240">
                        <c:v>990.49827784156139</c:v>
                      </c:pt>
                      <c:pt idx="241">
                        <c:v>990.49827784156139</c:v>
                      </c:pt>
                      <c:pt idx="242">
                        <c:v>990.49827784156139</c:v>
                      </c:pt>
                      <c:pt idx="243">
                        <c:v>990.49827784156139</c:v>
                      </c:pt>
                      <c:pt idx="244">
                        <c:v>990.49827784156139</c:v>
                      </c:pt>
                      <c:pt idx="245">
                        <c:v>990.49827784156139</c:v>
                      </c:pt>
                      <c:pt idx="246">
                        <c:v>990.49827784156139</c:v>
                      </c:pt>
                      <c:pt idx="247">
                        <c:v>990.49827784156139</c:v>
                      </c:pt>
                      <c:pt idx="248">
                        <c:v>990.49827784156139</c:v>
                      </c:pt>
                      <c:pt idx="249">
                        <c:v>990.49827784156139</c:v>
                      </c:pt>
                      <c:pt idx="250">
                        <c:v>990.49827784156139</c:v>
                      </c:pt>
                      <c:pt idx="251">
                        <c:v>990.49827784156139</c:v>
                      </c:pt>
                      <c:pt idx="252">
                        <c:v>990.49827784156139</c:v>
                      </c:pt>
                      <c:pt idx="253">
                        <c:v>990.49827784156139</c:v>
                      </c:pt>
                      <c:pt idx="254">
                        <c:v>990.49827784156139</c:v>
                      </c:pt>
                      <c:pt idx="255">
                        <c:v>990.49827784156139</c:v>
                      </c:pt>
                      <c:pt idx="256">
                        <c:v>990.49827784156139</c:v>
                      </c:pt>
                      <c:pt idx="257">
                        <c:v>990.49827784156139</c:v>
                      </c:pt>
                      <c:pt idx="258">
                        <c:v>990.49827784156139</c:v>
                      </c:pt>
                      <c:pt idx="259">
                        <c:v>990.49827784156139</c:v>
                      </c:pt>
                      <c:pt idx="260">
                        <c:v>990.49827784156139</c:v>
                      </c:pt>
                      <c:pt idx="261">
                        <c:v>990.49827784156139</c:v>
                      </c:pt>
                      <c:pt idx="262">
                        <c:v>990.49827784156139</c:v>
                      </c:pt>
                      <c:pt idx="263">
                        <c:v>990.49827784156139</c:v>
                      </c:pt>
                      <c:pt idx="264">
                        <c:v>990.49827784156139</c:v>
                      </c:pt>
                      <c:pt idx="265">
                        <c:v>990.49827784156139</c:v>
                      </c:pt>
                      <c:pt idx="266">
                        <c:v>990.49827784156139</c:v>
                      </c:pt>
                      <c:pt idx="267">
                        <c:v>990.49827784156139</c:v>
                      </c:pt>
                      <c:pt idx="268">
                        <c:v>990.49827784156139</c:v>
                      </c:pt>
                      <c:pt idx="269">
                        <c:v>990.49827784156139</c:v>
                      </c:pt>
                      <c:pt idx="270">
                        <c:v>990.49827784156139</c:v>
                      </c:pt>
                      <c:pt idx="271">
                        <c:v>990.49827784156139</c:v>
                      </c:pt>
                      <c:pt idx="272">
                        <c:v>990.49827784156139</c:v>
                      </c:pt>
                      <c:pt idx="273">
                        <c:v>990.49827784156139</c:v>
                      </c:pt>
                      <c:pt idx="274">
                        <c:v>990.49827784156139</c:v>
                      </c:pt>
                      <c:pt idx="275">
                        <c:v>990.49827784156139</c:v>
                      </c:pt>
                      <c:pt idx="276">
                        <c:v>990.49827784156139</c:v>
                      </c:pt>
                      <c:pt idx="277">
                        <c:v>990.49827784156139</c:v>
                      </c:pt>
                      <c:pt idx="278">
                        <c:v>990.49827784156139</c:v>
                      </c:pt>
                      <c:pt idx="279">
                        <c:v>990.49827784156139</c:v>
                      </c:pt>
                      <c:pt idx="280">
                        <c:v>990.49827784156139</c:v>
                      </c:pt>
                      <c:pt idx="281">
                        <c:v>990.49827784156139</c:v>
                      </c:pt>
                      <c:pt idx="282">
                        <c:v>990.49827784156139</c:v>
                      </c:pt>
                      <c:pt idx="283">
                        <c:v>990.49827784156139</c:v>
                      </c:pt>
                      <c:pt idx="284">
                        <c:v>990.49827784156139</c:v>
                      </c:pt>
                      <c:pt idx="285">
                        <c:v>990.49827784156139</c:v>
                      </c:pt>
                      <c:pt idx="286">
                        <c:v>990.49827784156139</c:v>
                      </c:pt>
                      <c:pt idx="287">
                        <c:v>990.49827784156139</c:v>
                      </c:pt>
                      <c:pt idx="288">
                        <c:v>990.49827784156139</c:v>
                      </c:pt>
                      <c:pt idx="289">
                        <c:v>990.49827784156139</c:v>
                      </c:pt>
                      <c:pt idx="290">
                        <c:v>990.49827784156139</c:v>
                      </c:pt>
                      <c:pt idx="291">
                        <c:v>990.49827784156139</c:v>
                      </c:pt>
                      <c:pt idx="292">
                        <c:v>990.49827784156139</c:v>
                      </c:pt>
                      <c:pt idx="293">
                        <c:v>990.49827784156139</c:v>
                      </c:pt>
                      <c:pt idx="294">
                        <c:v>990.49827784156139</c:v>
                      </c:pt>
                      <c:pt idx="295">
                        <c:v>990.49827784156139</c:v>
                      </c:pt>
                      <c:pt idx="296">
                        <c:v>990.49827784156139</c:v>
                      </c:pt>
                      <c:pt idx="297">
                        <c:v>990.49827784156139</c:v>
                      </c:pt>
                      <c:pt idx="298">
                        <c:v>990.49827784156139</c:v>
                      </c:pt>
                      <c:pt idx="299">
                        <c:v>990.49827784156139</c:v>
                      </c:pt>
                      <c:pt idx="300">
                        <c:v>990.49827784156139</c:v>
                      </c:pt>
                      <c:pt idx="301">
                        <c:v>990.49827784156139</c:v>
                      </c:pt>
                      <c:pt idx="302">
                        <c:v>990.49827784156139</c:v>
                      </c:pt>
                      <c:pt idx="303">
                        <c:v>990.49827784156139</c:v>
                      </c:pt>
                      <c:pt idx="304">
                        <c:v>990.49827784156139</c:v>
                      </c:pt>
                      <c:pt idx="305">
                        <c:v>990.49827784156139</c:v>
                      </c:pt>
                      <c:pt idx="306">
                        <c:v>990.49827784156139</c:v>
                      </c:pt>
                      <c:pt idx="307">
                        <c:v>990.49827784156139</c:v>
                      </c:pt>
                      <c:pt idx="308">
                        <c:v>990.49827784156139</c:v>
                      </c:pt>
                      <c:pt idx="309">
                        <c:v>990.49827784156139</c:v>
                      </c:pt>
                      <c:pt idx="310">
                        <c:v>990.49827784156139</c:v>
                      </c:pt>
                      <c:pt idx="311">
                        <c:v>990.49827784156139</c:v>
                      </c:pt>
                      <c:pt idx="312">
                        <c:v>990.49827784156139</c:v>
                      </c:pt>
                      <c:pt idx="313">
                        <c:v>990.49827784156139</c:v>
                      </c:pt>
                      <c:pt idx="314">
                        <c:v>990.49827784156139</c:v>
                      </c:pt>
                      <c:pt idx="315">
                        <c:v>990.49827784156139</c:v>
                      </c:pt>
                      <c:pt idx="316">
                        <c:v>990.49827784156139</c:v>
                      </c:pt>
                      <c:pt idx="317">
                        <c:v>990.49827784156139</c:v>
                      </c:pt>
                      <c:pt idx="318">
                        <c:v>990.49827784156139</c:v>
                      </c:pt>
                      <c:pt idx="319">
                        <c:v>990.49827784156139</c:v>
                      </c:pt>
                      <c:pt idx="320">
                        <c:v>990.49827784156139</c:v>
                      </c:pt>
                      <c:pt idx="321">
                        <c:v>990.49827784156139</c:v>
                      </c:pt>
                      <c:pt idx="322">
                        <c:v>990.49827784156139</c:v>
                      </c:pt>
                      <c:pt idx="323">
                        <c:v>990.49827784156139</c:v>
                      </c:pt>
                      <c:pt idx="324">
                        <c:v>990.49827784156139</c:v>
                      </c:pt>
                      <c:pt idx="325">
                        <c:v>990.49827784156139</c:v>
                      </c:pt>
                      <c:pt idx="326">
                        <c:v>990.49827784156139</c:v>
                      </c:pt>
                      <c:pt idx="327">
                        <c:v>990.49827784156139</c:v>
                      </c:pt>
                      <c:pt idx="328">
                        <c:v>990.49827784156139</c:v>
                      </c:pt>
                      <c:pt idx="329">
                        <c:v>990.49827784156139</c:v>
                      </c:pt>
                      <c:pt idx="330">
                        <c:v>990.49827784156139</c:v>
                      </c:pt>
                      <c:pt idx="331">
                        <c:v>990.49827784156139</c:v>
                      </c:pt>
                      <c:pt idx="332">
                        <c:v>990.49827784156139</c:v>
                      </c:pt>
                      <c:pt idx="333">
                        <c:v>990.49827784156139</c:v>
                      </c:pt>
                      <c:pt idx="334">
                        <c:v>990.49827784156139</c:v>
                      </c:pt>
                      <c:pt idx="335">
                        <c:v>990.49827784156139</c:v>
                      </c:pt>
                      <c:pt idx="336">
                        <c:v>990.49827784156139</c:v>
                      </c:pt>
                      <c:pt idx="337">
                        <c:v>990.49827784156139</c:v>
                      </c:pt>
                      <c:pt idx="338">
                        <c:v>990.49827784156139</c:v>
                      </c:pt>
                      <c:pt idx="339">
                        <c:v>990.49827784156139</c:v>
                      </c:pt>
                      <c:pt idx="340">
                        <c:v>990.49827784156139</c:v>
                      </c:pt>
                      <c:pt idx="341">
                        <c:v>990.49827784156139</c:v>
                      </c:pt>
                      <c:pt idx="342">
                        <c:v>990.49827784156139</c:v>
                      </c:pt>
                      <c:pt idx="343">
                        <c:v>990.49827784156139</c:v>
                      </c:pt>
                      <c:pt idx="344">
                        <c:v>990.49827784156139</c:v>
                      </c:pt>
                      <c:pt idx="345">
                        <c:v>990.49827784156139</c:v>
                      </c:pt>
                      <c:pt idx="346">
                        <c:v>990.49827784156139</c:v>
                      </c:pt>
                      <c:pt idx="347">
                        <c:v>990.49827784156139</c:v>
                      </c:pt>
                      <c:pt idx="348">
                        <c:v>990.49827784156139</c:v>
                      </c:pt>
                      <c:pt idx="349">
                        <c:v>990.49827784156139</c:v>
                      </c:pt>
                      <c:pt idx="350">
                        <c:v>990.49827784156139</c:v>
                      </c:pt>
                      <c:pt idx="351">
                        <c:v>990.49827784156139</c:v>
                      </c:pt>
                      <c:pt idx="352">
                        <c:v>990.49827784156139</c:v>
                      </c:pt>
                      <c:pt idx="353">
                        <c:v>990.49827784156139</c:v>
                      </c:pt>
                      <c:pt idx="354">
                        <c:v>990.49827784156139</c:v>
                      </c:pt>
                      <c:pt idx="355">
                        <c:v>990.49827784156139</c:v>
                      </c:pt>
                      <c:pt idx="356">
                        <c:v>990.49827784156139</c:v>
                      </c:pt>
                      <c:pt idx="357">
                        <c:v>990.49827784156139</c:v>
                      </c:pt>
                      <c:pt idx="358">
                        <c:v>990.49827784156139</c:v>
                      </c:pt>
                      <c:pt idx="359">
                        <c:v>990.49827784156139</c:v>
                      </c:pt>
                      <c:pt idx="360">
                        <c:v>990.49827784156139</c:v>
                      </c:pt>
                      <c:pt idx="361">
                        <c:v>990.49827784156139</c:v>
                      </c:pt>
                      <c:pt idx="362">
                        <c:v>990.49827784156139</c:v>
                      </c:pt>
                      <c:pt idx="363">
                        <c:v>990.49827784156139</c:v>
                      </c:pt>
                      <c:pt idx="364">
                        <c:v>990.49827784156139</c:v>
                      </c:pt>
                      <c:pt idx="365">
                        <c:v>990.49827784156139</c:v>
                      </c:pt>
                      <c:pt idx="366">
                        <c:v>990.49827784156139</c:v>
                      </c:pt>
                      <c:pt idx="367">
                        <c:v>990.49827784156139</c:v>
                      </c:pt>
                      <c:pt idx="368">
                        <c:v>990.49827784156139</c:v>
                      </c:pt>
                      <c:pt idx="369">
                        <c:v>990.49827784156139</c:v>
                      </c:pt>
                      <c:pt idx="370">
                        <c:v>990.49827784156139</c:v>
                      </c:pt>
                      <c:pt idx="371">
                        <c:v>990.49827784156139</c:v>
                      </c:pt>
                      <c:pt idx="372">
                        <c:v>990.49827784156139</c:v>
                      </c:pt>
                      <c:pt idx="373">
                        <c:v>990.49827784156139</c:v>
                      </c:pt>
                      <c:pt idx="374">
                        <c:v>990.49827784156139</c:v>
                      </c:pt>
                      <c:pt idx="375">
                        <c:v>990.49827784156139</c:v>
                      </c:pt>
                      <c:pt idx="376">
                        <c:v>990.49827784156139</c:v>
                      </c:pt>
                      <c:pt idx="377">
                        <c:v>990.49827784156139</c:v>
                      </c:pt>
                      <c:pt idx="378">
                        <c:v>990.49827784156139</c:v>
                      </c:pt>
                      <c:pt idx="379">
                        <c:v>990.49827784156139</c:v>
                      </c:pt>
                      <c:pt idx="380">
                        <c:v>990.49827784156139</c:v>
                      </c:pt>
                      <c:pt idx="381">
                        <c:v>990.49827784156139</c:v>
                      </c:pt>
                      <c:pt idx="382">
                        <c:v>990.49827784156139</c:v>
                      </c:pt>
                      <c:pt idx="383">
                        <c:v>990.49827784156139</c:v>
                      </c:pt>
                      <c:pt idx="384">
                        <c:v>990.49827784156139</c:v>
                      </c:pt>
                      <c:pt idx="385">
                        <c:v>990.49827784156139</c:v>
                      </c:pt>
                      <c:pt idx="386">
                        <c:v>990.49827784156139</c:v>
                      </c:pt>
                      <c:pt idx="387">
                        <c:v>990.49827784156139</c:v>
                      </c:pt>
                      <c:pt idx="388">
                        <c:v>990.49827784156139</c:v>
                      </c:pt>
                      <c:pt idx="389">
                        <c:v>990.49827784156139</c:v>
                      </c:pt>
                      <c:pt idx="390">
                        <c:v>990.49827784156139</c:v>
                      </c:pt>
                      <c:pt idx="391">
                        <c:v>990.49827784156139</c:v>
                      </c:pt>
                      <c:pt idx="392">
                        <c:v>990.49827784156139</c:v>
                      </c:pt>
                      <c:pt idx="393">
                        <c:v>990.49827784156139</c:v>
                      </c:pt>
                      <c:pt idx="394">
                        <c:v>990.49827784156139</c:v>
                      </c:pt>
                      <c:pt idx="395">
                        <c:v>990.49827784156139</c:v>
                      </c:pt>
                      <c:pt idx="396">
                        <c:v>990.49827784156139</c:v>
                      </c:pt>
                      <c:pt idx="397">
                        <c:v>990.49827784156139</c:v>
                      </c:pt>
                      <c:pt idx="398">
                        <c:v>990.49827784156139</c:v>
                      </c:pt>
                      <c:pt idx="399">
                        <c:v>990.49827784156139</c:v>
                      </c:pt>
                      <c:pt idx="400">
                        <c:v>990.49827784156139</c:v>
                      </c:pt>
                      <c:pt idx="401">
                        <c:v>990.49827784156139</c:v>
                      </c:pt>
                      <c:pt idx="402">
                        <c:v>990.49827784156139</c:v>
                      </c:pt>
                      <c:pt idx="403">
                        <c:v>990.49827784156139</c:v>
                      </c:pt>
                      <c:pt idx="404">
                        <c:v>990.49827784156139</c:v>
                      </c:pt>
                      <c:pt idx="405">
                        <c:v>990.49827784156139</c:v>
                      </c:pt>
                      <c:pt idx="406">
                        <c:v>990.49827784156139</c:v>
                      </c:pt>
                      <c:pt idx="407">
                        <c:v>990.49827784156139</c:v>
                      </c:pt>
                      <c:pt idx="408">
                        <c:v>990.49827784156139</c:v>
                      </c:pt>
                      <c:pt idx="409">
                        <c:v>990.49827784156139</c:v>
                      </c:pt>
                      <c:pt idx="410">
                        <c:v>990.49827784156139</c:v>
                      </c:pt>
                      <c:pt idx="411">
                        <c:v>990.49827784156139</c:v>
                      </c:pt>
                      <c:pt idx="412">
                        <c:v>990.49827784156139</c:v>
                      </c:pt>
                      <c:pt idx="413">
                        <c:v>990.49827784156139</c:v>
                      </c:pt>
                      <c:pt idx="414">
                        <c:v>990.49827784156139</c:v>
                      </c:pt>
                      <c:pt idx="415">
                        <c:v>990.49827784156139</c:v>
                      </c:pt>
                      <c:pt idx="416">
                        <c:v>990.49827784156139</c:v>
                      </c:pt>
                      <c:pt idx="417">
                        <c:v>990.49827784156139</c:v>
                      </c:pt>
                      <c:pt idx="418">
                        <c:v>990.49827784156139</c:v>
                      </c:pt>
                      <c:pt idx="419">
                        <c:v>990.49827784156139</c:v>
                      </c:pt>
                      <c:pt idx="420">
                        <c:v>990.49827784156139</c:v>
                      </c:pt>
                      <c:pt idx="421">
                        <c:v>990.49827784156139</c:v>
                      </c:pt>
                      <c:pt idx="422">
                        <c:v>990.49827784156139</c:v>
                      </c:pt>
                      <c:pt idx="423">
                        <c:v>990.49827784156139</c:v>
                      </c:pt>
                      <c:pt idx="424">
                        <c:v>990.49827784156139</c:v>
                      </c:pt>
                      <c:pt idx="425">
                        <c:v>990.49827784156139</c:v>
                      </c:pt>
                      <c:pt idx="426">
                        <c:v>990.49827784156139</c:v>
                      </c:pt>
                      <c:pt idx="427">
                        <c:v>990.49827784156139</c:v>
                      </c:pt>
                      <c:pt idx="428">
                        <c:v>990.49827784156139</c:v>
                      </c:pt>
                      <c:pt idx="429">
                        <c:v>990.49827784156139</c:v>
                      </c:pt>
                      <c:pt idx="430">
                        <c:v>990.49827784156139</c:v>
                      </c:pt>
                      <c:pt idx="431">
                        <c:v>990.49827784156139</c:v>
                      </c:pt>
                      <c:pt idx="432">
                        <c:v>990.49827784156139</c:v>
                      </c:pt>
                      <c:pt idx="433">
                        <c:v>990.49827784156139</c:v>
                      </c:pt>
                      <c:pt idx="434">
                        <c:v>990.49827784156139</c:v>
                      </c:pt>
                      <c:pt idx="435">
                        <c:v>990.49827784156139</c:v>
                      </c:pt>
                      <c:pt idx="436">
                        <c:v>990.49827784156139</c:v>
                      </c:pt>
                      <c:pt idx="437">
                        <c:v>990.49827784156139</c:v>
                      </c:pt>
                      <c:pt idx="438">
                        <c:v>990.49827784156139</c:v>
                      </c:pt>
                      <c:pt idx="439">
                        <c:v>990.49827784156139</c:v>
                      </c:pt>
                      <c:pt idx="440">
                        <c:v>990.49827784156139</c:v>
                      </c:pt>
                      <c:pt idx="441">
                        <c:v>990.49827784156139</c:v>
                      </c:pt>
                      <c:pt idx="442">
                        <c:v>990.49827784156139</c:v>
                      </c:pt>
                      <c:pt idx="443">
                        <c:v>990.49827784156139</c:v>
                      </c:pt>
                      <c:pt idx="444">
                        <c:v>990.49827784156139</c:v>
                      </c:pt>
                      <c:pt idx="445">
                        <c:v>990.49827784156139</c:v>
                      </c:pt>
                      <c:pt idx="446">
                        <c:v>990.49827784156139</c:v>
                      </c:pt>
                      <c:pt idx="447">
                        <c:v>990.49827784156139</c:v>
                      </c:pt>
                      <c:pt idx="448">
                        <c:v>990.49827784156139</c:v>
                      </c:pt>
                      <c:pt idx="449">
                        <c:v>990.49827784156139</c:v>
                      </c:pt>
                      <c:pt idx="450">
                        <c:v>990.49827784156139</c:v>
                      </c:pt>
                      <c:pt idx="451">
                        <c:v>990.49827784156139</c:v>
                      </c:pt>
                      <c:pt idx="452">
                        <c:v>990.49827784156139</c:v>
                      </c:pt>
                      <c:pt idx="453">
                        <c:v>990.49827784156139</c:v>
                      </c:pt>
                      <c:pt idx="454">
                        <c:v>990.49827784156139</c:v>
                      </c:pt>
                      <c:pt idx="455">
                        <c:v>990.49827784156139</c:v>
                      </c:pt>
                      <c:pt idx="456">
                        <c:v>990.49827784156139</c:v>
                      </c:pt>
                      <c:pt idx="457">
                        <c:v>990.49827784156139</c:v>
                      </c:pt>
                      <c:pt idx="458">
                        <c:v>990.49827784156139</c:v>
                      </c:pt>
                      <c:pt idx="459">
                        <c:v>990.49827784156139</c:v>
                      </c:pt>
                      <c:pt idx="460">
                        <c:v>990.49827784156139</c:v>
                      </c:pt>
                      <c:pt idx="461">
                        <c:v>990.49827784156139</c:v>
                      </c:pt>
                      <c:pt idx="462">
                        <c:v>990.49827784156139</c:v>
                      </c:pt>
                      <c:pt idx="463">
                        <c:v>990.49827784156139</c:v>
                      </c:pt>
                      <c:pt idx="464">
                        <c:v>990.49827784156139</c:v>
                      </c:pt>
                      <c:pt idx="465">
                        <c:v>990.49827784156139</c:v>
                      </c:pt>
                      <c:pt idx="466">
                        <c:v>990.49827784156139</c:v>
                      </c:pt>
                      <c:pt idx="467">
                        <c:v>990.49827784156139</c:v>
                      </c:pt>
                      <c:pt idx="468">
                        <c:v>990.49827784156139</c:v>
                      </c:pt>
                      <c:pt idx="469">
                        <c:v>990.49827784156139</c:v>
                      </c:pt>
                      <c:pt idx="470">
                        <c:v>990.49827784156139</c:v>
                      </c:pt>
                      <c:pt idx="471">
                        <c:v>990.49827784156139</c:v>
                      </c:pt>
                      <c:pt idx="472">
                        <c:v>990.49827784156139</c:v>
                      </c:pt>
                      <c:pt idx="473">
                        <c:v>990.49827784156139</c:v>
                      </c:pt>
                      <c:pt idx="474">
                        <c:v>990.49827784156139</c:v>
                      </c:pt>
                      <c:pt idx="475">
                        <c:v>990.49827784156139</c:v>
                      </c:pt>
                      <c:pt idx="476">
                        <c:v>990.49827784156139</c:v>
                      </c:pt>
                      <c:pt idx="477">
                        <c:v>990.49827784156139</c:v>
                      </c:pt>
                      <c:pt idx="478">
                        <c:v>990.49827784156139</c:v>
                      </c:pt>
                      <c:pt idx="479">
                        <c:v>990.49827784156139</c:v>
                      </c:pt>
                      <c:pt idx="480">
                        <c:v>990.49827784156139</c:v>
                      </c:pt>
                      <c:pt idx="481">
                        <c:v>990.49827784156139</c:v>
                      </c:pt>
                      <c:pt idx="482">
                        <c:v>990.49827784156139</c:v>
                      </c:pt>
                      <c:pt idx="483">
                        <c:v>990.49827784156139</c:v>
                      </c:pt>
                      <c:pt idx="484">
                        <c:v>990.49827784156139</c:v>
                      </c:pt>
                      <c:pt idx="485">
                        <c:v>990.49827784156139</c:v>
                      </c:pt>
                      <c:pt idx="486">
                        <c:v>990.49827784156139</c:v>
                      </c:pt>
                      <c:pt idx="487">
                        <c:v>990.49827784156139</c:v>
                      </c:pt>
                      <c:pt idx="488">
                        <c:v>990.49827784156139</c:v>
                      </c:pt>
                      <c:pt idx="489">
                        <c:v>990.49827784156139</c:v>
                      </c:pt>
                      <c:pt idx="490">
                        <c:v>990.49827784156139</c:v>
                      </c:pt>
                      <c:pt idx="491">
                        <c:v>990.49827784156139</c:v>
                      </c:pt>
                      <c:pt idx="492">
                        <c:v>990.49827784156139</c:v>
                      </c:pt>
                      <c:pt idx="493">
                        <c:v>990.49827784156139</c:v>
                      </c:pt>
                      <c:pt idx="494">
                        <c:v>990.49827784156139</c:v>
                      </c:pt>
                      <c:pt idx="495">
                        <c:v>990.49827784156139</c:v>
                      </c:pt>
                      <c:pt idx="496">
                        <c:v>990.49827784156139</c:v>
                      </c:pt>
                      <c:pt idx="497">
                        <c:v>990.49827784156139</c:v>
                      </c:pt>
                      <c:pt idx="498">
                        <c:v>990.49827784156139</c:v>
                      </c:pt>
                      <c:pt idx="499">
                        <c:v>990.49827784156139</c:v>
                      </c:pt>
                      <c:pt idx="500">
                        <c:v>990.49827784156139</c:v>
                      </c:pt>
                      <c:pt idx="501">
                        <c:v>990.49827784156139</c:v>
                      </c:pt>
                      <c:pt idx="502">
                        <c:v>990.49827784156139</c:v>
                      </c:pt>
                      <c:pt idx="503">
                        <c:v>990.49827784156139</c:v>
                      </c:pt>
                      <c:pt idx="504">
                        <c:v>990.49827784156139</c:v>
                      </c:pt>
                      <c:pt idx="505">
                        <c:v>990.49827784156139</c:v>
                      </c:pt>
                      <c:pt idx="506">
                        <c:v>990.49827784156139</c:v>
                      </c:pt>
                      <c:pt idx="507">
                        <c:v>990.49827784156139</c:v>
                      </c:pt>
                      <c:pt idx="508">
                        <c:v>990.49827784156139</c:v>
                      </c:pt>
                      <c:pt idx="509">
                        <c:v>990.49827784156139</c:v>
                      </c:pt>
                      <c:pt idx="510">
                        <c:v>990.49827784156139</c:v>
                      </c:pt>
                      <c:pt idx="511">
                        <c:v>990.49827784156139</c:v>
                      </c:pt>
                      <c:pt idx="512">
                        <c:v>990.49827784156139</c:v>
                      </c:pt>
                      <c:pt idx="513">
                        <c:v>990.49827784156139</c:v>
                      </c:pt>
                      <c:pt idx="514">
                        <c:v>990.49827784156139</c:v>
                      </c:pt>
                      <c:pt idx="515">
                        <c:v>990.49827784156139</c:v>
                      </c:pt>
                      <c:pt idx="516">
                        <c:v>990.49827784156139</c:v>
                      </c:pt>
                      <c:pt idx="517">
                        <c:v>990.49827784156139</c:v>
                      </c:pt>
                      <c:pt idx="518">
                        <c:v>990.49827784156139</c:v>
                      </c:pt>
                      <c:pt idx="519">
                        <c:v>990.49827784156139</c:v>
                      </c:pt>
                      <c:pt idx="520">
                        <c:v>990.49827784156139</c:v>
                      </c:pt>
                      <c:pt idx="521">
                        <c:v>990.49827784156139</c:v>
                      </c:pt>
                      <c:pt idx="522">
                        <c:v>990.49827784156139</c:v>
                      </c:pt>
                      <c:pt idx="523">
                        <c:v>990.49827784156139</c:v>
                      </c:pt>
                      <c:pt idx="524">
                        <c:v>990.49827784156139</c:v>
                      </c:pt>
                      <c:pt idx="525">
                        <c:v>990.49827784156139</c:v>
                      </c:pt>
                      <c:pt idx="526">
                        <c:v>990.49827784156139</c:v>
                      </c:pt>
                      <c:pt idx="527">
                        <c:v>990.49827784156139</c:v>
                      </c:pt>
                      <c:pt idx="528">
                        <c:v>990.49827784156139</c:v>
                      </c:pt>
                      <c:pt idx="529">
                        <c:v>990.49827784156139</c:v>
                      </c:pt>
                      <c:pt idx="530">
                        <c:v>990.49827784156139</c:v>
                      </c:pt>
                      <c:pt idx="531">
                        <c:v>990.49827784156139</c:v>
                      </c:pt>
                      <c:pt idx="532">
                        <c:v>990.49827784156139</c:v>
                      </c:pt>
                      <c:pt idx="533">
                        <c:v>990.49827784156139</c:v>
                      </c:pt>
                      <c:pt idx="534">
                        <c:v>990.49827784156139</c:v>
                      </c:pt>
                      <c:pt idx="535">
                        <c:v>990.49827784156139</c:v>
                      </c:pt>
                      <c:pt idx="536">
                        <c:v>990.49827784156139</c:v>
                      </c:pt>
                      <c:pt idx="537">
                        <c:v>990.49827784156139</c:v>
                      </c:pt>
                      <c:pt idx="538">
                        <c:v>990.49827784156139</c:v>
                      </c:pt>
                      <c:pt idx="539">
                        <c:v>990.49827784156139</c:v>
                      </c:pt>
                      <c:pt idx="540">
                        <c:v>990.49827784156139</c:v>
                      </c:pt>
                      <c:pt idx="541">
                        <c:v>990.49827784156139</c:v>
                      </c:pt>
                      <c:pt idx="542">
                        <c:v>990.49827784156139</c:v>
                      </c:pt>
                      <c:pt idx="543">
                        <c:v>990.49827784156139</c:v>
                      </c:pt>
                      <c:pt idx="544">
                        <c:v>990.49827784156139</c:v>
                      </c:pt>
                      <c:pt idx="545">
                        <c:v>990.49827784156139</c:v>
                      </c:pt>
                      <c:pt idx="546">
                        <c:v>990.49827784156139</c:v>
                      </c:pt>
                      <c:pt idx="547">
                        <c:v>990.49827784156139</c:v>
                      </c:pt>
                      <c:pt idx="548">
                        <c:v>990.49827784156139</c:v>
                      </c:pt>
                      <c:pt idx="549">
                        <c:v>990.49827784156139</c:v>
                      </c:pt>
                      <c:pt idx="550">
                        <c:v>990.49827784156139</c:v>
                      </c:pt>
                      <c:pt idx="551">
                        <c:v>990.49827784156139</c:v>
                      </c:pt>
                      <c:pt idx="552">
                        <c:v>990.49827784156139</c:v>
                      </c:pt>
                      <c:pt idx="553">
                        <c:v>990.49827784156139</c:v>
                      </c:pt>
                      <c:pt idx="554">
                        <c:v>990.49827784156139</c:v>
                      </c:pt>
                      <c:pt idx="555">
                        <c:v>990.49827784156139</c:v>
                      </c:pt>
                      <c:pt idx="556">
                        <c:v>990.49827784156139</c:v>
                      </c:pt>
                      <c:pt idx="557">
                        <c:v>990.49827784156139</c:v>
                      </c:pt>
                      <c:pt idx="558">
                        <c:v>990.49827784156139</c:v>
                      </c:pt>
                      <c:pt idx="559">
                        <c:v>990.49827784156139</c:v>
                      </c:pt>
                      <c:pt idx="560">
                        <c:v>990.49827784156139</c:v>
                      </c:pt>
                      <c:pt idx="561">
                        <c:v>990.49827784156139</c:v>
                      </c:pt>
                      <c:pt idx="562">
                        <c:v>990.49827784156139</c:v>
                      </c:pt>
                      <c:pt idx="563">
                        <c:v>990.49827784156139</c:v>
                      </c:pt>
                      <c:pt idx="564">
                        <c:v>990.49827784156139</c:v>
                      </c:pt>
                      <c:pt idx="565">
                        <c:v>990.49827784156139</c:v>
                      </c:pt>
                      <c:pt idx="566">
                        <c:v>990.49827784156139</c:v>
                      </c:pt>
                      <c:pt idx="567">
                        <c:v>990.49827784156139</c:v>
                      </c:pt>
                      <c:pt idx="568">
                        <c:v>990.49827784156139</c:v>
                      </c:pt>
                      <c:pt idx="569">
                        <c:v>990.49827784156139</c:v>
                      </c:pt>
                      <c:pt idx="570">
                        <c:v>990.49827784156139</c:v>
                      </c:pt>
                      <c:pt idx="571">
                        <c:v>990.49827784156139</c:v>
                      </c:pt>
                      <c:pt idx="572">
                        <c:v>990.49827784156139</c:v>
                      </c:pt>
                      <c:pt idx="573">
                        <c:v>990.49827784156139</c:v>
                      </c:pt>
                      <c:pt idx="574">
                        <c:v>990.49827784156139</c:v>
                      </c:pt>
                      <c:pt idx="575">
                        <c:v>990.49827784156139</c:v>
                      </c:pt>
                      <c:pt idx="576">
                        <c:v>990.49827784156139</c:v>
                      </c:pt>
                      <c:pt idx="577">
                        <c:v>990.49827784156139</c:v>
                      </c:pt>
                      <c:pt idx="578">
                        <c:v>990.49827784156139</c:v>
                      </c:pt>
                      <c:pt idx="579">
                        <c:v>990.49827784156139</c:v>
                      </c:pt>
                      <c:pt idx="580">
                        <c:v>990.49827784156139</c:v>
                      </c:pt>
                      <c:pt idx="581">
                        <c:v>990.49827784156139</c:v>
                      </c:pt>
                      <c:pt idx="582">
                        <c:v>990.49827784156139</c:v>
                      </c:pt>
                      <c:pt idx="583">
                        <c:v>990.49827784156139</c:v>
                      </c:pt>
                      <c:pt idx="584">
                        <c:v>990.49827784156139</c:v>
                      </c:pt>
                      <c:pt idx="585">
                        <c:v>990.49827784156139</c:v>
                      </c:pt>
                      <c:pt idx="586">
                        <c:v>990.49827784156139</c:v>
                      </c:pt>
                      <c:pt idx="587">
                        <c:v>990.49827784156139</c:v>
                      </c:pt>
                      <c:pt idx="588">
                        <c:v>990.49827784156139</c:v>
                      </c:pt>
                      <c:pt idx="589">
                        <c:v>990.49827784156139</c:v>
                      </c:pt>
                      <c:pt idx="590">
                        <c:v>990.49827784156139</c:v>
                      </c:pt>
                      <c:pt idx="591">
                        <c:v>990.49827784156139</c:v>
                      </c:pt>
                      <c:pt idx="592">
                        <c:v>990.49827784156139</c:v>
                      </c:pt>
                      <c:pt idx="593">
                        <c:v>990.49827784156139</c:v>
                      </c:pt>
                      <c:pt idx="594">
                        <c:v>990.49827784156139</c:v>
                      </c:pt>
                      <c:pt idx="595">
                        <c:v>990.49827784156139</c:v>
                      </c:pt>
                      <c:pt idx="596">
                        <c:v>990.49827784156139</c:v>
                      </c:pt>
                      <c:pt idx="597">
                        <c:v>990.49827784156139</c:v>
                      </c:pt>
                      <c:pt idx="598">
                        <c:v>990.49827784156139</c:v>
                      </c:pt>
                      <c:pt idx="599">
                        <c:v>990.49827784156139</c:v>
                      </c:pt>
                      <c:pt idx="600">
                        <c:v>990.49827784156139</c:v>
                      </c:pt>
                      <c:pt idx="601">
                        <c:v>990.49827784156139</c:v>
                      </c:pt>
                      <c:pt idx="602">
                        <c:v>990.49827784156139</c:v>
                      </c:pt>
                      <c:pt idx="603">
                        <c:v>990.49827784156139</c:v>
                      </c:pt>
                      <c:pt idx="604">
                        <c:v>990.49827784156139</c:v>
                      </c:pt>
                      <c:pt idx="605">
                        <c:v>990.49827784156139</c:v>
                      </c:pt>
                      <c:pt idx="606">
                        <c:v>990.49827784156139</c:v>
                      </c:pt>
                      <c:pt idx="607">
                        <c:v>990.49827784156139</c:v>
                      </c:pt>
                      <c:pt idx="608">
                        <c:v>990.49827784156139</c:v>
                      </c:pt>
                      <c:pt idx="609">
                        <c:v>990.49827784156139</c:v>
                      </c:pt>
                      <c:pt idx="610">
                        <c:v>990.49827784156139</c:v>
                      </c:pt>
                      <c:pt idx="611">
                        <c:v>990.49827784156139</c:v>
                      </c:pt>
                      <c:pt idx="612">
                        <c:v>990.49827784156139</c:v>
                      </c:pt>
                      <c:pt idx="613">
                        <c:v>990.49827784156139</c:v>
                      </c:pt>
                      <c:pt idx="614">
                        <c:v>990.49827784156139</c:v>
                      </c:pt>
                      <c:pt idx="615">
                        <c:v>990.49827784156139</c:v>
                      </c:pt>
                      <c:pt idx="616">
                        <c:v>990.49827784156139</c:v>
                      </c:pt>
                      <c:pt idx="617">
                        <c:v>990.49827784156139</c:v>
                      </c:pt>
                      <c:pt idx="618">
                        <c:v>990.49827784156139</c:v>
                      </c:pt>
                      <c:pt idx="619">
                        <c:v>990.49827784156139</c:v>
                      </c:pt>
                      <c:pt idx="620">
                        <c:v>990.49827784156139</c:v>
                      </c:pt>
                      <c:pt idx="621">
                        <c:v>990.49827784156139</c:v>
                      </c:pt>
                      <c:pt idx="622">
                        <c:v>990.49827784156139</c:v>
                      </c:pt>
                      <c:pt idx="623">
                        <c:v>990.49827784156139</c:v>
                      </c:pt>
                      <c:pt idx="624">
                        <c:v>990.49827784156139</c:v>
                      </c:pt>
                      <c:pt idx="625">
                        <c:v>990.49827784156139</c:v>
                      </c:pt>
                      <c:pt idx="626">
                        <c:v>990.49827784156139</c:v>
                      </c:pt>
                      <c:pt idx="627">
                        <c:v>990.49827784156139</c:v>
                      </c:pt>
                      <c:pt idx="628">
                        <c:v>990.49827784156139</c:v>
                      </c:pt>
                      <c:pt idx="629">
                        <c:v>990.49827784156139</c:v>
                      </c:pt>
                      <c:pt idx="630">
                        <c:v>990.49827784156139</c:v>
                      </c:pt>
                      <c:pt idx="631">
                        <c:v>990.49827784156139</c:v>
                      </c:pt>
                      <c:pt idx="632">
                        <c:v>990.49827784156139</c:v>
                      </c:pt>
                      <c:pt idx="633">
                        <c:v>990.49827784156139</c:v>
                      </c:pt>
                      <c:pt idx="634">
                        <c:v>990.49827784156139</c:v>
                      </c:pt>
                      <c:pt idx="635">
                        <c:v>990.49827784156139</c:v>
                      </c:pt>
                      <c:pt idx="636">
                        <c:v>990.49827784156139</c:v>
                      </c:pt>
                      <c:pt idx="637">
                        <c:v>990.49827784156139</c:v>
                      </c:pt>
                      <c:pt idx="638">
                        <c:v>990.49827784156139</c:v>
                      </c:pt>
                      <c:pt idx="639">
                        <c:v>990.49827784156139</c:v>
                      </c:pt>
                      <c:pt idx="640">
                        <c:v>990.49827784156139</c:v>
                      </c:pt>
                      <c:pt idx="641">
                        <c:v>990.49827784156139</c:v>
                      </c:pt>
                      <c:pt idx="642">
                        <c:v>990.49827784156139</c:v>
                      </c:pt>
                      <c:pt idx="643">
                        <c:v>990.49827784156139</c:v>
                      </c:pt>
                      <c:pt idx="644">
                        <c:v>990.49827784156139</c:v>
                      </c:pt>
                      <c:pt idx="645">
                        <c:v>990.49827784156139</c:v>
                      </c:pt>
                      <c:pt idx="646">
                        <c:v>990.49827784156139</c:v>
                      </c:pt>
                      <c:pt idx="647">
                        <c:v>990.49827784156139</c:v>
                      </c:pt>
                      <c:pt idx="648">
                        <c:v>990.49827784156139</c:v>
                      </c:pt>
                      <c:pt idx="649">
                        <c:v>990.49827784156139</c:v>
                      </c:pt>
                      <c:pt idx="650">
                        <c:v>990.49827784156139</c:v>
                      </c:pt>
                      <c:pt idx="651">
                        <c:v>990.49827784156139</c:v>
                      </c:pt>
                      <c:pt idx="652">
                        <c:v>990.49827784156139</c:v>
                      </c:pt>
                      <c:pt idx="653">
                        <c:v>990.49827784156139</c:v>
                      </c:pt>
                      <c:pt idx="654">
                        <c:v>990.49827784156139</c:v>
                      </c:pt>
                      <c:pt idx="655">
                        <c:v>990.49827784156139</c:v>
                      </c:pt>
                      <c:pt idx="656">
                        <c:v>990.49827784156139</c:v>
                      </c:pt>
                      <c:pt idx="657">
                        <c:v>990.49827784156139</c:v>
                      </c:pt>
                      <c:pt idx="658">
                        <c:v>990.49827784156139</c:v>
                      </c:pt>
                      <c:pt idx="659">
                        <c:v>990.49827784156139</c:v>
                      </c:pt>
                      <c:pt idx="660">
                        <c:v>990.49827784156139</c:v>
                      </c:pt>
                      <c:pt idx="661">
                        <c:v>990.49827784156139</c:v>
                      </c:pt>
                      <c:pt idx="662">
                        <c:v>990.49827784156139</c:v>
                      </c:pt>
                      <c:pt idx="663">
                        <c:v>990.49827784156139</c:v>
                      </c:pt>
                      <c:pt idx="664">
                        <c:v>990.49827784156139</c:v>
                      </c:pt>
                      <c:pt idx="665">
                        <c:v>990.49827784156139</c:v>
                      </c:pt>
                      <c:pt idx="666">
                        <c:v>990.49827784156139</c:v>
                      </c:pt>
                      <c:pt idx="667">
                        <c:v>990.49827784156139</c:v>
                      </c:pt>
                      <c:pt idx="668">
                        <c:v>990.49827784156139</c:v>
                      </c:pt>
                      <c:pt idx="669">
                        <c:v>990.49827784156139</c:v>
                      </c:pt>
                      <c:pt idx="670">
                        <c:v>990.49827784156139</c:v>
                      </c:pt>
                      <c:pt idx="671">
                        <c:v>990.49827784156139</c:v>
                      </c:pt>
                      <c:pt idx="672">
                        <c:v>990.49827784156139</c:v>
                      </c:pt>
                      <c:pt idx="673">
                        <c:v>990.49827784156139</c:v>
                      </c:pt>
                      <c:pt idx="674">
                        <c:v>990.49827784156139</c:v>
                      </c:pt>
                      <c:pt idx="675">
                        <c:v>990.49827784156139</c:v>
                      </c:pt>
                      <c:pt idx="676">
                        <c:v>990.49827784156139</c:v>
                      </c:pt>
                      <c:pt idx="677">
                        <c:v>990.49827784156139</c:v>
                      </c:pt>
                      <c:pt idx="678">
                        <c:v>990.49827784156139</c:v>
                      </c:pt>
                      <c:pt idx="679">
                        <c:v>990.49827784156139</c:v>
                      </c:pt>
                      <c:pt idx="680">
                        <c:v>990.49827784156139</c:v>
                      </c:pt>
                      <c:pt idx="681">
                        <c:v>990.49827784156139</c:v>
                      </c:pt>
                      <c:pt idx="682">
                        <c:v>990.49827784156139</c:v>
                      </c:pt>
                      <c:pt idx="683">
                        <c:v>990.49827784156139</c:v>
                      </c:pt>
                      <c:pt idx="684">
                        <c:v>990.49827784156139</c:v>
                      </c:pt>
                      <c:pt idx="685">
                        <c:v>990.49827784156139</c:v>
                      </c:pt>
                      <c:pt idx="686">
                        <c:v>990.49827784156139</c:v>
                      </c:pt>
                      <c:pt idx="687">
                        <c:v>990.49827784156139</c:v>
                      </c:pt>
                      <c:pt idx="688">
                        <c:v>990.49827784156139</c:v>
                      </c:pt>
                      <c:pt idx="689">
                        <c:v>990.49827784156139</c:v>
                      </c:pt>
                      <c:pt idx="690">
                        <c:v>990.49827784156139</c:v>
                      </c:pt>
                      <c:pt idx="691">
                        <c:v>990.49827784156139</c:v>
                      </c:pt>
                      <c:pt idx="692">
                        <c:v>990.49827784156139</c:v>
                      </c:pt>
                      <c:pt idx="693">
                        <c:v>990.49827784156139</c:v>
                      </c:pt>
                      <c:pt idx="694">
                        <c:v>990.49827784156139</c:v>
                      </c:pt>
                      <c:pt idx="695">
                        <c:v>990.49827784156139</c:v>
                      </c:pt>
                      <c:pt idx="696">
                        <c:v>990.49827784156139</c:v>
                      </c:pt>
                      <c:pt idx="697">
                        <c:v>990.49827784156139</c:v>
                      </c:pt>
                      <c:pt idx="698">
                        <c:v>990.49827784156139</c:v>
                      </c:pt>
                      <c:pt idx="699">
                        <c:v>990.49827784156139</c:v>
                      </c:pt>
                      <c:pt idx="700">
                        <c:v>990.49827784156139</c:v>
                      </c:pt>
                      <c:pt idx="701">
                        <c:v>990.49827784156139</c:v>
                      </c:pt>
                      <c:pt idx="702">
                        <c:v>990.49827784156139</c:v>
                      </c:pt>
                      <c:pt idx="703">
                        <c:v>990.49827784156139</c:v>
                      </c:pt>
                      <c:pt idx="704">
                        <c:v>990.49827784156139</c:v>
                      </c:pt>
                      <c:pt idx="705">
                        <c:v>990.49827784156139</c:v>
                      </c:pt>
                      <c:pt idx="706">
                        <c:v>990.49827784156139</c:v>
                      </c:pt>
                      <c:pt idx="707">
                        <c:v>990.49827784156139</c:v>
                      </c:pt>
                      <c:pt idx="708">
                        <c:v>990.49827784156139</c:v>
                      </c:pt>
                      <c:pt idx="709">
                        <c:v>990.49827784156139</c:v>
                      </c:pt>
                      <c:pt idx="710">
                        <c:v>990.49827784156139</c:v>
                      </c:pt>
                      <c:pt idx="711">
                        <c:v>990.49827784156139</c:v>
                      </c:pt>
                      <c:pt idx="712">
                        <c:v>990.49827784156139</c:v>
                      </c:pt>
                      <c:pt idx="713">
                        <c:v>990.49827784156139</c:v>
                      </c:pt>
                      <c:pt idx="714">
                        <c:v>990.49827784156139</c:v>
                      </c:pt>
                      <c:pt idx="715">
                        <c:v>990.49827784156139</c:v>
                      </c:pt>
                      <c:pt idx="716">
                        <c:v>990.49827784156139</c:v>
                      </c:pt>
                      <c:pt idx="717">
                        <c:v>990.49827784156139</c:v>
                      </c:pt>
                      <c:pt idx="718">
                        <c:v>990.49827784156139</c:v>
                      </c:pt>
                      <c:pt idx="719">
                        <c:v>990.49827784156139</c:v>
                      </c:pt>
                      <c:pt idx="720">
                        <c:v>990.49827784156139</c:v>
                      </c:pt>
                      <c:pt idx="721">
                        <c:v>990.49827784156139</c:v>
                      </c:pt>
                      <c:pt idx="722">
                        <c:v>990.49827784156139</c:v>
                      </c:pt>
                      <c:pt idx="723">
                        <c:v>990.49827784156139</c:v>
                      </c:pt>
                      <c:pt idx="724">
                        <c:v>990.49827784156139</c:v>
                      </c:pt>
                      <c:pt idx="725">
                        <c:v>990.49827784156139</c:v>
                      </c:pt>
                      <c:pt idx="726">
                        <c:v>990.49827784156139</c:v>
                      </c:pt>
                      <c:pt idx="727">
                        <c:v>990.49827784156139</c:v>
                      </c:pt>
                      <c:pt idx="728">
                        <c:v>990.49827784156139</c:v>
                      </c:pt>
                      <c:pt idx="729">
                        <c:v>990.49827784156139</c:v>
                      </c:pt>
                      <c:pt idx="730">
                        <c:v>990.49827784156139</c:v>
                      </c:pt>
                      <c:pt idx="731">
                        <c:v>990.49827784156139</c:v>
                      </c:pt>
                      <c:pt idx="732">
                        <c:v>990.49827784156139</c:v>
                      </c:pt>
                      <c:pt idx="733">
                        <c:v>990.49827784156139</c:v>
                      </c:pt>
                      <c:pt idx="734">
                        <c:v>990.49827784156139</c:v>
                      </c:pt>
                      <c:pt idx="735">
                        <c:v>990.49827784156139</c:v>
                      </c:pt>
                      <c:pt idx="736">
                        <c:v>990.49827784156139</c:v>
                      </c:pt>
                      <c:pt idx="737">
                        <c:v>990.49827784156139</c:v>
                      </c:pt>
                      <c:pt idx="738">
                        <c:v>990.49827784156139</c:v>
                      </c:pt>
                      <c:pt idx="739">
                        <c:v>990.49827784156139</c:v>
                      </c:pt>
                      <c:pt idx="740">
                        <c:v>990.49827784156139</c:v>
                      </c:pt>
                      <c:pt idx="741">
                        <c:v>990.49827784156139</c:v>
                      </c:pt>
                      <c:pt idx="742">
                        <c:v>990.49827784156139</c:v>
                      </c:pt>
                      <c:pt idx="743">
                        <c:v>990.49827784156139</c:v>
                      </c:pt>
                      <c:pt idx="744">
                        <c:v>990.49827784156139</c:v>
                      </c:pt>
                      <c:pt idx="745">
                        <c:v>990.49827784156139</c:v>
                      </c:pt>
                      <c:pt idx="746">
                        <c:v>990.49827784156139</c:v>
                      </c:pt>
                      <c:pt idx="747">
                        <c:v>990.49827784156139</c:v>
                      </c:pt>
                      <c:pt idx="748">
                        <c:v>990.49827784156139</c:v>
                      </c:pt>
                      <c:pt idx="749">
                        <c:v>990.49827784156139</c:v>
                      </c:pt>
                      <c:pt idx="750">
                        <c:v>990.49827784156139</c:v>
                      </c:pt>
                      <c:pt idx="751">
                        <c:v>990.49827784156139</c:v>
                      </c:pt>
                      <c:pt idx="752">
                        <c:v>990.49827784156139</c:v>
                      </c:pt>
                      <c:pt idx="753">
                        <c:v>990.49827784156139</c:v>
                      </c:pt>
                      <c:pt idx="754">
                        <c:v>990.49827784156139</c:v>
                      </c:pt>
                      <c:pt idx="755">
                        <c:v>990.49827784156139</c:v>
                      </c:pt>
                      <c:pt idx="756">
                        <c:v>990.49827784156139</c:v>
                      </c:pt>
                      <c:pt idx="757">
                        <c:v>990.49827784156139</c:v>
                      </c:pt>
                      <c:pt idx="758">
                        <c:v>990.49827784156139</c:v>
                      </c:pt>
                      <c:pt idx="759">
                        <c:v>990.49827784156139</c:v>
                      </c:pt>
                      <c:pt idx="760">
                        <c:v>990.49827784156139</c:v>
                      </c:pt>
                      <c:pt idx="761">
                        <c:v>990.49827784156139</c:v>
                      </c:pt>
                      <c:pt idx="762">
                        <c:v>990.49827784156139</c:v>
                      </c:pt>
                      <c:pt idx="763">
                        <c:v>990.49827784156139</c:v>
                      </c:pt>
                      <c:pt idx="764">
                        <c:v>990.49827784156139</c:v>
                      </c:pt>
                      <c:pt idx="765">
                        <c:v>990.49827784156139</c:v>
                      </c:pt>
                      <c:pt idx="766">
                        <c:v>990.49827784156139</c:v>
                      </c:pt>
                      <c:pt idx="767">
                        <c:v>990.49827784156139</c:v>
                      </c:pt>
                      <c:pt idx="768">
                        <c:v>990.49827784156139</c:v>
                      </c:pt>
                      <c:pt idx="769">
                        <c:v>990.49827784156139</c:v>
                      </c:pt>
                      <c:pt idx="770">
                        <c:v>990.49827784156139</c:v>
                      </c:pt>
                      <c:pt idx="771">
                        <c:v>990.49827784156139</c:v>
                      </c:pt>
                      <c:pt idx="772">
                        <c:v>990.49827784156139</c:v>
                      </c:pt>
                      <c:pt idx="773">
                        <c:v>990.49827784156139</c:v>
                      </c:pt>
                      <c:pt idx="774">
                        <c:v>990.49827784156139</c:v>
                      </c:pt>
                      <c:pt idx="775">
                        <c:v>990.49827784156139</c:v>
                      </c:pt>
                      <c:pt idx="776">
                        <c:v>990.49827784156139</c:v>
                      </c:pt>
                      <c:pt idx="777">
                        <c:v>990.49827784156139</c:v>
                      </c:pt>
                      <c:pt idx="778">
                        <c:v>990.49827784156139</c:v>
                      </c:pt>
                      <c:pt idx="779">
                        <c:v>990.49827784156139</c:v>
                      </c:pt>
                      <c:pt idx="780">
                        <c:v>990.49827784156139</c:v>
                      </c:pt>
                      <c:pt idx="781">
                        <c:v>990.49827784156139</c:v>
                      </c:pt>
                      <c:pt idx="782">
                        <c:v>990.49827784156139</c:v>
                      </c:pt>
                      <c:pt idx="783">
                        <c:v>990.49827784156139</c:v>
                      </c:pt>
                      <c:pt idx="784">
                        <c:v>990.49827784156139</c:v>
                      </c:pt>
                      <c:pt idx="785">
                        <c:v>990.49827784156139</c:v>
                      </c:pt>
                      <c:pt idx="786">
                        <c:v>990.49827784156139</c:v>
                      </c:pt>
                      <c:pt idx="787">
                        <c:v>990.49827784156139</c:v>
                      </c:pt>
                      <c:pt idx="788">
                        <c:v>990.49827784156139</c:v>
                      </c:pt>
                      <c:pt idx="789">
                        <c:v>990.49827784156139</c:v>
                      </c:pt>
                      <c:pt idx="790">
                        <c:v>990.49827784156139</c:v>
                      </c:pt>
                      <c:pt idx="791">
                        <c:v>990.49827784156139</c:v>
                      </c:pt>
                      <c:pt idx="792">
                        <c:v>990.49827784156139</c:v>
                      </c:pt>
                      <c:pt idx="793">
                        <c:v>990.49827784156139</c:v>
                      </c:pt>
                      <c:pt idx="794">
                        <c:v>990.49827784156139</c:v>
                      </c:pt>
                      <c:pt idx="795">
                        <c:v>990.49827784156139</c:v>
                      </c:pt>
                      <c:pt idx="796">
                        <c:v>990.49827784156139</c:v>
                      </c:pt>
                      <c:pt idx="797">
                        <c:v>990.49827784156139</c:v>
                      </c:pt>
                      <c:pt idx="798">
                        <c:v>990.49827784156139</c:v>
                      </c:pt>
                      <c:pt idx="799">
                        <c:v>990.49827784156139</c:v>
                      </c:pt>
                      <c:pt idx="800">
                        <c:v>990.49827784156139</c:v>
                      </c:pt>
                      <c:pt idx="801">
                        <c:v>990.49827784156139</c:v>
                      </c:pt>
                      <c:pt idx="802">
                        <c:v>990.49827784156139</c:v>
                      </c:pt>
                      <c:pt idx="803">
                        <c:v>990.49827784156139</c:v>
                      </c:pt>
                      <c:pt idx="804">
                        <c:v>990.49827784156139</c:v>
                      </c:pt>
                      <c:pt idx="805">
                        <c:v>990.49827784156139</c:v>
                      </c:pt>
                      <c:pt idx="806">
                        <c:v>990.49827784156139</c:v>
                      </c:pt>
                      <c:pt idx="807">
                        <c:v>990.49827784156139</c:v>
                      </c:pt>
                      <c:pt idx="808">
                        <c:v>990.49827784156139</c:v>
                      </c:pt>
                      <c:pt idx="809">
                        <c:v>990.49827784156139</c:v>
                      </c:pt>
                      <c:pt idx="810">
                        <c:v>990.49827784156139</c:v>
                      </c:pt>
                      <c:pt idx="811">
                        <c:v>990.49827784156139</c:v>
                      </c:pt>
                      <c:pt idx="812">
                        <c:v>990.49827784156139</c:v>
                      </c:pt>
                      <c:pt idx="813">
                        <c:v>990.49827784156139</c:v>
                      </c:pt>
                      <c:pt idx="814">
                        <c:v>990.49827784156139</c:v>
                      </c:pt>
                      <c:pt idx="815">
                        <c:v>990.49827784156139</c:v>
                      </c:pt>
                      <c:pt idx="816">
                        <c:v>990.49827784156139</c:v>
                      </c:pt>
                      <c:pt idx="817">
                        <c:v>990.49827784156139</c:v>
                      </c:pt>
                      <c:pt idx="818">
                        <c:v>990.49827784156139</c:v>
                      </c:pt>
                      <c:pt idx="819">
                        <c:v>990.49827784156139</c:v>
                      </c:pt>
                      <c:pt idx="820">
                        <c:v>990.49827784156139</c:v>
                      </c:pt>
                      <c:pt idx="821">
                        <c:v>990.49827784156139</c:v>
                      </c:pt>
                      <c:pt idx="822">
                        <c:v>990.49827784156139</c:v>
                      </c:pt>
                      <c:pt idx="823">
                        <c:v>990.49827784156139</c:v>
                      </c:pt>
                      <c:pt idx="824">
                        <c:v>990.49827784156139</c:v>
                      </c:pt>
                      <c:pt idx="825">
                        <c:v>990.49827784156139</c:v>
                      </c:pt>
                      <c:pt idx="826">
                        <c:v>990.49827784156139</c:v>
                      </c:pt>
                      <c:pt idx="827">
                        <c:v>990.49827784156139</c:v>
                      </c:pt>
                      <c:pt idx="828">
                        <c:v>990.49827784156139</c:v>
                      </c:pt>
                      <c:pt idx="829">
                        <c:v>990.49827784156139</c:v>
                      </c:pt>
                      <c:pt idx="830">
                        <c:v>990.49827784156139</c:v>
                      </c:pt>
                      <c:pt idx="831">
                        <c:v>990.49827784156139</c:v>
                      </c:pt>
                      <c:pt idx="832">
                        <c:v>990.49827784156139</c:v>
                      </c:pt>
                      <c:pt idx="833">
                        <c:v>990.49827784156139</c:v>
                      </c:pt>
                      <c:pt idx="834">
                        <c:v>990.49827784156139</c:v>
                      </c:pt>
                      <c:pt idx="835">
                        <c:v>990.49827784156139</c:v>
                      </c:pt>
                      <c:pt idx="836">
                        <c:v>990.49827784156139</c:v>
                      </c:pt>
                      <c:pt idx="837">
                        <c:v>990.49827784156139</c:v>
                      </c:pt>
                      <c:pt idx="838">
                        <c:v>990.49827784156139</c:v>
                      </c:pt>
                      <c:pt idx="839">
                        <c:v>990.49827784156139</c:v>
                      </c:pt>
                      <c:pt idx="840">
                        <c:v>990.49827784156139</c:v>
                      </c:pt>
                      <c:pt idx="841">
                        <c:v>990.49827784156139</c:v>
                      </c:pt>
                      <c:pt idx="842">
                        <c:v>990.49827784156139</c:v>
                      </c:pt>
                      <c:pt idx="843">
                        <c:v>990.49827784156139</c:v>
                      </c:pt>
                      <c:pt idx="844">
                        <c:v>990.49827784156139</c:v>
                      </c:pt>
                      <c:pt idx="845">
                        <c:v>990.49827784156139</c:v>
                      </c:pt>
                      <c:pt idx="846">
                        <c:v>990.49827784156139</c:v>
                      </c:pt>
                      <c:pt idx="847">
                        <c:v>990.49827784156139</c:v>
                      </c:pt>
                    </c:numCache>
                  </c:numRef>
                </c:val>
                <c:smooth val="0"/>
                <c:extLst xmlns:c15="http://schemas.microsoft.com/office/drawing/2012/chart">
                  <c:ext xmlns:c16="http://schemas.microsoft.com/office/drawing/2014/chart" uri="{C3380CC4-5D6E-409C-BE32-E72D297353CC}">
                    <c16:uniqueId val="{0000000B-0634-4855-B4C0-620969EADCB0}"/>
                  </c:ext>
                </c:extLst>
              </c15:ser>
            </c15:filteredLineSeries>
          </c:ext>
        </c:extLst>
      </c:lineChart>
      <c:dateAx>
        <c:axId val="152109440"/>
        <c:scaling>
          <c:orientation val="minMax"/>
          <c:min val="45747"/>
        </c:scaling>
        <c:delete val="0"/>
        <c:axPos val="b"/>
        <c:numFmt formatCode="[$-409]mmm\-yy;@" sourceLinked="0"/>
        <c:majorTickMark val="none"/>
        <c:minorTickMark val="none"/>
        <c:tickLblPos val="nextTo"/>
        <c:spPr>
          <a:ln w="12700">
            <a:solidFill>
              <a:schemeClr val="bg1">
                <a:lumMod val="50000"/>
              </a:schemeClr>
            </a:solidFill>
          </a:ln>
        </c:spPr>
        <c:txPr>
          <a:bodyPr rot="-1920000"/>
          <a:lstStyle/>
          <a:p>
            <a:pPr>
              <a:defRPr/>
            </a:pPr>
            <a:endParaRPr lang="en-US"/>
          </a:p>
        </c:txPr>
        <c:crossAx val="152110976"/>
        <c:crosses val="autoZero"/>
        <c:auto val="1"/>
        <c:lblOffset val="100"/>
        <c:baseTimeUnit val="days"/>
        <c:majorUnit val="3"/>
        <c:majorTimeUnit val="months"/>
      </c:dateAx>
      <c:valAx>
        <c:axId val="152110976"/>
        <c:scaling>
          <c:orientation val="minMax"/>
          <c:max val="600"/>
          <c:min val="100"/>
        </c:scaling>
        <c:delete val="0"/>
        <c:axPos val="l"/>
        <c:majorGridlines>
          <c:spPr>
            <a:ln w="6350">
              <a:solidFill>
                <a:schemeClr val="bg1">
                  <a:lumMod val="50000"/>
                </a:schemeClr>
              </a:solidFill>
            </a:ln>
          </c:spPr>
        </c:majorGridlines>
        <c:numFmt formatCode="#,##0" sourceLinked="0"/>
        <c:majorTickMark val="none"/>
        <c:minorTickMark val="none"/>
        <c:tickLblPos val="nextTo"/>
        <c:spPr>
          <a:ln>
            <a:noFill/>
          </a:ln>
        </c:spPr>
        <c:crossAx val="152109440"/>
        <c:crosses val="autoZero"/>
        <c:crossBetween val="between"/>
        <c:majorUnit val="100"/>
      </c:valAx>
    </c:plotArea>
    <c:legend>
      <c:legendPos val="b"/>
      <c:layout>
        <c:manualLayout>
          <c:xMode val="edge"/>
          <c:yMode val="edge"/>
          <c:x val="0.10684877047437426"/>
          <c:y val="0.78463874683053658"/>
          <c:w val="0.78586046724984104"/>
          <c:h val="0.19751308351083638"/>
        </c:manualLayout>
      </c:layout>
      <c:overlay val="0"/>
      <c:txPr>
        <a:bodyPr/>
        <a:lstStyle/>
        <a:p>
          <a:pPr>
            <a:defRPr b="1"/>
          </a:pPr>
          <a:endParaRPr lang="en-US"/>
        </a:p>
      </c:txPr>
    </c:legend>
    <c:plotVisOnly val="1"/>
    <c:dispBlanksAs val="gap"/>
    <c:showDLblsOverMax val="0"/>
  </c:chart>
  <c:txPr>
    <a:bodyPr/>
    <a:lstStyle/>
    <a:p>
      <a:pPr>
        <a:defRPr sz="800">
          <a:latin typeface="Arial Narrow" panose="020B060602020203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Ba/BB</c:v>
                </c:pt>
              </c:strCache>
            </c:strRef>
          </c:tx>
          <c:spPr>
            <a:solidFill>
              <a:schemeClr val="accent1"/>
            </a:solidFill>
            <a:ln>
              <a:noFill/>
            </a:ln>
            <a:effectLst/>
          </c:spPr>
          <c:cat>
            <c:numRef>
              <c:f>Sheet1!$A$2:$A$7</c:f>
              <c:numCache>
                <c:formatCode>[$-409]mmm\-yy;@</c:formatCode>
                <c:ptCount val="6"/>
                <c:pt idx="0">
                  <c:v>45657</c:v>
                </c:pt>
                <c:pt idx="1">
                  <c:v>45747</c:v>
                </c:pt>
                <c:pt idx="2">
                  <c:v>45838</c:v>
                </c:pt>
                <c:pt idx="3">
                  <c:v>45930</c:v>
                </c:pt>
                <c:pt idx="4">
                  <c:v>46022</c:v>
                </c:pt>
                <c:pt idx="5">
                  <c:v>46112</c:v>
                </c:pt>
              </c:numCache>
            </c:numRef>
          </c:cat>
          <c:val>
            <c:numRef>
              <c:f>Sheet1!$B$2:$B$7</c:f>
              <c:numCache>
                <c:formatCode>General</c:formatCode>
                <c:ptCount val="6"/>
                <c:pt idx="0">
                  <c:v>8.2769999999999992</c:v>
                </c:pt>
                <c:pt idx="1">
                  <c:v>8.1440999999999999</c:v>
                </c:pt>
                <c:pt idx="2">
                  <c:v>7.4474999999999998</c:v>
                </c:pt>
                <c:pt idx="3">
                  <c:v>9.0254999999999992</c:v>
                </c:pt>
                <c:pt idx="4">
                  <c:v>7.8010000000000002</c:v>
                </c:pt>
                <c:pt idx="5">
                  <c:v>8.0638000000000005</c:v>
                </c:pt>
              </c:numCache>
            </c:numRef>
          </c:val>
          <c:extLst>
            <c:ext xmlns:c16="http://schemas.microsoft.com/office/drawing/2014/chart" uri="{C3380CC4-5D6E-409C-BE32-E72D297353CC}">
              <c16:uniqueId val="{00000000-B30E-4EAD-81B4-59AAA7A0FF6F}"/>
            </c:ext>
          </c:extLst>
        </c:ser>
        <c:ser>
          <c:idx val="1"/>
          <c:order val="1"/>
          <c:tx>
            <c:strRef>
              <c:f>Sheet1!$C$1</c:f>
              <c:strCache>
                <c:ptCount val="1"/>
                <c:pt idx="0">
                  <c:v>B</c:v>
                </c:pt>
              </c:strCache>
            </c:strRef>
          </c:tx>
          <c:spPr>
            <a:solidFill>
              <a:schemeClr val="accent2"/>
            </a:solidFill>
            <a:ln>
              <a:noFill/>
            </a:ln>
            <a:effectLst/>
          </c:spPr>
          <c:cat>
            <c:numRef>
              <c:f>Sheet1!$A$2:$A$7</c:f>
              <c:numCache>
                <c:formatCode>[$-409]mmm\-yy;@</c:formatCode>
                <c:ptCount val="6"/>
                <c:pt idx="0">
                  <c:v>45657</c:v>
                </c:pt>
                <c:pt idx="1">
                  <c:v>45747</c:v>
                </c:pt>
                <c:pt idx="2">
                  <c:v>45838</c:v>
                </c:pt>
                <c:pt idx="3">
                  <c:v>45930</c:v>
                </c:pt>
                <c:pt idx="4">
                  <c:v>46022</c:v>
                </c:pt>
                <c:pt idx="5">
                  <c:v>46112</c:v>
                </c:pt>
              </c:numCache>
            </c:numRef>
          </c:cat>
          <c:val>
            <c:numRef>
              <c:f>Sheet1!$C$2:$C$7</c:f>
              <c:numCache>
                <c:formatCode>General</c:formatCode>
                <c:ptCount val="6"/>
                <c:pt idx="0">
                  <c:v>1.5517000000000001</c:v>
                </c:pt>
                <c:pt idx="1">
                  <c:v>2.3994</c:v>
                </c:pt>
                <c:pt idx="2">
                  <c:v>2.6873</c:v>
                </c:pt>
                <c:pt idx="3">
                  <c:v>2.6585000000000001</c:v>
                </c:pt>
                <c:pt idx="4">
                  <c:v>1.7365999999999999</c:v>
                </c:pt>
                <c:pt idx="5">
                  <c:v>1.4995000000000001</c:v>
                </c:pt>
              </c:numCache>
            </c:numRef>
          </c:val>
          <c:extLst>
            <c:ext xmlns:c16="http://schemas.microsoft.com/office/drawing/2014/chart" uri="{C3380CC4-5D6E-409C-BE32-E72D297353CC}">
              <c16:uniqueId val="{00000001-B30E-4EAD-81B4-59AAA7A0FF6F}"/>
            </c:ext>
          </c:extLst>
        </c:ser>
        <c:ser>
          <c:idx val="2"/>
          <c:order val="2"/>
          <c:tx>
            <c:strRef>
              <c:f>Sheet1!$D$1</c:f>
              <c:strCache>
                <c:ptCount val="1"/>
                <c:pt idx="0">
                  <c:v>CCC &amp; Below</c:v>
                </c:pt>
              </c:strCache>
            </c:strRef>
          </c:tx>
          <c:spPr>
            <a:solidFill>
              <a:schemeClr val="accent4"/>
            </a:solidFill>
            <a:ln w="25400">
              <a:noFill/>
            </a:ln>
            <a:effectLst/>
          </c:spPr>
          <c:cat>
            <c:numRef>
              <c:f>Sheet1!$A$2:$A$7</c:f>
              <c:numCache>
                <c:formatCode>[$-409]mmm\-yy;@</c:formatCode>
                <c:ptCount val="6"/>
                <c:pt idx="0">
                  <c:v>45657</c:v>
                </c:pt>
                <c:pt idx="1">
                  <c:v>45747</c:v>
                </c:pt>
                <c:pt idx="2">
                  <c:v>45838</c:v>
                </c:pt>
                <c:pt idx="3">
                  <c:v>45930</c:v>
                </c:pt>
                <c:pt idx="4">
                  <c:v>46022</c:v>
                </c:pt>
                <c:pt idx="5">
                  <c:v>46112</c:v>
                </c:pt>
              </c:numCache>
            </c:numRef>
          </c:cat>
          <c:val>
            <c:numRef>
              <c:f>Sheet1!$D$2:$D$7</c:f>
              <c:numCache>
                <c:formatCode>General</c:formatCode>
                <c:ptCount val="6"/>
                <c:pt idx="0">
                  <c:v>0.25969999999999999</c:v>
                </c:pt>
                <c:pt idx="1">
                  <c:v>0.31990000000000002</c:v>
                </c:pt>
                <c:pt idx="2">
                  <c:v>0.29099999999999998</c:v>
                </c:pt>
                <c:pt idx="3">
                  <c:v>0.26729999999999998</c:v>
                </c:pt>
                <c:pt idx="4">
                  <c:v>3.3340000000000002E-2</c:v>
                </c:pt>
                <c:pt idx="5">
                  <c:v>5.3999999999999999E-2</c:v>
                </c:pt>
              </c:numCache>
            </c:numRef>
          </c:val>
          <c:extLst>
            <c:ext xmlns:c16="http://schemas.microsoft.com/office/drawing/2014/chart" uri="{C3380CC4-5D6E-409C-BE32-E72D297353CC}">
              <c16:uniqueId val="{00000002-B30E-4EAD-81B4-59AAA7A0FF6F}"/>
            </c:ext>
          </c:extLst>
        </c:ser>
        <c:dLbls>
          <c:showLegendKey val="0"/>
          <c:showVal val="0"/>
          <c:showCatName val="0"/>
          <c:showSerName val="0"/>
          <c:showPercent val="0"/>
          <c:showBubbleSize val="0"/>
        </c:dLbls>
        <c:axId val="754269648"/>
        <c:axId val="754275768"/>
      </c:areaChart>
      <c:dateAx>
        <c:axId val="754269648"/>
        <c:scaling>
          <c:orientation val="minMax"/>
          <c:max val="46112"/>
          <c:min val="45657"/>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54275768"/>
        <c:crosses val="autoZero"/>
        <c:auto val="1"/>
        <c:lblOffset val="100"/>
        <c:baseTimeUnit val="months"/>
        <c:majorUnit val="3"/>
        <c:majorTimeUnit val="months"/>
      </c:dateAx>
      <c:valAx>
        <c:axId val="754275768"/>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solidFill>
                    <a:latin typeface="Arial Narrow" panose="020B0606020202030204" pitchFamily="34" charset="0"/>
                    <a:ea typeface="+mn-ea"/>
                    <a:cs typeface="+mn-cs"/>
                  </a:defRPr>
                </a:pPr>
                <a:r>
                  <a:rPr lang="en-US" b="1" dirty="0">
                    <a:solidFill>
                      <a:schemeClr val="tx1"/>
                    </a:solidFill>
                  </a:rPr>
                  <a:t>Core Plus ETF HY [%]</a:t>
                </a:r>
              </a:p>
            </c:rich>
          </c:tx>
          <c:layout>
            <c:manualLayout>
              <c:xMode val="edge"/>
              <c:yMode val="edge"/>
              <c:x val="2.6143790849673203E-2"/>
              <c:y val="0.22140476246629404"/>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Narrow" panose="020B060602020203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54269648"/>
        <c:crosses val="autoZero"/>
        <c:crossBetween val="midCat"/>
        <c:majorUnit val="5"/>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800">
          <a:latin typeface="Arial Narrow" panose="020B0606020202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0385425408616"/>
          <c:y val="8.5154134347208407E-2"/>
          <c:w val="0.85376664333474839"/>
          <c:h val="0.79831504776811679"/>
        </c:manualLayout>
      </c:layout>
      <c:barChart>
        <c:barDir val="col"/>
        <c:grouping val="clustered"/>
        <c:varyColors val="0"/>
        <c:ser>
          <c:idx val="0"/>
          <c:order val="0"/>
          <c:tx>
            <c:strRef>
              <c:f>Sheet1!$B$1</c:f>
              <c:strCache>
                <c:ptCount val="1"/>
                <c:pt idx="0">
                  <c:v>High Yield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Software Exposure</c:v>
                </c:pt>
              </c:strCache>
            </c:strRef>
          </c:cat>
          <c:val>
            <c:numRef>
              <c:f>Sheet1!$B$2</c:f>
              <c:numCache>
                <c:formatCode>0.00%</c:formatCode>
                <c:ptCount val="1"/>
                <c:pt idx="0">
                  <c:v>1.7000000000000001E-2</c:v>
                </c:pt>
              </c:numCache>
            </c:numRef>
          </c:val>
          <c:extLst>
            <c:ext xmlns:c16="http://schemas.microsoft.com/office/drawing/2014/chart" uri="{C3380CC4-5D6E-409C-BE32-E72D297353CC}">
              <c16:uniqueId val="{00000000-CE6D-48D4-9D7D-FB810459A7D9}"/>
            </c:ext>
          </c:extLst>
        </c:ser>
        <c:ser>
          <c:idx val="1"/>
          <c:order val="1"/>
          <c:tx>
            <c:strRef>
              <c:f>Sheet1!$C$1</c:f>
              <c:strCache>
                <c:ptCount val="1"/>
                <c:pt idx="0">
                  <c:v>Bank Loans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Software Exposure</c:v>
                </c:pt>
              </c:strCache>
            </c:strRef>
          </c:cat>
          <c:val>
            <c:numRef>
              <c:f>Sheet1!$C$2</c:f>
              <c:numCache>
                <c:formatCode>0.00%</c:formatCode>
                <c:ptCount val="1"/>
                <c:pt idx="0">
                  <c:v>0.105</c:v>
                </c:pt>
              </c:numCache>
            </c:numRef>
          </c:val>
          <c:extLst>
            <c:ext xmlns:c16="http://schemas.microsoft.com/office/drawing/2014/chart" uri="{C3380CC4-5D6E-409C-BE32-E72D297353CC}">
              <c16:uniqueId val="{00000001-CE6D-48D4-9D7D-FB810459A7D9}"/>
            </c:ext>
          </c:extLst>
        </c:ser>
        <c:ser>
          <c:idx val="2"/>
          <c:order val="2"/>
          <c:tx>
            <c:strRef>
              <c:f>Sheet1!$D$1</c:f>
              <c:strCache>
                <c:ptCount val="1"/>
                <c:pt idx="0">
                  <c:v>Private Credit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Software Exposure</c:v>
                </c:pt>
              </c:strCache>
            </c:strRef>
          </c:cat>
          <c:val>
            <c:numRef>
              <c:f>Sheet1!$D$2</c:f>
              <c:numCache>
                <c:formatCode>0.00%</c:formatCode>
                <c:ptCount val="1"/>
                <c:pt idx="0">
                  <c:v>0.16600000000000001</c:v>
                </c:pt>
              </c:numCache>
            </c:numRef>
          </c:val>
          <c:extLst>
            <c:ext xmlns:c16="http://schemas.microsoft.com/office/drawing/2014/chart" uri="{C3380CC4-5D6E-409C-BE32-E72D297353CC}">
              <c16:uniqueId val="{00000002-CE6D-48D4-9D7D-FB810459A7D9}"/>
            </c:ext>
          </c:extLst>
        </c:ser>
        <c:dLbls>
          <c:dLblPos val="outEnd"/>
          <c:showLegendKey val="0"/>
          <c:showVal val="1"/>
          <c:showCatName val="0"/>
          <c:showSerName val="0"/>
          <c:showPercent val="0"/>
          <c:showBubbleSize val="0"/>
        </c:dLbls>
        <c:gapWidth val="219"/>
        <c:overlap val="-27"/>
        <c:axId val="1251229336"/>
        <c:axId val="1034863688"/>
      </c:barChart>
      <c:catAx>
        <c:axId val="1251229336"/>
        <c:scaling>
          <c:orientation val="minMax"/>
        </c:scaling>
        <c:delete val="1"/>
        <c:axPos val="b"/>
        <c:numFmt formatCode="General" sourceLinked="1"/>
        <c:majorTickMark val="none"/>
        <c:minorTickMark val="none"/>
        <c:tickLblPos val="nextTo"/>
        <c:crossAx val="1034863688"/>
        <c:crosses val="autoZero"/>
        <c:auto val="1"/>
        <c:lblAlgn val="ctr"/>
        <c:lblOffset val="100"/>
        <c:noMultiLvlLbl val="0"/>
      </c:catAx>
      <c:valAx>
        <c:axId val="1034863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125122933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000">
          <a:solidFill>
            <a:schemeClr val="tx1"/>
          </a:solidFill>
          <a:latin typeface="Arial Narrow" panose="020B0606020202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0338124527186"/>
          <c:y val="7.8341803599431728E-2"/>
          <c:w val="0.85083708844521921"/>
          <c:h val="0.80512737851589355"/>
        </c:manualLayout>
      </c:layout>
      <c:barChart>
        <c:barDir val="col"/>
        <c:grouping val="clustered"/>
        <c:varyColors val="0"/>
        <c:ser>
          <c:idx val="0"/>
          <c:order val="0"/>
          <c:tx>
            <c:strRef>
              <c:f>Sheet1!$B$1</c:f>
              <c:strCache>
                <c:ptCount val="1"/>
                <c:pt idx="0">
                  <c:v>High Yield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Interest Coverage</c:v>
                </c:pt>
              </c:strCache>
              <c:extLst/>
            </c:strRef>
          </c:cat>
          <c:val>
            <c:numRef>
              <c:f>Sheet1!$B$2:$B$3</c:f>
              <c:numCache>
                <c:formatCode>0.0</c:formatCode>
                <c:ptCount val="1"/>
                <c:pt idx="0">
                  <c:v>4.4000000000000004</c:v>
                </c:pt>
              </c:numCache>
              <c:extLst/>
            </c:numRef>
          </c:val>
          <c:extLst>
            <c:ext xmlns:c16="http://schemas.microsoft.com/office/drawing/2014/chart" uri="{C3380CC4-5D6E-409C-BE32-E72D297353CC}">
              <c16:uniqueId val="{00000000-42BF-4176-A71F-7D14EF56A1F9}"/>
            </c:ext>
          </c:extLst>
        </c:ser>
        <c:ser>
          <c:idx val="1"/>
          <c:order val="1"/>
          <c:tx>
            <c:strRef>
              <c:f>Sheet1!$C$1</c:f>
              <c:strCache>
                <c:ptCount val="1"/>
                <c:pt idx="0">
                  <c:v>Bank Loans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Interest Coverage</c:v>
                </c:pt>
              </c:strCache>
              <c:extLst/>
            </c:strRef>
          </c:cat>
          <c:val>
            <c:numRef>
              <c:f>Sheet1!$C$2:$C$3</c:f>
              <c:numCache>
                <c:formatCode>0.0</c:formatCode>
                <c:ptCount val="1"/>
                <c:pt idx="0">
                  <c:v>2.5</c:v>
                </c:pt>
              </c:numCache>
              <c:extLst/>
            </c:numRef>
          </c:val>
          <c:extLst>
            <c:ext xmlns:c16="http://schemas.microsoft.com/office/drawing/2014/chart" uri="{C3380CC4-5D6E-409C-BE32-E72D297353CC}">
              <c16:uniqueId val="{00000001-42BF-4176-A71F-7D14EF56A1F9}"/>
            </c:ext>
          </c:extLst>
        </c:ser>
        <c:ser>
          <c:idx val="2"/>
          <c:order val="2"/>
          <c:tx>
            <c:strRef>
              <c:f>Sheet1!$D$1</c:f>
              <c:strCache>
                <c:ptCount val="1"/>
                <c:pt idx="0">
                  <c:v>Private Credit</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Interest Coverage</c:v>
                </c:pt>
              </c:strCache>
              <c:extLst/>
            </c:strRef>
          </c:cat>
          <c:val>
            <c:numRef>
              <c:f>Sheet1!$D$2:$D$3</c:f>
              <c:numCache>
                <c:formatCode>0.0</c:formatCode>
                <c:ptCount val="1"/>
                <c:pt idx="0">
                  <c:v>2.2000000000000002</c:v>
                </c:pt>
              </c:numCache>
              <c:extLst/>
            </c:numRef>
          </c:val>
          <c:extLst>
            <c:ext xmlns:c16="http://schemas.microsoft.com/office/drawing/2014/chart" uri="{C3380CC4-5D6E-409C-BE32-E72D297353CC}">
              <c16:uniqueId val="{00000002-42BF-4176-A71F-7D14EF56A1F9}"/>
            </c:ext>
          </c:extLst>
        </c:ser>
        <c:dLbls>
          <c:dLblPos val="outEnd"/>
          <c:showLegendKey val="0"/>
          <c:showVal val="1"/>
          <c:showCatName val="0"/>
          <c:showSerName val="0"/>
          <c:showPercent val="0"/>
          <c:showBubbleSize val="0"/>
        </c:dLbls>
        <c:gapWidth val="219"/>
        <c:overlap val="-27"/>
        <c:axId val="1251229336"/>
        <c:axId val="1034863688"/>
      </c:barChart>
      <c:catAx>
        <c:axId val="1251229336"/>
        <c:scaling>
          <c:orientation val="minMax"/>
        </c:scaling>
        <c:delete val="1"/>
        <c:axPos val="b"/>
        <c:numFmt formatCode="General" sourceLinked="1"/>
        <c:majorTickMark val="none"/>
        <c:minorTickMark val="none"/>
        <c:tickLblPos val="nextTo"/>
        <c:crossAx val="1034863688"/>
        <c:crosses val="autoZero"/>
        <c:auto val="1"/>
        <c:lblAlgn val="ctr"/>
        <c:lblOffset val="100"/>
        <c:noMultiLvlLbl val="0"/>
      </c:catAx>
      <c:valAx>
        <c:axId val="1034863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125122933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1000">
          <a:solidFill>
            <a:schemeClr val="tx1"/>
          </a:solidFill>
          <a:latin typeface="Arial Narrow" panose="020B0606020202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25009739134921"/>
          <c:y val="6.1505515904481098E-2"/>
          <c:w val="0.61167580126711274"/>
          <c:h val="0.70549072112025446"/>
        </c:manualLayout>
      </c:layout>
      <c:barChart>
        <c:barDir val="bar"/>
        <c:grouping val="clustered"/>
        <c:varyColors val="0"/>
        <c:ser>
          <c:idx val="0"/>
          <c:order val="0"/>
          <c:tx>
            <c:strRef>
              <c:f>Sheet1!$B$1</c:f>
              <c:strCache>
                <c:ptCount val="1"/>
                <c:pt idx="0">
                  <c:v>Bloomberg US Aggregate Bond Index</c:v>
                </c:pt>
              </c:strCache>
            </c:strRef>
          </c:tx>
          <c:spPr>
            <a:solidFill>
              <a:srgbClr val="00A758"/>
            </a:solidFill>
            <a:ln>
              <a:noFill/>
            </a:ln>
            <a:effectLst/>
          </c:spPr>
          <c:invertIfNegative val="0"/>
          <c:dLbls>
            <c:numFmt formatCode="#,##0.00" sourceLinked="0"/>
            <c:spPr>
              <a:noFill/>
              <a:ln>
                <a:noFill/>
              </a:ln>
              <a:effectLst/>
            </c:spPr>
            <c:txPr>
              <a:bodyPr rot="0" spcFirstLastPara="1" vertOverflow="overflow" horzOverflow="overflow" vert="horz" wrap="square" lIns="91440" tIns="45720" rIns="91440" bIns="45720" anchor="ctr" anchorCtr="1">
                <a:spAutoFit/>
              </a:bodyPr>
              <a:lstStyle/>
              <a:p>
                <a:pPr>
                  <a:defRPr sz="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Not Rated</c:v>
                </c:pt>
                <c:pt idx="1">
                  <c:v>Caa/CCC and Below</c:v>
                </c:pt>
                <c:pt idx="2">
                  <c:v>B</c:v>
                </c:pt>
                <c:pt idx="3">
                  <c:v>Ba/BB</c:v>
                </c:pt>
                <c:pt idx="4">
                  <c:v>Baa/BBB</c:v>
                </c:pt>
                <c:pt idx="5">
                  <c:v>A</c:v>
                </c:pt>
                <c:pt idx="6">
                  <c:v>Aa/AA</c:v>
                </c:pt>
                <c:pt idx="7">
                  <c:v>Aaa/AAA</c:v>
                </c:pt>
              </c:strCache>
            </c:strRef>
          </c:cat>
          <c:val>
            <c:numRef>
              <c:f>Sheet1!$B$2:$B$9</c:f>
              <c:numCache>
                <c:formatCode>General</c:formatCode>
                <c:ptCount val="8"/>
                <c:pt idx="0">
                  <c:v>0</c:v>
                </c:pt>
                <c:pt idx="1">
                  <c:v>0</c:v>
                </c:pt>
                <c:pt idx="2">
                  <c:v>0</c:v>
                </c:pt>
                <c:pt idx="3">
                  <c:v>0</c:v>
                </c:pt>
                <c:pt idx="4">
                  <c:v>11.57</c:v>
                </c:pt>
                <c:pt idx="5">
                  <c:v>11.48</c:v>
                </c:pt>
                <c:pt idx="6">
                  <c:v>73.8</c:v>
                </c:pt>
                <c:pt idx="7">
                  <c:v>3.15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B8F-4ADC-BD5D-2222447DDE30}"/>
            </c:ext>
          </c:extLst>
        </c:ser>
        <c:ser>
          <c:idx val="1"/>
          <c:order val="1"/>
          <c:tx>
            <c:strRef>
              <c:f>Sheet1!$C$1</c:f>
              <c:strCache>
                <c:ptCount val="1"/>
                <c:pt idx="0">
                  <c:v>JH Core Plus Bond ETF</c:v>
                </c:pt>
              </c:strCache>
            </c:strRef>
          </c:tx>
          <c:spPr>
            <a:solidFill>
              <a:srgbClr val="0000C1"/>
            </a:solidFill>
            <a:ln>
              <a:noFill/>
            </a:ln>
            <a:effectLst/>
          </c:spPr>
          <c:invertIfNegative val="0"/>
          <c:dLbls>
            <c:numFmt formatCode="#,##0.00" sourceLinked="0"/>
            <c:spPr>
              <a:noFill/>
              <a:ln>
                <a:noFill/>
              </a:ln>
              <a:effectLst/>
            </c:spPr>
            <c:txPr>
              <a:bodyPr rot="0" spcFirstLastPara="1" vertOverflow="overflow" horzOverflow="overflow" vert="horz" wrap="square" lIns="91440" tIns="45720" rIns="91440" bIns="45720" anchor="ctr" anchorCtr="1">
                <a:spAutoFit/>
              </a:bodyPr>
              <a:lstStyle/>
              <a:p>
                <a:pPr>
                  <a:defRPr sz="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Not Rated</c:v>
                </c:pt>
                <c:pt idx="1">
                  <c:v>Caa/CCC and Below</c:v>
                </c:pt>
                <c:pt idx="2">
                  <c:v>B</c:v>
                </c:pt>
                <c:pt idx="3">
                  <c:v>Ba/BB</c:v>
                </c:pt>
                <c:pt idx="4">
                  <c:v>Baa/BBB</c:v>
                </c:pt>
                <c:pt idx="5">
                  <c:v>A</c:v>
                </c:pt>
                <c:pt idx="6">
                  <c:v>Aa/AA</c:v>
                </c:pt>
                <c:pt idx="7">
                  <c:v>Aaa/AAA</c:v>
                </c:pt>
              </c:strCache>
            </c:strRef>
          </c:cat>
          <c:val>
            <c:numRef>
              <c:f>Sheet1!$C$2:$C$9</c:f>
              <c:numCache>
                <c:formatCode>General</c:formatCode>
                <c:ptCount val="8"/>
                <c:pt idx="0">
                  <c:v>0.33</c:v>
                </c:pt>
                <c:pt idx="1">
                  <c:v>0.05</c:v>
                </c:pt>
                <c:pt idx="2">
                  <c:v>1.72</c:v>
                </c:pt>
                <c:pt idx="3">
                  <c:v>8.5</c:v>
                </c:pt>
                <c:pt idx="4">
                  <c:v>22.02</c:v>
                </c:pt>
                <c:pt idx="5">
                  <c:v>9.99</c:v>
                </c:pt>
                <c:pt idx="6">
                  <c:v>51.66</c:v>
                </c:pt>
                <c:pt idx="7">
                  <c:v>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B8F-4ADC-BD5D-2222447DDE30}"/>
            </c:ext>
          </c:extLst>
        </c:ser>
        <c:dLbls>
          <c:showLegendKey val="0"/>
          <c:showVal val="0"/>
          <c:showCatName val="0"/>
          <c:showSerName val="0"/>
          <c:showPercent val="0"/>
          <c:showBubbleSize val="0"/>
        </c:dLbls>
        <c:gapWidth val="40"/>
        <c:axId val="684663560"/>
        <c:axId val="684666080"/>
      </c:barChart>
      <c:catAx>
        <c:axId val="684663560"/>
        <c:scaling>
          <c:orientation val="minMax"/>
        </c:scaling>
        <c:delete val="0"/>
        <c:axPos val="l"/>
        <c:numFmt formatCode="General" sourceLinked="1"/>
        <c:majorTickMark val="none"/>
        <c:minorTickMark val="none"/>
        <c:tickLblPos val="low"/>
        <c:spPr>
          <a:noFill/>
          <a:ln w="1270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Narrow" panose="020B0606020202030204" pitchFamily="34" charset="0"/>
                <a:ea typeface="+mn-ea"/>
                <a:cs typeface="+mn-cs"/>
              </a:defRPr>
            </a:pPr>
            <a:endParaRPr lang="en-US"/>
          </a:p>
        </c:txPr>
        <c:crossAx val="684666080"/>
        <c:crosses val="autoZero"/>
        <c:auto val="1"/>
        <c:lblAlgn val="ctr"/>
        <c:lblOffset val="400"/>
        <c:noMultiLvlLbl val="0"/>
      </c:catAx>
      <c:valAx>
        <c:axId val="684666080"/>
        <c:scaling>
          <c:orientation val="minMax"/>
        </c:scaling>
        <c:delete val="0"/>
        <c:axPos val="b"/>
        <c:majorGridlines>
          <c:spPr>
            <a:ln w="6350"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Arial Narrow" panose="020B0606020202030204" pitchFamily="34" charset="0"/>
                <a:ea typeface="+mn-ea"/>
                <a:cs typeface="+mn-cs"/>
              </a:defRPr>
            </a:pPr>
            <a:endParaRPr lang="en-US"/>
          </a:p>
        </c:txPr>
        <c:crossAx val="684663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25009739134921"/>
          <c:y val="6.1505515904481098E-2"/>
          <c:w val="0.61167580126711274"/>
          <c:h val="0.70549072112025446"/>
        </c:manualLayout>
      </c:layout>
      <c:barChart>
        <c:barDir val="bar"/>
        <c:grouping val="clustered"/>
        <c:varyColors val="0"/>
        <c:ser>
          <c:idx val="0"/>
          <c:order val="0"/>
          <c:tx>
            <c:strRef>
              <c:f>Sheet1!$B$1</c:f>
              <c:strCache>
                <c:ptCount val="1"/>
                <c:pt idx="0">
                  <c:v>Bloomberg US Aggregate Bond Index</c:v>
                </c:pt>
              </c:strCache>
            </c:strRef>
          </c:tx>
          <c:spPr>
            <a:solidFill>
              <a:srgbClr val="00A758"/>
            </a:solidFill>
            <a:ln>
              <a:noFill/>
            </a:ln>
            <a:effectLst/>
          </c:spPr>
          <c:invertIfNegative val="0"/>
          <c:dLbls>
            <c:numFmt formatCode="#,##0.00" sourceLinked="0"/>
            <c:spPr>
              <a:noFill/>
              <a:ln>
                <a:noFill/>
              </a:ln>
              <a:effectLst/>
            </c:spPr>
            <c:txPr>
              <a:bodyPr rot="0" spcFirstLastPara="1" vertOverflow="overflow" horzOverflow="overflow" vert="horz" wrap="square" lIns="91440" tIns="45720" rIns="91440" bIns="45720" anchor="ctr" anchorCtr="1">
                <a:spAutoFit/>
              </a:bodyPr>
              <a:lstStyle/>
              <a:p>
                <a:pPr>
                  <a:defRPr sz="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Not Rated</c:v>
                </c:pt>
                <c:pt idx="1">
                  <c:v>Caa/CCC and Below</c:v>
                </c:pt>
                <c:pt idx="2">
                  <c:v>B</c:v>
                </c:pt>
                <c:pt idx="3">
                  <c:v>Ba/BB</c:v>
                </c:pt>
                <c:pt idx="4">
                  <c:v>Baa/BBB</c:v>
                </c:pt>
                <c:pt idx="5">
                  <c:v>A</c:v>
                </c:pt>
                <c:pt idx="6">
                  <c:v>Aa/AA</c:v>
                </c:pt>
                <c:pt idx="7">
                  <c:v>Aaa/AAA</c:v>
                </c:pt>
              </c:strCache>
            </c:strRef>
          </c:cat>
          <c:val>
            <c:numRef>
              <c:f>Sheet1!$B$2:$B$9</c:f>
              <c:numCache>
                <c:formatCode>General</c:formatCode>
                <c:ptCount val="8"/>
                <c:pt idx="0">
                  <c:v>0</c:v>
                </c:pt>
                <c:pt idx="1">
                  <c:v>0</c:v>
                </c:pt>
                <c:pt idx="2">
                  <c:v>0</c:v>
                </c:pt>
                <c:pt idx="3">
                  <c:v>0</c:v>
                </c:pt>
                <c:pt idx="4">
                  <c:v>11.57</c:v>
                </c:pt>
                <c:pt idx="5">
                  <c:v>11.48</c:v>
                </c:pt>
                <c:pt idx="6">
                  <c:v>73.8</c:v>
                </c:pt>
                <c:pt idx="7">
                  <c:v>3.15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A7-47B9-BE27-B16595C3899E}"/>
            </c:ext>
          </c:extLst>
        </c:ser>
        <c:ser>
          <c:idx val="1"/>
          <c:order val="1"/>
          <c:tx>
            <c:strRef>
              <c:f>Sheet1!$C$1</c:f>
              <c:strCache>
                <c:ptCount val="1"/>
                <c:pt idx="0">
                  <c:v>JH Core Bond ETF</c:v>
                </c:pt>
              </c:strCache>
            </c:strRef>
          </c:tx>
          <c:spPr>
            <a:solidFill>
              <a:srgbClr val="0000C1"/>
            </a:solidFill>
            <a:ln>
              <a:noFill/>
            </a:ln>
            <a:effectLst/>
          </c:spPr>
          <c:invertIfNegative val="0"/>
          <c:dLbls>
            <c:numFmt formatCode="#,##0.00" sourceLinked="0"/>
            <c:spPr>
              <a:noFill/>
              <a:ln>
                <a:noFill/>
              </a:ln>
              <a:effectLst/>
            </c:spPr>
            <c:txPr>
              <a:bodyPr rot="0" spcFirstLastPara="1" vertOverflow="overflow" horzOverflow="overflow" vert="horz" wrap="square" lIns="91440" tIns="45720" rIns="91440" bIns="45720" anchor="ctr" anchorCtr="1">
                <a:spAutoFit/>
              </a:bodyPr>
              <a:lstStyle/>
              <a:p>
                <a:pPr>
                  <a:defRPr sz="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Not Rated</c:v>
                </c:pt>
                <c:pt idx="1">
                  <c:v>Caa/CCC and Below</c:v>
                </c:pt>
                <c:pt idx="2">
                  <c:v>B</c:v>
                </c:pt>
                <c:pt idx="3">
                  <c:v>Ba/BB</c:v>
                </c:pt>
                <c:pt idx="4">
                  <c:v>Baa/BBB</c:v>
                </c:pt>
                <c:pt idx="5">
                  <c:v>A</c:v>
                </c:pt>
                <c:pt idx="6">
                  <c:v>Aa/AA</c:v>
                </c:pt>
                <c:pt idx="7">
                  <c:v>Aaa/AAA</c:v>
                </c:pt>
              </c:strCache>
            </c:strRef>
          </c:cat>
          <c:val>
            <c:numRef>
              <c:f>Sheet1!$C$2:$C$9</c:f>
              <c:numCache>
                <c:formatCode>General</c:formatCode>
                <c:ptCount val="8"/>
                <c:pt idx="0">
                  <c:v>0.67</c:v>
                </c:pt>
                <c:pt idx="1">
                  <c:v>0</c:v>
                </c:pt>
                <c:pt idx="2">
                  <c:v>0</c:v>
                </c:pt>
                <c:pt idx="3">
                  <c:v>0.2</c:v>
                </c:pt>
                <c:pt idx="4">
                  <c:v>23.76</c:v>
                </c:pt>
                <c:pt idx="5">
                  <c:v>11.4</c:v>
                </c:pt>
                <c:pt idx="6">
                  <c:v>56.75</c:v>
                </c:pt>
                <c:pt idx="7">
                  <c:v>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A7-47B9-BE27-B16595C3899E}"/>
            </c:ext>
          </c:extLst>
        </c:ser>
        <c:dLbls>
          <c:showLegendKey val="0"/>
          <c:showVal val="0"/>
          <c:showCatName val="0"/>
          <c:showSerName val="0"/>
          <c:showPercent val="0"/>
          <c:showBubbleSize val="0"/>
        </c:dLbls>
        <c:gapWidth val="40"/>
        <c:axId val="684663560"/>
        <c:axId val="684666080"/>
      </c:barChart>
      <c:catAx>
        <c:axId val="684663560"/>
        <c:scaling>
          <c:orientation val="minMax"/>
        </c:scaling>
        <c:delete val="0"/>
        <c:axPos val="l"/>
        <c:numFmt formatCode="General" sourceLinked="1"/>
        <c:majorTickMark val="none"/>
        <c:minorTickMark val="none"/>
        <c:tickLblPos val="low"/>
        <c:spPr>
          <a:noFill/>
          <a:ln w="1270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Narrow" panose="020B0606020202030204" pitchFamily="34" charset="0"/>
                <a:ea typeface="+mn-ea"/>
                <a:cs typeface="+mn-cs"/>
              </a:defRPr>
            </a:pPr>
            <a:endParaRPr lang="en-US"/>
          </a:p>
        </c:txPr>
        <c:crossAx val="684666080"/>
        <c:crosses val="autoZero"/>
        <c:auto val="1"/>
        <c:lblAlgn val="ctr"/>
        <c:lblOffset val="400"/>
        <c:noMultiLvlLbl val="0"/>
      </c:catAx>
      <c:valAx>
        <c:axId val="684666080"/>
        <c:scaling>
          <c:orientation val="minMax"/>
        </c:scaling>
        <c:delete val="0"/>
        <c:axPos val="b"/>
        <c:majorGridlines>
          <c:spPr>
            <a:ln w="6350"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Arial Narrow" panose="020B0606020202030204" pitchFamily="34" charset="0"/>
                <a:ea typeface="+mn-ea"/>
                <a:cs typeface="+mn-cs"/>
              </a:defRPr>
            </a:pPr>
            <a:endParaRPr lang="en-US"/>
          </a:p>
        </c:txPr>
        <c:crossAx val="684663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Treasury Yield Curve [%]</a:t>
            </a:r>
          </a:p>
        </c:rich>
      </c:tx>
      <c:layout>
        <c:manualLayout>
          <c:xMode val="edge"/>
          <c:yMode val="edge"/>
          <c:x val="0.28993448225284635"/>
          <c:y val="2.8831659432266031E-2"/>
        </c:manualLayout>
      </c:layout>
      <c:overlay val="0"/>
    </c:title>
    <c:autoTitleDeleted val="0"/>
    <c:plotArea>
      <c:layout>
        <c:manualLayout>
          <c:layoutTarget val="inner"/>
          <c:xMode val="edge"/>
          <c:yMode val="edge"/>
          <c:x val="0.1123045935293167"/>
          <c:y val="9.3907716492213689E-2"/>
          <c:w val="0.83157137024860872"/>
          <c:h val="0.76181013381118723"/>
        </c:manualLayout>
      </c:layout>
      <c:lineChart>
        <c:grouping val="standard"/>
        <c:varyColors val="0"/>
        <c:ser>
          <c:idx val="1"/>
          <c:order val="0"/>
          <c:tx>
            <c:strRef>
              <c:f>Sheet1!$B$1</c:f>
              <c:strCache>
                <c:ptCount val="1"/>
                <c:pt idx="0">
                  <c:v>Mar-25</c:v>
                </c:pt>
              </c:strCache>
            </c:strRef>
          </c:tx>
          <c:spPr>
            <a:ln>
              <a:solidFill>
                <a:schemeClr val="accent5"/>
              </a:solidFill>
            </a:ln>
          </c:spPr>
          <c:marker>
            <c:symbol val="none"/>
          </c:marker>
          <c:cat>
            <c:strRef>
              <c:f>Sheet1!$A$2:$A$12</c:f>
              <c:strCache>
                <c:ptCount val="11"/>
                <c:pt idx="0">
                  <c:v>1-Mo</c:v>
                </c:pt>
                <c:pt idx="1">
                  <c:v>3-Mo</c:v>
                </c:pt>
                <c:pt idx="2">
                  <c:v>6-Mo</c:v>
                </c:pt>
                <c:pt idx="3">
                  <c:v>1-Yr</c:v>
                </c:pt>
                <c:pt idx="4">
                  <c:v>2-Yr</c:v>
                </c:pt>
                <c:pt idx="5">
                  <c:v>3-Yr</c:v>
                </c:pt>
                <c:pt idx="6">
                  <c:v>5-Yr</c:v>
                </c:pt>
                <c:pt idx="7">
                  <c:v>7-Yr</c:v>
                </c:pt>
                <c:pt idx="8">
                  <c:v>10-Yr</c:v>
                </c:pt>
                <c:pt idx="9">
                  <c:v>20-Yr</c:v>
                </c:pt>
                <c:pt idx="10">
                  <c:v>30-Yr</c:v>
                </c:pt>
              </c:strCache>
            </c:strRef>
          </c:cat>
          <c:val>
            <c:numRef>
              <c:f>Sheet1!$B$2:$B$12</c:f>
              <c:numCache>
                <c:formatCode>0.00</c:formatCode>
                <c:ptCount val="11"/>
                <c:pt idx="0">
                  <c:v>4.38</c:v>
                </c:pt>
                <c:pt idx="1">
                  <c:v>4.32</c:v>
                </c:pt>
                <c:pt idx="2">
                  <c:v>4.2300000000000004</c:v>
                </c:pt>
                <c:pt idx="3">
                  <c:v>4.03</c:v>
                </c:pt>
                <c:pt idx="4">
                  <c:v>3.89</c:v>
                </c:pt>
                <c:pt idx="5">
                  <c:v>3.89</c:v>
                </c:pt>
                <c:pt idx="6">
                  <c:v>3.96</c:v>
                </c:pt>
                <c:pt idx="7">
                  <c:v>4.09</c:v>
                </c:pt>
                <c:pt idx="8">
                  <c:v>4.2300000000000004</c:v>
                </c:pt>
                <c:pt idx="9">
                  <c:v>4.62</c:v>
                </c:pt>
                <c:pt idx="10">
                  <c:v>4.59</c:v>
                </c:pt>
              </c:numCache>
            </c:numRef>
          </c:val>
          <c:smooth val="0"/>
          <c:extLst>
            <c:ext xmlns:c16="http://schemas.microsoft.com/office/drawing/2014/chart" uri="{C3380CC4-5D6E-409C-BE32-E72D297353CC}">
              <c16:uniqueId val="{00000000-D80A-486A-9E25-A4590E32C8DF}"/>
            </c:ext>
          </c:extLst>
        </c:ser>
        <c:ser>
          <c:idx val="0"/>
          <c:order val="1"/>
          <c:tx>
            <c:strRef>
              <c:f>Sheet1!$C$1</c:f>
              <c:strCache>
                <c:ptCount val="1"/>
                <c:pt idx="0">
                  <c:v>Dec-25</c:v>
                </c:pt>
              </c:strCache>
            </c:strRef>
          </c:tx>
          <c:spPr>
            <a:ln>
              <a:solidFill>
                <a:schemeClr val="accent1"/>
              </a:solidFill>
            </a:ln>
          </c:spPr>
          <c:marker>
            <c:symbol val="none"/>
          </c:marker>
          <c:cat>
            <c:strRef>
              <c:f>Sheet1!$A$2:$A$12</c:f>
              <c:strCache>
                <c:ptCount val="11"/>
                <c:pt idx="0">
                  <c:v>1-Mo</c:v>
                </c:pt>
                <c:pt idx="1">
                  <c:v>3-Mo</c:v>
                </c:pt>
                <c:pt idx="2">
                  <c:v>6-Mo</c:v>
                </c:pt>
                <c:pt idx="3">
                  <c:v>1-Yr</c:v>
                </c:pt>
                <c:pt idx="4">
                  <c:v>2-Yr</c:v>
                </c:pt>
                <c:pt idx="5">
                  <c:v>3-Yr</c:v>
                </c:pt>
                <c:pt idx="6">
                  <c:v>5-Yr</c:v>
                </c:pt>
                <c:pt idx="7">
                  <c:v>7-Yr</c:v>
                </c:pt>
                <c:pt idx="8">
                  <c:v>10-Yr</c:v>
                </c:pt>
                <c:pt idx="9">
                  <c:v>20-Yr</c:v>
                </c:pt>
                <c:pt idx="10">
                  <c:v>30-Yr</c:v>
                </c:pt>
              </c:strCache>
            </c:strRef>
          </c:cat>
          <c:val>
            <c:numRef>
              <c:f>Sheet1!$C$2:$C$12</c:f>
              <c:numCache>
                <c:formatCode>0.00</c:formatCode>
                <c:ptCount val="11"/>
                <c:pt idx="0">
                  <c:v>3.74</c:v>
                </c:pt>
                <c:pt idx="1">
                  <c:v>3.67</c:v>
                </c:pt>
                <c:pt idx="2">
                  <c:v>3.59</c:v>
                </c:pt>
                <c:pt idx="3">
                  <c:v>3.48</c:v>
                </c:pt>
                <c:pt idx="4">
                  <c:v>3.47</c:v>
                </c:pt>
                <c:pt idx="5">
                  <c:v>3.55</c:v>
                </c:pt>
                <c:pt idx="6">
                  <c:v>3.73</c:v>
                </c:pt>
                <c:pt idx="7">
                  <c:v>3.94</c:v>
                </c:pt>
                <c:pt idx="8">
                  <c:v>4.18</c:v>
                </c:pt>
                <c:pt idx="9">
                  <c:v>4.79</c:v>
                </c:pt>
                <c:pt idx="10">
                  <c:v>4.84</c:v>
                </c:pt>
              </c:numCache>
            </c:numRef>
          </c:val>
          <c:smooth val="0"/>
          <c:extLst>
            <c:ext xmlns:c16="http://schemas.microsoft.com/office/drawing/2014/chart" uri="{C3380CC4-5D6E-409C-BE32-E72D297353CC}">
              <c16:uniqueId val="{00000005-D80A-486A-9E25-A4590E32C8DF}"/>
            </c:ext>
          </c:extLst>
        </c:ser>
        <c:ser>
          <c:idx val="2"/>
          <c:order val="2"/>
          <c:tx>
            <c:strRef>
              <c:f>Sheet1!$D$1</c:f>
              <c:strCache>
                <c:ptCount val="1"/>
                <c:pt idx="0">
                  <c:v>Mar-26</c:v>
                </c:pt>
              </c:strCache>
            </c:strRef>
          </c:tx>
          <c:spPr>
            <a:ln>
              <a:solidFill>
                <a:schemeClr val="accent2"/>
              </a:solidFill>
            </a:ln>
          </c:spPr>
          <c:marker>
            <c:symbol val="none"/>
          </c:marker>
          <c:cat>
            <c:strRef>
              <c:f>Sheet1!$A$2:$A$12</c:f>
              <c:strCache>
                <c:ptCount val="11"/>
                <c:pt idx="0">
                  <c:v>1-Mo</c:v>
                </c:pt>
                <c:pt idx="1">
                  <c:v>3-Mo</c:v>
                </c:pt>
                <c:pt idx="2">
                  <c:v>6-Mo</c:v>
                </c:pt>
                <c:pt idx="3">
                  <c:v>1-Yr</c:v>
                </c:pt>
                <c:pt idx="4">
                  <c:v>2-Yr</c:v>
                </c:pt>
                <c:pt idx="5">
                  <c:v>3-Yr</c:v>
                </c:pt>
                <c:pt idx="6">
                  <c:v>5-Yr</c:v>
                </c:pt>
                <c:pt idx="7">
                  <c:v>7-Yr</c:v>
                </c:pt>
                <c:pt idx="8">
                  <c:v>10-Yr</c:v>
                </c:pt>
                <c:pt idx="9">
                  <c:v>20-Yr</c:v>
                </c:pt>
                <c:pt idx="10">
                  <c:v>30-Yr</c:v>
                </c:pt>
              </c:strCache>
            </c:strRef>
          </c:cat>
          <c:val>
            <c:numRef>
              <c:f>Sheet1!$D$2:$D$12</c:f>
              <c:numCache>
                <c:formatCode>0.00</c:formatCode>
                <c:ptCount val="11"/>
                <c:pt idx="0">
                  <c:v>3.74</c:v>
                </c:pt>
                <c:pt idx="1">
                  <c:v>3.7</c:v>
                </c:pt>
                <c:pt idx="2">
                  <c:v>3.72</c:v>
                </c:pt>
                <c:pt idx="3">
                  <c:v>3.68</c:v>
                </c:pt>
                <c:pt idx="4">
                  <c:v>3.79</c:v>
                </c:pt>
                <c:pt idx="5">
                  <c:v>3.81</c:v>
                </c:pt>
                <c:pt idx="6">
                  <c:v>3.92</c:v>
                </c:pt>
                <c:pt idx="7">
                  <c:v>4.1100000000000003</c:v>
                </c:pt>
                <c:pt idx="8">
                  <c:v>4.3</c:v>
                </c:pt>
                <c:pt idx="9">
                  <c:v>4.88</c:v>
                </c:pt>
                <c:pt idx="10">
                  <c:v>4.88</c:v>
                </c:pt>
              </c:numCache>
            </c:numRef>
          </c:val>
          <c:smooth val="0"/>
          <c:extLst>
            <c:ext xmlns:c16="http://schemas.microsoft.com/office/drawing/2014/chart" uri="{C3380CC4-5D6E-409C-BE32-E72D297353CC}">
              <c16:uniqueId val="{00000000-10B5-499B-8201-8681AA2DB28F}"/>
            </c:ext>
          </c:extLst>
        </c:ser>
        <c:dLbls>
          <c:showLegendKey val="0"/>
          <c:showVal val="0"/>
          <c:showCatName val="0"/>
          <c:showSerName val="0"/>
          <c:showPercent val="0"/>
          <c:showBubbleSize val="0"/>
        </c:dLbls>
        <c:smooth val="0"/>
        <c:axId val="152318720"/>
        <c:axId val="152320256"/>
      </c:lineChart>
      <c:catAx>
        <c:axId val="152318720"/>
        <c:scaling>
          <c:orientation val="minMax"/>
        </c:scaling>
        <c:delete val="0"/>
        <c:axPos val="b"/>
        <c:numFmt formatCode="[$-409]mmm\-yy;@" sourceLinked="0"/>
        <c:majorTickMark val="none"/>
        <c:minorTickMark val="none"/>
        <c:tickLblPos val="nextTo"/>
        <c:spPr>
          <a:ln w="12700">
            <a:solidFill>
              <a:schemeClr val="bg1">
                <a:lumMod val="50000"/>
              </a:schemeClr>
            </a:solidFill>
          </a:ln>
        </c:spPr>
        <c:crossAx val="152320256"/>
        <c:crosses val="autoZero"/>
        <c:auto val="1"/>
        <c:lblAlgn val="ctr"/>
        <c:lblOffset val="100"/>
        <c:noMultiLvlLbl val="0"/>
      </c:catAx>
      <c:valAx>
        <c:axId val="152320256"/>
        <c:scaling>
          <c:orientation val="minMax"/>
          <c:max val="6"/>
          <c:min val="3"/>
        </c:scaling>
        <c:delete val="0"/>
        <c:axPos val="l"/>
        <c:majorGridlines>
          <c:spPr>
            <a:ln w="6350">
              <a:solidFill>
                <a:schemeClr val="bg1">
                  <a:lumMod val="50000"/>
                </a:schemeClr>
              </a:solidFill>
            </a:ln>
          </c:spPr>
        </c:majorGridlines>
        <c:numFmt formatCode="#,##0.00" sourceLinked="0"/>
        <c:majorTickMark val="none"/>
        <c:minorTickMark val="none"/>
        <c:tickLblPos val="nextTo"/>
        <c:spPr>
          <a:ln>
            <a:noFill/>
          </a:ln>
        </c:spPr>
        <c:crossAx val="152318720"/>
        <c:crosses val="autoZero"/>
        <c:crossBetween val="between"/>
        <c:majorUnit val="0.5"/>
      </c:valAx>
      <c:spPr>
        <a:solidFill>
          <a:schemeClr val="bg1"/>
        </a:solidFill>
      </c:spPr>
    </c:plotArea>
    <c:legend>
      <c:legendPos val="b"/>
      <c:layout>
        <c:manualLayout>
          <c:xMode val="edge"/>
          <c:yMode val="edge"/>
          <c:x val="6.6342512798939102E-2"/>
          <c:y val="0.91841800709919696"/>
          <c:w val="0.89999997497396678"/>
          <c:h val="4.7558112315835566E-2"/>
        </c:manualLayout>
      </c:layout>
      <c:overlay val="0"/>
      <c:txPr>
        <a:bodyPr/>
        <a:lstStyle/>
        <a:p>
          <a:pPr>
            <a:defRPr b="1"/>
          </a:pPr>
          <a:endParaRPr lang="en-US"/>
        </a:p>
      </c:txPr>
    </c:legend>
    <c:plotVisOnly val="1"/>
    <c:dispBlanksAs val="gap"/>
    <c:showDLblsOverMax val="0"/>
  </c:chart>
  <c:spPr>
    <a:solidFill>
      <a:srgbClr val="EBEBFF"/>
    </a:solidFill>
  </c:spPr>
  <c:txPr>
    <a:bodyPr/>
    <a:lstStyle/>
    <a:p>
      <a:pPr>
        <a:defRPr sz="8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Dec</a:t>
            </a:r>
            <a:r>
              <a:rPr lang="en-US" baseline="0" dirty="0"/>
              <a:t> 2026 30-Day Fed Funds Future Yield (%)</a:t>
            </a:r>
            <a:endParaRPr lang="en-US" dirty="0"/>
          </a:p>
        </c:rich>
      </c:tx>
      <c:layout>
        <c:manualLayout>
          <c:xMode val="edge"/>
          <c:yMode val="edge"/>
          <c:x val="0.23544621288227335"/>
          <c:y val="2.8831738083419808E-2"/>
        </c:manualLayout>
      </c:layout>
      <c:overlay val="0"/>
    </c:title>
    <c:autoTitleDeleted val="0"/>
    <c:plotArea>
      <c:layout>
        <c:manualLayout>
          <c:layoutTarget val="inner"/>
          <c:xMode val="edge"/>
          <c:yMode val="edge"/>
          <c:x val="9.191207307950805E-2"/>
          <c:y val="9.3907716492213689E-2"/>
          <c:w val="0.85196392704319779"/>
          <c:h val="0.76181013381118723"/>
        </c:manualLayout>
      </c:layout>
      <c:lineChart>
        <c:grouping val="standard"/>
        <c:varyColors val="0"/>
        <c:ser>
          <c:idx val="1"/>
          <c:order val="0"/>
          <c:tx>
            <c:strRef>
              <c:f>Sheet1!$B$1</c:f>
              <c:strCache>
                <c:ptCount val="1"/>
                <c:pt idx="0">
                  <c:v>Dec 2026 30-day Fed Funds Future Yield </c:v>
                </c:pt>
              </c:strCache>
            </c:strRef>
          </c:tx>
          <c:spPr>
            <a:ln w="28575">
              <a:solidFill>
                <a:schemeClr val="bg2"/>
              </a:solidFill>
            </a:ln>
          </c:spPr>
          <c:marker>
            <c:symbol val="none"/>
          </c:marker>
          <c:cat>
            <c:numRef>
              <c:f>Sheet1!$A$2:$A$370</c:f>
              <c:numCache>
                <c:formatCode>m/d/yyyy</c:formatCode>
                <c:ptCount val="369"/>
                <c:pt idx="0">
                  <c:v>45747</c:v>
                </c:pt>
                <c:pt idx="1">
                  <c:v>45748</c:v>
                </c:pt>
                <c:pt idx="2">
                  <c:v>45749</c:v>
                </c:pt>
                <c:pt idx="3">
                  <c:v>45750</c:v>
                </c:pt>
                <c:pt idx="4">
                  <c:v>45751</c:v>
                </c:pt>
                <c:pt idx="5">
                  <c:v>45754</c:v>
                </c:pt>
                <c:pt idx="6">
                  <c:v>45755</c:v>
                </c:pt>
                <c:pt idx="7">
                  <c:v>45756</c:v>
                </c:pt>
                <c:pt idx="8">
                  <c:v>45757</c:v>
                </c:pt>
                <c:pt idx="9">
                  <c:v>45758</c:v>
                </c:pt>
                <c:pt idx="10">
                  <c:v>45761</c:v>
                </c:pt>
                <c:pt idx="11">
                  <c:v>45762</c:v>
                </c:pt>
                <c:pt idx="12">
                  <c:v>45763</c:v>
                </c:pt>
                <c:pt idx="13">
                  <c:v>45764</c:v>
                </c:pt>
                <c:pt idx="14">
                  <c:v>45768</c:v>
                </c:pt>
                <c:pt idx="15">
                  <c:v>45769</c:v>
                </c:pt>
                <c:pt idx="16">
                  <c:v>45770</c:v>
                </c:pt>
                <c:pt idx="17">
                  <c:v>45771</c:v>
                </c:pt>
                <c:pt idx="18">
                  <c:v>45772</c:v>
                </c:pt>
                <c:pt idx="19">
                  <c:v>45775</c:v>
                </c:pt>
                <c:pt idx="20">
                  <c:v>45776</c:v>
                </c:pt>
                <c:pt idx="21">
                  <c:v>45777</c:v>
                </c:pt>
                <c:pt idx="22">
                  <c:v>45778</c:v>
                </c:pt>
                <c:pt idx="23">
                  <c:v>45779</c:v>
                </c:pt>
                <c:pt idx="24">
                  <c:v>45782</c:v>
                </c:pt>
                <c:pt idx="25">
                  <c:v>45783</c:v>
                </c:pt>
                <c:pt idx="26">
                  <c:v>45784</c:v>
                </c:pt>
                <c:pt idx="27">
                  <c:v>45785</c:v>
                </c:pt>
                <c:pt idx="28">
                  <c:v>45786</c:v>
                </c:pt>
                <c:pt idx="29">
                  <c:v>45789</c:v>
                </c:pt>
                <c:pt idx="30">
                  <c:v>45790</c:v>
                </c:pt>
                <c:pt idx="31">
                  <c:v>45791</c:v>
                </c:pt>
                <c:pt idx="32">
                  <c:v>45792</c:v>
                </c:pt>
                <c:pt idx="33">
                  <c:v>45793</c:v>
                </c:pt>
                <c:pt idx="34">
                  <c:v>45796</c:v>
                </c:pt>
                <c:pt idx="35">
                  <c:v>45797</c:v>
                </c:pt>
                <c:pt idx="36">
                  <c:v>45798</c:v>
                </c:pt>
                <c:pt idx="37">
                  <c:v>45799</c:v>
                </c:pt>
                <c:pt idx="38">
                  <c:v>45800</c:v>
                </c:pt>
                <c:pt idx="39">
                  <c:v>45804</c:v>
                </c:pt>
                <c:pt idx="40">
                  <c:v>45805</c:v>
                </c:pt>
                <c:pt idx="41">
                  <c:v>45806</c:v>
                </c:pt>
                <c:pt idx="42">
                  <c:v>45807</c:v>
                </c:pt>
                <c:pt idx="43">
                  <c:v>45810</c:v>
                </c:pt>
                <c:pt idx="44">
                  <c:v>45811</c:v>
                </c:pt>
                <c:pt idx="45">
                  <c:v>45812</c:v>
                </c:pt>
                <c:pt idx="46">
                  <c:v>45813</c:v>
                </c:pt>
                <c:pt idx="47">
                  <c:v>45814</c:v>
                </c:pt>
                <c:pt idx="48">
                  <c:v>45817</c:v>
                </c:pt>
                <c:pt idx="49">
                  <c:v>45818</c:v>
                </c:pt>
                <c:pt idx="50">
                  <c:v>45819</c:v>
                </c:pt>
                <c:pt idx="51">
                  <c:v>45820</c:v>
                </c:pt>
                <c:pt idx="52">
                  <c:v>45821</c:v>
                </c:pt>
                <c:pt idx="53">
                  <c:v>45824</c:v>
                </c:pt>
                <c:pt idx="54">
                  <c:v>45825</c:v>
                </c:pt>
                <c:pt idx="55">
                  <c:v>45826</c:v>
                </c:pt>
                <c:pt idx="56">
                  <c:v>45828</c:v>
                </c:pt>
                <c:pt idx="57">
                  <c:v>45831</c:v>
                </c:pt>
                <c:pt idx="58">
                  <c:v>45832</c:v>
                </c:pt>
                <c:pt idx="59">
                  <c:v>45833</c:v>
                </c:pt>
                <c:pt idx="60">
                  <c:v>45834</c:v>
                </c:pt>
                <c:pt idx="61">
                  <c:v>45835</c:v>
                </c:pt>
                <c:pt idx="62">
                  <c:v>45838</c:v>
                </c:pt>
                <c:pt idx="63">
                  <c:v>45839</c:v>
                </c:pt>
                <c:pt idx="64">
                  <c:v>45840</c:v>
                </c:pt>
                <c:pt idx="65">
                  <c:v>45841</c:v>
                </c:pt>
                <c:pt idx="66">
                  <c:v>45845</c:v>
                </c:pt>
                <c:pt idx="67">
                  <c:v>45846</c:v>
                </c:pt>
                <c:pt idx="68">
                  <c:v>45847</c:v>
                </c:pt>
                <c:pt idx="69">
                  <c:v>45848</c:v>
                </c:pt>
                <c:pt idx="70">
                  <c:v>45849</c:v>
                </c:pt>
                <c:pt idx="71">
                  <c:v>45852</c:v>
                </c:pt>
                <c:pt idx="72">
                  <c:v>45853</c:v>
                </c:pt>
                <c:pt idx="73">
                  <c:v>45854</c:v>
                </c:pt>
                <c:pt idx="74">
                  <c:v>45855</c:v>
                </c:pt>
                <c:pt idx="75">
                  <c:v>45856</c:v>
                </c:pt>
                <c:pt idx="76">
                  <c:v>45859</c:v>
                </c:pt>
                <c:pt idx="77">
                  <c:v>45860</c:v>
                </c:pt>
                <c:pt idx="78">
                  <c:v>45861</c:v>
                </c:pt>
                <c:pt idx="79">
                  <c:v>45862</c:v>
                </c:pt>
                <c:pt idx="80">
                  <c:v>45863</c:v>
                </c:pt>
                <c:pt idx="81">
                  <c:v>45866</c:v>
                </c:pt>
                <c:pt idx="82">
                  <c:v>45867</c:v>
                </c:pt>
                <c:pt idx="83">
                  <c:v>45868</c:v>
                </c:pt>
                <c:pt idx="84">
                  <c:v>45869</c:v>
                </c:pt>
                <c:pt idx="85">
                  <c:v>45870</c:v>
                </c:pt>
                <c:pt idx="86">
                  <c:v>45873</c:v>
                </c:pt>
                <c:pt idx="87">
                  <c:v>45874</c:v>
                </c:pt>
                <c:pt idx="88">
                  <c:v>45875</c:v>
                </c:pt>
                <c:pt idx="89">
                  <c:v>45876</c:v>
                </c:pt>
                <c:pt idx="90">
                  <c:v>45877</c:v>
                </c:pt>
                <c:pt idx="91">
                  <c:v>45880</c:v>
                </c:pt>
                <c:pt idx="92">
                  <c:v>45881</c:v>
                </c:pt>
                <c:pt idx="93">
                  <c:v>45882</c:v>
                </c:pt>
                <c:pt idx="94">
                  <c:v>45883</c:v>
                </c:pt>
                <c:pt idx="95">
                  <c:v>45884</c:v>
                </c:pt>
                <c:pt idx="96">
                  <c:v>45887</c:v>
                </c:pt>
                <c:pt idx="97">
                  <c:v>45888</c:v>
                </c:pt>
                <c:pt idx="98">
                  <c:v>45889</c:v>
                </c:pt>
                <c:pt idx="99">
                  <c:v>45890</c:v>
                </c:pt>
                <c:pt idx="100">
                  <c:v>45891</c:v>
                </c:pt>
                <c:pt idx="101">
                  <c:v>45894</c:v>
                </c:pt>
                <c:pt idx="102">
                  <c:v>45895</c:v>
                </c:pt>
                <c:pt idx="103">
                  <c:v>45896</c:v>
                </c:pt>
                <c:pt idx="104">
                  <c:v>45897</c:v>
                </c:pt>
                <c:pt idx="105">
                  <c:v>45898</c:v>
                </c:pt>
                <c:pt idx="106">
                  <c:v>45902</c:v>
                </c:pt>
                <c:pt idx="107">
                  <c:v>45903</c:v>
                </c:pt>
                <c:pt idx="108">
                  <c:v>45904</c:v>
                </c:pt>
                <c:pt idx="109">
                  <c:v>45905</c:v>
                </c:pt>
                <c:pt idx="110">
                  <c:v>45908</c:v>
                </c:pt>
                <c:pt idx="111">
                  <c:v>45909</c:v>
                </c:pt>
                <c:pt idx="112">
                  <c:v>45910</c:v>
                </c:pt>
                <c:pt idx="113">
                  <c:v>45911</c:v>
                </c:pt>
                <c:pt idx="114">
                  <c:v>45912</c:v>
                </c:pt>
                <c:pt idx="115">
                  <c:v>45915</c:v>
                </c:pt>
                <c:pt idx="116">
                  <c:v>45916</c:v>
                </c:pt>
                <c:pt idx="117">
                  <c:v>45917</c:v>
                </c:pt>
                <c:pt idx="118">
                  <c:v>45918</c:v>
                </c:pt>
                <c:pt idx="119">
                  <c:v>45919</c:v>
                </c:pt>
                <c:pt idx="120">
                  <c:v>45922</c:v>
                </c:pt>
                <c:pt idx="121">
                  <c:v>45923</c:v>
                </c:pt>
                <c:pt idx="122">
                  <c:v>45924</c:v>
                </c:pt>
                <c:pt idx="123">
                  <c:v>45925</c:v>
                </c:pt>
                <c:pt idx="124">
                  <c:v>45926</c:v>
                </c:pt>
                <c:pt idx="125">
                  <c:v>45929</c:v>
                </c:pt>
                <c:pt idx="126">
                  <c:v>45930</c:v>
                </c:pt>
                <c:pt idx="127">
                  <c:v>45931</c:v>
                </c:pt>
                <c:pt idx="128">
                  <c:v>45932</c:v>
                </c:pt>
                <c:pt idx="129">
                  <c:v>45933</c:v>
                </c:pt>
                <c:pt idx="130">
                  <c:v>45936</c:v>
                </c:pt>
                <c:pt idx="131">
                  <c:v>45937</c:v>
                </c:pt>
                <c:pt idx="132">
                  <c:v>45938</c:v>
                </c:pt>
                <c:pt idx="133">
                  <c:v>45939</c:v>
                </c:pt>
                <c:pt idx="134">
                  <c:v>45940</c:v>
                </c:pt>
                <c:pt idx="135">
                  <c:v>45943</c:v>
                </c:pt>
                <c:pt idx="136">
                  <c:v>45944</c:v>
                </c:pt>
                <c:pt idx="137">
                  <c:v>45945</c:v>
                </c:pt>
                <c:pt idx="138">
                  <c:v>45946</c:v>
                </c:pt>
                <c:pt idx="139">
                  <c:v>45947</c:v>
                </c:pt>
                <c:pt idx="140">
                  <c:v>45950</c:v>
                </c:pt>
                <c:pt idx="141">
                  <c:v>45951</c:v>
                </c:pt>
                <c:pt idx="142">
                  <c:v>45952</c:v>
                </c:pt>
                <c:pt idx="143">
                  <c:v>45953</c:v>
                </c:pt>
                <c:pt idx="144">
                  <c:v>45954</c:v>
                </c:pt>
                <c:pt idx="145">
                  <c:v>45957</c:v>
                </c:pt>
                <c:pt idx="146">
                  <c:v>45958</c:v>
                </c:pt>
                <c:pt idx="147">
                  <c:v>45959</c:v>
                </c:pt>
                <c:pt idx="148">
                  <c:v>45960</c:v>
                </c:pt>
                <c:pt idx="149">
                  <c:v>45961</c:v>
                </c:pt>
                <c:pt idx="150">
                  <c:v>45964</c:v>
                </c:pt>
                <c:pt idx="151">
                  <c:v>45965</c:v>
                </c:pt>
                <c:pt idx="152">
                  <c:v>45966</c:v>
                </c:pt>
                <c:pt idx="153">
                  <c:v>45967</c:v>
                </c:pt>
                <c:pt idx="154">
                  <c:v>45968</c:v>
                </c:pt>
                <c:pt idx="155">
                  <c:v>45971</c:v>
                </c:pt>
                <c:pt idx="156">
                  <c:v>45972</c:v>
                </c:pt>
                <c:pt idx="157">
                  <c:v>45973</c:v>
                </c:pt>
                <c:pt idx="158">
                  <c:v>45974</c:v>
                </c:pt>
                <c:pt idx="159">
                  <c:v>45975</c:v>
                </c:pt>
                <c:pt idx="160">
                  <c:v>45978</c:v>
                </c:pt>
                <c:pt idx="161">
                  <c:v>45979</c:v>
                </c:pt>
                <c:pt idx="162">
                  <c:v>45980</c:v>
                </c:pt>
                <c:pt idx="163">
                  <c:v>45981</c:v>
                </c:pt>
                <c:pt idx="164">
                  <c:v>45982</c:v>
                </c:pt>
                <c:pt idx="165">
                  <c:v>45985</c:v>
                </c:pt>
                <c:pt idx="166">
                  <c:v>45986</c:v>
                </c:pt>
                <c:pt idx="167">
                  <c:v>45987</c:v>
                </c:pt>
                <c:pt idx="168">
                  <c:v>45989</c:v>
                </c:pt>
                <c:pt idx="169">
                  <c:v>45992</c:v>
                </c:pt>
                <c:pt idx="170">
                  <c:v>45993</c:v>
                </c:pt>
                <c:pt idx="171">
                  <c:v>45994</c:v>
                </c:pt>
                <c:pt idx="172">
                  <c:v>45995</c:v>
                </c:pt>
                <c:pt idx="173">
                  <c:v>45996</c:v>
                </c:pt>
                <c:pt idx="174">
                  <c:v>45999</c:v>
                </c:pt>
                <c:pt idx="175">
                  <c:v>46000</c:v>
                </c:pt>
                <c:pt idx="176">
                  <c:v>46001</c:v>
                </c:pt>
                <c:pt idx="177">
                  <c:v>46002</c:v>
                </c:pt>
                <c:pt idx="178">
                  <c:v>46003</c:v>
                </c:pt>
                <c:pt idx="179">
                  <c:v>46006</c:v>
                </c:pt>
                <c:pt idx="180">
                  <c:v>46007</c:v>
                </c:pt>
                <c:pt idx="181">
                  <c:v>46008</c:v>
                </c:pt>
                <c:pt idx="182">
                  <c:v>46009</c:v>
                </c:pt>
                <c:pt idx="183">
                  <c:v>46010</c:v>
                </c:pt>
                <c:pt idx="184">
                  <c:v>46013</c:v>
                </c:pt>
                <c:pt idx="185">
                  <c:v>46014</c:v>
                </c:pt>
                <c:pt idx="186">
                  <c:v>46015</c:v>
                </c:pt>
                <c:pt idx="187">
                  <c:v>46017</c:v>
                </c:pt>
                <c:pt idx="188">
                  <c:v>46020</c:v>
                </c:pt>
                <c:pt idx="189">
                  <c:v>46021</c:v>
                </c:pt>
                <c:pt idx="190">
                  <c:v>46022</c:v>
                </c:pt>
                <c:pt idx="191">
                  <c:v>46024</c:v>
                </c:pt>
                <c:pt idx="192">
                  <c:v>46027</c:v>
                </c:pt>
                <c:pt idx="193">
                  <c:v>46028</c:v>
                </c:pt>
                <c:pt idx="194">
                  <c:v>46029</c:v>
                </c:pt>
                <c:pt idx="195">
                  <c:v>46030</c:v>
                </c:pt>
                <c:pt idx="196">
                  <c:v>46031</c:v>
                </c:pt>
                <c:pt idx="197">
                  <c:v>46034</c:v>
                </c:pt>
                <c:pt idx="198">
                  <c:v>46035</c:v>
                </c:pt>
                <c:pt idx="199">
                  <c:v>46036</c:v>
                </c:pt>
                <c:pt idx="200">
                  <c:v>46037</c:v>
                </c:pt>
                <c:pt idx="201">
                  <c:v>46038</c:v>
                </c:pt>
                <c:pt idx="202">
                  <c:v>46042</c:v>
                </c:pt>
                <c:pt idx="203">
                  <c:v>46043</c:v>
                </c:pt>
                <c:pt idx="204">
                  <c:v>46044</c:v>
                </c:pt>
                <c:pt idx="205">
                  <c:v>46045</c:v>
                </c:pt>
                <c:pt idx="206">
                  <c:v>46048</c:v>
                </c:pt>
                <c:pt idx="207">
                  <c:v>46049</c:v>
                </c:pt>
                <c:pt idx="208">
                  <c:v>46050</c:v>
                </c:pt>
                <c:pt idx="209">
                  <c:v>46051</c:v>
                </c:pt>
                <c:pt idx="210">
                  <c:v>46052</c:v>
                </c:pt>
                <c:pt idx="211">
                  <c:v>46055</c:v>
                </c:pt>
                <c:pt idx="212">
                  <c:v>46056</c:v>
                </c:pt>
                <c:pt idx="213">
                  <c:v>46057</c:v>
                </c:pt>
                <c:pt idx="214">
                  <c:v>46058</c:v>
                </c:pt>
                <c:pt idx="215">
                  <c:v>46059</c:v>
                </c:pt>
                <c:pt idx="216">
                  <c:v>46062</c:v>
                </c:pt>
                <c:pt idx="217">
                  <c:v>46063</c:v>
                </c:pt>
                <c:pt idx="218">
                  <c:v>46064</c:v>
                </c:pt>
                <c:pt idx="219">
                  <c:v>46065</c:v>
                </c:pt>
                <c:pt idx="220">
                  <c:v>46066</c:v>
                </c:pt>
                <c:pt idx="221">
                  <c:v>46070</c:v>
                </c:pt>
                <c:pt idx="222">
                  <c:v>46071</c:v>
                </c:pt>
                <c:pt idx="223">
                  <c:v>46072</c:v>
                </c:pt>
                <c:pt idx="224">
                  <c:v>46073</c:v>
                </c:pt>
                <c:pt idx="225">
                  <c:v>46076</c:v>
                </c:pt>
                <c:pt idx="226">
                  <c:v>46077</c:v>
                </c:pt>
                <c:pt idx="227">
                  <c:v>46078</c:v>
                </c:pt>
                <c:pt idx="228">
                  <c:v>46079</c:v>
                </c:pt>
                <c:pt idx="229">
                  <c:v>46080</c:v>
                </c:pt>
                <c:pt idx="230">
                  <c:v>46083</c:v>
                </c:pt>
                <c:pt idx="231">
                  <c:v>46084</c:v>
                </c:pt>
                <c:pt idx="232">
                  <c:v>46085</c:v>
                </c:pt>
                <c:pt idx="233">
                  <c:v>46086</c:v>
                </c:pt>
                <c:pt idx="234">
                  <c:v>46087</c:v>
                </c:pt>
                <c:pt idx="235">
                  <c:v>46090</c:v>
                </c:pt>
                <c:pt idx="236">
                  <c:v>46091</c:v>
                </c:pt>
                <c:pt idx="237">
                  <c:v>46092</c:v>
                </c:pt>
                <c:pt idx="238">
                  <c:v>46093</c:v>
                </c:pt>
                <c:pt idx="239">
                  <c:v>46094</c:v>
                </c:pt>
                <c:pt idx="240">
                  <c:v>46097</c:v>
                </c:pt>
                <c:pt idx="241">
                  <c:v>46098</c:v>
                </c:pt>
                <c:pt idx="242">
                  <c:v>46099</c:v>
                </c:pt>
                <c:pt idx="243">
                  <c:v>46100</c:v>
                </c:pt>
                <c:pt idx="244">
                  <c:v>46101</c:v>
                </c:pt>
                <c:pt idx="245">
                  <c:v>46104</c:v>
                </c:pt>
                <c:pt idx="246">
                  <c:v>46105</c:v>
                </c:pt>
                <c:pt idx="247">
                  <c:v>46106</c:v>
                </c:pt>
                <c:pt idx="248">
                  <c:v>46107</c:v>
                </c:pt>
                <c:pt idx="249">
                  <c:v>46108</c:v>
                </c:pt>
                <c:pt idx="250">
                  <c:v>46111</c:v>
                </c:pt>
                <c:pt idx="251">
                  <c:v>46112</c:v>
                </c:pt>
              </c:numCache>
            </c:numRef>
          </c:cat>
          <c:val>
            <c:numRef>
              <c:f>Sheet1!$B$2:$B$370</c:f>
              <c:numCache>
                <c:formatCode>0.00</c:formatCode>
                <c:ptCount val="369"/>
                <c:pt idx="0">
                  <c:v>3.24</c:v>
                </c:pt>
                <c:pt idx="1">
                  <c:v>3.18</c:v>
                </c:pt>
                <c:pt idx="2">
                  <c:v>3.2250000000000001</c:v>
                </c:pt>
                <c:pt idx="3">
                  <c:v>2.98</c:v>
                </c:pt>
                <c:pt idx="4">
                  <c:v>2.9</c:v>
                </c:pt>
                <c:pt idx="5">
                  <c:v>2.95</c:v>
                </c:pt>
                <c:pt idx="6">
                  <c:v>2.94</c:v>
                </c:pt>
                <c:pt idx="7">
                  <c:v>3.2450000000000001</c:v>
                </c:pt>
                <c:pt idx="8">
                  <c:v>3.12</c:v>
                </c:pt>
                <c:pt idx="9">
                  <c:v>3.23</c:v>
                </c:pt>
                <c:pt idx="10">
                  <c:v>3.105</c:v>
                </c:pt>
                <c:pt idx="11">
                  <c:v>3.15</c:v>
                </c:pt>
                <c:pt idx="12">
                  <c:v>3.15</c:v>
                </c:pt>
                <c:pt idx="13">
                  <c:v>3.12</c:v>
                </c:pt>
                <c:pt idx="14">
                  <c:v>3.1</c:v>
                </c:pt>
                <c:pt idx="15">
                  <c:v>3.1850000000000001</c:v>
                </c:pt>
                <c:pt idx="16">
                  <c:v>3.27</c:v>
                </c:pt>
                <c:pt idx="17">
                  <c:v>3.1850000000000001</c:v>
                </c:pt>
                <c:pt idx="18">
                  <c:v>3.145</c:v>
                </c:pt>
                <c:pt idx="19">
                  <c:v>3.1</c:v>
                </c:pt>
                <c:pt idx="20">
                  <c:v>3.05</c:v>
                </c:pt>
                <c:pt idx="21">
                  <c:v>2.9849999999999999</c:v>
                </c:pt>
                <c:pt idx="22">
                  <c:v>3.1</c:v>
                </c:pt>
                <c:pt idx="23">
                  <c:v>3.2549999999999999</c:v>
                </c:pt>
                <c:pt idx="24">
                  <c:v>3.26</c:v>
                </c:pt>
                <c:pt idx="25">
                  <c:v>3.105</c:v>
                </c:pt>
                <c:pt idx="26">
                  <c:v>3.1</c:v>
                </c:pt>
                <c:pt idx="27">
                  <c:v>3.25</c:v>
                </c:pt>
                <c:pt idx="28">
                  <c:v>3.24</c:v>
                </c:pt>
                <c:pt idx="29">
                  <c:v>3.39</c:v>
                </c:pt>
                <c:pt idx="30">
                  <c:v>3.42</c:v>
                </c:pt>
                <c:pt idx="31">
                  <c:v>3.47</c:v>
                </c:pt>
                <c:pt idx="32">
                  <c:v>3.37</c:v>
                </c:pt>
                <c:pt idx="33">
                  <c:v>3.38</c:v>
                </c:pt>
                <c:pt idx="34">
                  <c:v>3.36</c:v>
                </c:pt>
                <c:pt idx="35">
                  <c:v>3.34</c:v>
                </c:pt>
                <c:pt idx="36">
                  <c:v>3.37</c:v>
                </c:pt>
                <c:pt idx="37">
                  <c:v>3.36</c:v>
                </c:pt>
                <c:pt idx="38">
                  <c:v>3.3149999999999999</c:v>
                </c:pt>
                <c:pt idx="39">
                  <c:v>3.27</c:v>
                </c:pt>
                <c:pt idx="40">
                  <c:v>3.3149999999999999</c:v>
                </c:pt>
                <c:pt idx="41">
                  <c:v>3.2549999999999999</c:v>
                </c:pt>
                <c:pt idx="42">
                  <c:v>3.23</c:v>
                </c:pt>
                <c:pt idx="43">
                  <c:v>3.26</c:v>
                </c:pt>
                <c:pt idx="44">
                  <c:v>3.2949999999999999</c:v>
                </c:pt>
                <c:pt idx="45">
                  <c:v>3.2</c:v>
                </c:pt>
                <c:pt idx="46">
                  <c:v>3.25</c:v>
                </c:pt>
                <c:pt idx="47">
                  <c:v>3.395</c:v>
                </c:pt>
                <c:pt idx="48">
                  <c:v>3.35</c:v>
                </c:pt>
                <c:pt idx="49">
                  <c:v>3.37</c:v>
                </c:pt>
                <c:pt idx="50">
                  <c:v>3.2949999999999999</c:v>
                </c:pt>
                <c:pt idx="51">
                  <c:v>3.2250000000000001</c:v>
                </c:pt>
                <c:pt idx="52">
                  <c:v>3.2749999999999999</c:v>
                </c:pt>
                <c:pt idx="53">
                  <c:v>3.2850000000000001</c:v>
                </c:pt>
                <c:pt idx="54">
                  <c:v>3.26</c:v>
                </c:pt>
                <c:pt idx="55">
                  <c:v>3.25</c:v>
                </c:pt>
                <c:pt idx="56">
                  <c:v>3.21</c:v>
                </c:pt>
                <c:pt idx="57">
                  <c:v>3.1150000000000002</c:v>
                </c:pt>
                <c:pt idx="58">
                  <c:v>3.0750000000000002</c:v>
                </c:pt>
                <c:pt idx="59">
                  <c:v>3.07</c:v>
                </c:pt>
                <c:pt idx="60">
                  <c:v>3</c:v>
                </c:pt>
                <c:pt idx="61">
                  <c:v>3.0249999999999999</c:v>
                </c:pt>
                <c:pt idx="62">
                  <c:v>3.0049999999999999</c:v>
                </c:pt>
                <c:pt idx="63">
                  <c:v>3.0750000000000002</c:v>
                </c:pt>
                <c:pt idx="64">
                  <c:v>3.07</c:v>
                </c:pt>
                <c:pt idx="65">
                  <c:v>3.16</c:v>
                </c:pt>
                <c:pt idx="66">
                  <c:v>3.17</c:v>
                </c:pt>
                <c:pt idx="67">
                  <c:v>3.19</c:v>
                </c:pt>
                <c:pt idx="68">
                  <c:v>3.14</c:v>
                </c:pt>
                <c:pt idx="69">
                  <c:v>3.15</c:v>
                </c:pt>
                <c:pt idx="70">
                  <c:v>3.2149999999999999</c:v>
                </c:pt>
                <c:pt idx="71">
                  <c:v>3.2</c:v>
                </c:pt>
                <c:pt idx="72">
                  <c:v>3.2650000000000001</c:v>
                </c:pt>
                <c:pt idx="73">
                  <c:v>3.165</c:v>
                </c:pt>
                <c:pt idx="74">
                  <c:v>3.2050000000000001</c:v>
                </c:pt>
                <c:pt idx="75">
                  <c:v>3.165</c:v>
                </c:pt>
                <c:pt idx="76">
                  <c:v>3.13</c:v>
                </c:pt>
                <c:pt idx="77">
                  <c:v>3.105</c:v>
                </c:pt>
                <c:pt idx="78">
                  <c:v>3.165</c:v>
                </c:pt>
                <c:pt idx="79">
                  <c:v>3.2149999999999999</c:v>
                </c:pt>
                <c:pt idx="80">
                  <c:v>3.2050000000000001</c:v>
                </c:pt>
                <c:pt idx="81">
                  <c:v>3.2250000000000001</c:v>
                </c:pt>
                <c:pt idx="82">
                  <c:v>3.16</c:v>
                </c:pt>
                <c:pt idx="83">
                  <c:v>3.23</c:v>
                </c:pt>
                <c:pt idx="84">
                  <c:v>3.24</c:v>
                </c:pt>
                <c:pt idx="85">
                  <c:v>2.9950000000000001</c:v>
                </c:pt>
                <c:pt idx="86">
                  <c:v>2.9750000000000001</c:v>
                </c:pt>
                <c:pt idx="87">
                  <c:v>3.02</c:v>
                </c:pt>
                <c:pt idx="88">
                  <c:v>2.99</c:v>
                </c:pt>
                <c:pt idx="89">
                  <c:v>3.03</c:v>
                </c:pt>
                <c:pt idx="90">
                  <c:v>3.07</c:v>
                </c:pt>
                <c:pt idx="91">
                  <c:v>3.06</c:v>
                </c:pt>
                <c:pt idx="92">
                  <c:v>3.0449999999999999</c:v>
                </c:pt>
                <c:pt idx="93">
                  <c:v>3.01</c:v>
                </c:pt>
                <c:pt idx="94">
                  <c:v>3.0649999999999999</c:v>
                </c:pt>
                <c:pt idx="95">
                  <c:v>3.09</c:v>
                </c:pt>
                <c:pt idx="96">
                  <c:v>3.11</c:v>
                </c:pt>
                <c:pt idx="97">
                  <c:v>3.085</c:v>
                </c:pt>
                <c:pt idx="98">
                  <c:v>3.0649999999999999</c:v>
                </c:pt>
                <c:pt idx="99">
                  <c:v>3.11</c:v>
                </c:pt>
                <c:pt idx="100">
                  <c:v>2.99</c:v>
                </c:pt>
                <c:pt idx="101">
                  <c:v>3.0350000000000001</c:v>
                </c:pt>
                <c:pt idx="102">
                  <c:v>2.97</c:v>
                </c:pt>
                <c:pt idx="103">
                  <c:v>2.9350000000000001</c:v>
                </c:pt>
                <c:pt idx="104">
                  <c:v>2.9649999999999999</c:v>
                </c:pt>
                <c:pt idx="105">
                  <c:v>2.9550000000000001</c:v>
                </c:pt>
                <c:pt idx="106">
                  <c:v>3.0049999999999999</c:v>
                </c:pt>
                <c:pt idx="107">
                  <c:v>2.95</c:v>
                </c:pt>
                <c:pt idx="108">
                  <c:v>2.93</c:v>
                </c:pt>
                <c:pt idx="109">
                  <c:v>2.8450000000000002</c:v>
                </c:pt>
                <c:pt idx="110">
                  <c:v>2.84</c:v>
                </c:pt>
                <c:pt idx="111">
                  <c:v>2.9049999999999998</c:v>
                </c:pt>
                <c:pt idx="112">
                  <c:v>2.8849999999999998</c:v>
                </c:pt>
                <c:pt idx="113">
                  <c:v>2.88</c:v>
                </c:pt>
                <c:pt idx="114">
                  <c:v>2.9249999999999998</c:v>
                </c:pt>
                <c:pt idx="115">
                  <c:v>2.9</c:v>
                </c:pt>
                <c:pt idx="116">
                  <c:v>2.87</c:v>
                </c:pt>
                <c:pt idx="117">
                  <c:v>2.92</c:v>
                </c:pt>
                <c:pt idx="118">
                  <c:v>2.94</c:v>
                </c:pt>
                <c:pt idx="119">
                  <c:v>2.96</c:v>
                </c:pt>
                <c:pt idx="120">
                  <c:v>2.99</c:v>
                </c:pt>
                <c:pt idx="121">
                  <c:v>2.99</c:v>
                </c:pt>
                <c:pt idx="122">
                  <c:v>3.0150000000000001</c:v>
                </c:pt>
                <c:pt idx="123">
                  <c:v>3.1150000000000002</c:v>
                </c:pt>
                <c:pt idx="124">
                  <c:v>3.0950000000000002</c:v>
                </c:pt>
                <c:pt idx="125">
                  <c:v>3.085</c:v>
                </c:pt>
                <c:pt idx="126">
                  <c:v>3.0350000000000001</c:v>
                </c:pt>
                <c:pt idx="127">
                  <c:v>2.97</c:v>
                </c:pt>
                <c:pt idx="128">
                  <c:v>2.9649999999999999</c:v>
                </c:pt>
                <c:pt idx="129">
                  <c:v>2.9950000000000001</c:v>
                </c:pt>
                <c:pt idx="130">
                  <c:v>3.0249999999999999</c:v>
                </c:pt>
                <c:pt idx="131">
                  <c:v>3.01</c:v>
                </c:pt>
                <c:pt idx="132">
                  <c:v>3.03</c:v>
                </c:pt>
                <c:pt idx="133">
                  <c:v>3.04</c:v>
                </c:pt>
                <c:pt idx="134">
                  <c:v>2.94</c:v>
                </c:pt>
                <c:pt idx="135">
                  <c:v>2.91</c:v>
                </c:pt>
                <c:pt idx="136">
                  <c:v>2.9</c:v>
                </c:pt>
                <c:pt idx="137">
                  <c:v>2.9249999999999998</c:v>
                </c:pt>
                <c:pt idx="138">
                  <c:v>2.835</c:v>
                </c:pt>
                <c:pt idx="139">
                  <c:v>2.8849999999999998</c:v>
                </c:pt>
                <c:pt idx="140">
                  <c:v>2.89</c:v>
                </c:pt>
                <c:pt idx="141">
                  <c:v>2.875</c:v>
                </c:pt>
                <c:pt idx="142">
                  <c:v>2.8650000000000002</c:v>
                </c:pt>
                <c:pt idx="143">
                  <c:v>2.9249999999999998</c:v>
                </c:pt>
                <c:pt idx="144">
                  <c:v>2.93</c:v>
                </c:pt>
                <c:pt idx="145">
                  <c:v>2.96</c:v>
                </c:pt>
                <c:pt idx="146">
                  <c:v>2.9649999999999999</c:v>
                </c:pt>
                <c:pt idx="147">
                  <c:v>3.05</c:v>
                </c:pt>
                <c:pt idx="148">
                  <c:v>3.08</c:v>
                </c:pt>
                <c:pt idx="149">
                  <c:v>3.085</c:v>
                </c:pt>
                <c:pt idx="150">
                  <c:v>3.08</c:v>
                </c:pt>
                <c:pt idx="151">
                  <c:v>3.0649999999999999</c:v>
                </c:pt>
                <c:pt idx="152">
                  <c:v>3.125</c:v>
                </c:pt>
                <c:pt idx="153">
                  <c:v>3.0550000000000002</c:v>
                </c:pt>
                <c:pt idx="154">
                  <c:v>3.0449999999999999</c:v>
                </c:pt>
                <c:pt idx="155">
                  <c:v>3.08</c:v>
                </c:pt>
                <c:pt idx="156">
                  <c:v>3.0350000000000001</c:v>
                </c:pt>
                <c:pt idx="157">
                  <c:v>3.05</c:v>
                </c:pt>
                <c:pt idx="158">
                  <c:v>3.08</c:v>
                </c:pt>
                <c:pt idx="159">
                  <c:v>3.1</c:v>
                </c:pt>
                <c:pt idx="160">
                  <c:v>3.09</c:v>
                </c:pt>
                <c:pt idx="161">
                  <c:v>3.0550000000000002</c:v>
                </c:pt>
                <c:pt idx="162">
                  <c:v>3.07</c:v>
                </c:pt>
                <c:pt idx="163">
                  <c:v>3.01</c:v>
                </c:pt>
                <c:pt idx="164">
                  <c:v>2.9750000000000001</c:v>
                </c:pt>
                <c:pt idx="165">
                  <c:v>2.9750000000000001</c:v>
                </c:pt>
                <c:pt idx="166">
                  <c:v>2.9550000000000001</c:v>
                </c:pt>
                <c:pt idx="167">
                  <c:v>2.98</c:v>
                </c:pt>
                <c:pt idx="168">
                  <c:v>3</c:v>
                </c:pt>
                <c:pt idx="169">
                  <c:v>3.0449999999999999</c:v>
                </c:pt>
                <c:pt idx="170">
                  <c:v>3.02</c:v>
                </c:pt>
                <c:pt idx="171">
                  <c:v>2.9950000000000001</c:v>
                </c:pt>
                <c:pt idx="172">
                  <c:v>3.0550000000000002</c:v>
                </c:pt>
                <c:pt idx="173">
                  <c:v>3.09</c:v>
                </c:pt>
                <c:pt idx="174">
                  <c:v>3.125</c:v>
                </c:pt>
                <c:pt idx="175">
                  <c:v>3.16</c:v>
                </c:pt>
                <c:pt idx="176">
                  <c:v>3.125</c:v>
                </c:pt>
                <c:pt idx="177">
                  <c:v>3.1</c:v>
                </c:pt>
                <c:pt idx="178">
                  <c:v>3.105</c:v>
                </c:pt>
                <c:pt idx="179">
                  <c:v>3.08</c:v>
                </c:pt>
                <c:pt idx="180">
                  <c:v>3.0550000000000002</c:v>
                </c:pt>
                <c:pt idx="181">
                  <c:v>3.0550000000000002</c:v>
                </c:pt>
                <c:pt idx="182">
                  <c:v>3.0350000000000001</c:v>
                </c:pt>
                <c:pt idx="183">
                  <c:v>3.0550000000000002</c:v>
                </c:pt>
                <c:pt idx="184">
                  <c:v>3.0750000000000002</c:v>
                </c:pt>
                <c:pt idx="185">
                  <c:v>3.11</c:v>
                </c:pt>
                <c:pt idx="186">
                  <c:v>3.0950000000000002</c:v>
                </c:pt>
                <c:pt idx="187">
                  <c:v>3.07</c:v>
                </c:pt>
                <c:pt idx="188">
                  <c:v>3.0449999999999999</c:v>
                </c:pt>
                <c:pt idx="189">
                  <c:v>3.0449999999999999</c:v>
                </c:pt>
                <c:pt idx="190">
                  <c:v>3.06</c:v>
                </c:pt>
                <c:pt idx="191">
                  <c:v>3.07</c:v>
                </c:pt>
                <c:pt idx="192">
                  <c:v>3.05</c:v>
                </c:pt>
                <c:pt idx="193">
                  <c:v>3.08</c:v>
                </c:pt>
                <c:pt idx="194">
                  <c:v>3.06</c:v>
                </c:pt>
                <c:pt idx="195">
                  <c:v>3.085</c:v>
                </c:pt>
                <c:pt idx="196">
                  <c:v>3.145</c:v>
                </c:pt>
                <c:pt idx="197">
                  <c:v>3.145</c:v>
                </c:pt>
                <c:pt idx="198">
                  <c:v>3.12</c:v>
                </c:pt>
                <c:pt idx="199">
                  <c:v>3.105</c:v>
                </c:pt>
                <c:pt idx="200">
                  <c:v>3.18</c:v>
                </c:pt>
                <c:pt idx="201">
                  <c:v>3.2050000000000001</c:v>
                </c:pt>
                <c:pt idx="202">
                  <c:v>3.1850000000000001</c:v>
                </c:pt>
                <c:pt idx="203">
                  <c:v>3.2050000000000001</c:v>
                </c:pt>
                <c:pt idx="204">
                  <c:v>3.2250000000000001</c:v>
                </c:pt>
                <c:pt idx="205">
                  <c:v>3.2149999999999999</c:v>
                </c:pt>
                <c:pt idx="206">
                  <c:v>3.19</c:v>
                </c:pt>
                <c:pt idx="207">
                  <c:v>3.165</c:v>
                </c:pt>
                <c:pt idx="208">
                  <c:v>3.1850000000000001</c:v>
                </c:pt>
                <c:pt idx="209">
                  <c:v>3.165</c:v>
                </c:pt>
                <c:pt idx="210">
                  <c:v>3.12</c:v>
                </c:pt>
                <c:pt idx="211">
                  <c:v>3.17</c:v>
                </c:pt>
                <c:pt idx="212">
                  <c:v>3.165</c:v>
                </c:pt>
                <c:pt idx="213">
                  <c:v>3.16</c:v>
                </c:pt>
                <c:pt idx="214">
                  <c:v>3.0750000000000002</c:v>
                </c:pt>
                <c:pt idx="215">
                  <c:v>3.1</c:v>
                </c:pt>
                <c:pt idx="216">
                  <c:v>3.085</c:v>
                </c:pt>
                <c:pt idx="217">
                  <c:v>3.06</c:v>
                </c:pt>
                <c:pt idx="218">
                  <c:v>3.13</c:v>
                </c:pt>
                <c:pt idx="219">
                  <c:v>3.085</c:v>
                </c:pt>
                <c:pt idx="220">
                  <c:v>3.0249999999999999</c:v>
                </c:pt>
                <c:pt idx="221">
                  <c:v>3.07</c:v>
                </c:pt>
                <c:pt idx="222">
                  <c:v>3.085</c:v>
                </c:pt>
                <c:pt idx="223">
                  <c:v>3.09</c:v>
                </c:pt>
                <c:pt idx="224">
                  <c:v>3.11</c:v>
                </c:pt>
                <c:pt idx="225">
                  <c:v>3.08</c:v>
                </c:pt>
                <c:pt idx="226">
                  <c:v>3.1150000000000002</c:v>
                </c:pt>
                <c:pt idx="227">
                  <c:v>3.1349999999999998</c:v>
                </c:pt>
                <c:pt idx="228">
                  <c:v>3.1150000000000002</c:v>
                </c:pt>
                <c:pt idx="229">
                  <c:v>3.05</c:v>
                </c:pt>
                <c:pt idx="230">
                  <c:v>3.16</c:v>
                </c:pt>
                <c:pt idx="231">
                  <c:v>3.19</c:v>
                </c:pt>
                <c:pt idx="232">
                  <c:v>3.24</c:v>
                </c:pt>
                <c:pt idx="233">
                  <c:v>3.2850000000000001</c:v>
                </c:pt>
                <c:pt idx="234">
                  <c:v>3.2349999999999999</c:v>
                </c:pt>
                <c:pt idx="235">
                  <c:v>3.2850000000000001</c:v>
                </c:pt>
                <c:pt idx="236">
                  <c:v>3.2549999999999999</c:v>
                </c:pt>
                <c:pt idx="237">
                  <c:v>3.34</c:v>
                </c:pt>
                <c:pt idx="238">
                  <c:v>3.48</c:v>
                </c:pt>
                <c:pt idx="239">
                  <c:v>3.44</c:v>
                </c:pt>
                <c:pt idx="240">
                  <c:v>3.4049999999999998</c:v>
                </c:pt>
                <c:pt idx="241">
                  <c:v>3.395</c:v>
                </c:pt>
                <c:pt idx="242">
                  <c:v>3.48</c:v>
                </c:pt>
                <c:pt idx="243">
                  <c:v>3.63</c:v>
                </c:pt>
                <c:pt idx="244">
                  <c:v>3.7250000000000001</c:v>
                </c:pt>
                <c:pt idx="245">
                  <c:v>3.6349999999999998</c:v>
                </c:pt>
                <c:pt idx="246">
                  <c:v>3.7450000000000001</c:v>
                </c:pt>
                <c:pt idx="247">
                  <c:v>3.6949999999999998</c:v>
                </c:pt>
                <c:pt idx="248">
                  <c:v>3.78</c:v>
                </c:pt>
                <c:pt idx="249">
                  <c:v>3.7050000000000001</c:v>
                </c:pt>
                <c:pt idx="250">
                  <c:v>3.6150000000000002</c:v>
                </c:pt>
                <c:pt idx="251">
                  <c:v>3.59</c:v>
                </c:pt>
              </c:numCache>
            </c:numRef>
          </c:val>
          <c:smooth val="0"/>
          <c:extLst>
            <c:ext xmlns:c16="http://schemas.microsoft.com/office/drawing/2014/chart" uri="{C3380CC4-5D6E-409C-BE32-E72D297353CC}">
              <c16:uniqueId val="{00000000-FB22-49D7-A63B-0F8B097B1120}"/>
            </c:ext>
          </c:extLst>
        </c:ser>
        <c:dLbls>
          <c:showLegendKey val="0"/>
          <c:showVal val="0"/>
          <c:showCatName val="0"/>
          <c:showSerName val="0"/>
          <c:showPercent val="0"/>
          <c:showBubbleSize val="0"/>
        </c:dLbls>
        <c:smooth val="0"/>
        <c:axId val="152318720"/>
        <c:axId val="152320256"/>
      </c:lineChart>
      <c:dateAx>
        <c:axId val="152318720"/>
        <c:scaling>
          <c:orientation val="minMax"/>
          <c:min val="45747"/>
        </c:scaling>
        <c:delete val="0"/>
        <c:axPos val="b"/>
        <c:numFmt formatCode="[$-409]mmm\-yy;@" sourceLinked="0"/>
        <c:majorTickMark val="none"/>
        <c:minorTickMark val="none"/>
        <c:tickLblPos val="nextTo"/>
        <c:spPr>
          <a:ln w="12700">
            <a:solidFill>
              <a:schemeClr val="bg1">
                <a:lumMod val="50000"/>
              </a:schemeClr>
            </a:solidFill>
          </a:ln>
        </c:spPr>
        <c:txPr>
          <a:bodyPr/>
          <a:lstStyle/>
          <a:p>
            <a:pPr>
              <a:defRPr sz="900"/>
            </a:pPr>
            <a:endParaRPr lang="en-US"/>
          </a:p>
        </c:txPr>
        <c:crossAx val="152320256"/>
        <c:crosses val="autoZero"/>
        <c:auto val="1"/>
        <c:lblOffset val="100"/>
        <c:baseTimeUnit val="days"/>
      </c:dateAx>
      <c:valAx>
        <c:axId val="152320256"/>
        <c:scaling>
          <c:orientation val="minMax"/>
          <c:max val="4"/>
          <c:min val="2.5"/>
        </c:scaling>
        <c:delete val="0"/>
        <c:axPos val="l"/>
        <c:majorGridlines>
          <c:spPr>
            <a:ln w="6350">
              <a:solidFill>
                <a:schemeClr val="bg1">
                  <a:lumMod val="50000"/>
                </a:schemeClr>
              </a:solidFill>
            </a:ln>
          </c:spPr>
        </c:majorGridlines>
        <c:numFmt formatCode="#,##0.00" sourceLinked="0"/>
        <c:majorTickMark val="none"/>
        <c:minorTickMark val="none"/>
        <c:tickLblPos val="nextTo"/>
        <c:spPr>
          <a:ln>
            <a:noFill/>
          </a:ln>
        </c:spPr>
        <c:txPr>
          <a:bodyPr/>
          <a:lstStyle/>
          <a:p>
            <a:pPr>
              <a:defRPr sz="900"/>
            </a:pPr>
            <a:endParaRPr lang="en-US"/>
          </a:p>
        </c:txPr>
        <c:crossAx val="152318720"/>
        <c:crosses val="autoZero"/>
        <c:crossBetween val="between"/>
        <c:majorUnit val="0.5"/>
      </c:valAx>
      <c:spPr>
        <a:solidFill>
          <a:schemeClr val="bg1"/>
        </a:solidFill>
      </c:spPr>
    </c:plotArea>
    <c:plotVisOnly val="1"/>
    <c:dispBlanksAs val="gap"/>
    <c:showDLblsOverMax val="0"/>
  </c:chart>
  <c:spPr>
    <a:solidFill>
      <a:schemeClr val="bg1">
        <a:lumMod val="95000"/>
      </a:schemeClr>
    </a:solidFill>
  </c:spPr>
  <c:txPr>
    <a:bodyPr/>
    <a:lstStyle/>
    <a:p>
      <a:pPr>
        <a:defRPr sz="800">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solidFill>
                <a:latin typeface="+mn-lt"/>
                <a:ea typeface="+mn-ea"/>
                <a:cs typeface="+mn-cs"/>
              </a:defRPr>
            </a:pPr>
            <a:r>
              <a:rPr lang="en-US" sz="900" b="1"/>
              <a:t>Key-Rate Duration [Years]</a:t>
            </a:r>
          </a:p>
        </c:rich>
      </c:tx>
      <c:overlay val="0"/>
      <c:spPr>
        <a:noFill/>
        <a:ln>
          <a:noFill/>
        </a:ln>
        <a:effectLst/>
      </c:spPr>
      <c:txPr>
        <a:bodyPr rot="0" spcFirstLastPara="1" vertOverflow="ellipsis" vert="horz" wrap="square" anchor="ctr" anchorCtr="1"/>
        <a:lstStyle/>
        <a:p>
          <a:pPr>
            <a:defRPr sz="9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2"/>
          <c:order val="0"/>
          <c:tx>
            <c:strRef>
              <c:f>Sheet1!$D$1</c:f>
              <c:strCache>
                <c:ptCount val="1"/>
                <c:pt idx="0">
                  <c:v>Bloomberg US Agg</c:v>
                </c:pt>
              </c:strCache>
            </c:strRef>
          </c:tx>
          <c:spPr>
            <a:solidFill>
              <a:schemeClr val="accent5"/>
            </a:solidFill>
            <a:ln>
              <a:noFill/>
            </a:ln>
            <a:effectLst/>
          </c:spPr>
          <c:invertIfNegative val="0"/>
          <c:cat>
            <c:strRef>
              <c:f>Sheet1!$A$2:$A$10</c:f>
              <c:strCache>
                <c:ptCount val="9"/>
                <c:pt idx="0">
                  <c:v>KRD 6M</c:v>
                </c:pt>
                <c:pt idx="1">
                  <c:v>KRD 1Y</c:v>
                </c:pt>
                <c:pt idx="2">
                  <c:v>KRD 2Y</c:v>
                </c:pt>
                <c:pt idx="3">
                  <c:v>KRD 3Y</c:v>
                </c:pt>
                <c:pt idx="4">
                  <c:v>KRD 5Y</c:v>
                </c:pt>
                <c:pt idx="5">
                  <c:v>KRD 7Y</c:v>
                </c:pt>
                <c:pt idx="6">
                  <c:v>KRD 10Y</c:v>
                </c:pt>
                <c:pt idx="7">
                  <c:v>KRD 20Y</c:v>
                </c:pt>
                <c:pt idx="8">
                  <c:v>KRD 30Y</c:v>
                </c:pt>
              </c:strCache>
            </c:strRef>
          </c:cat>
          <c:val>
            <c:numRef>
              <c:f>Sheet1!$D$2:$D$10</c:f>
              <c:numCache>
                <c:formatCode>0.00</c:formatCode>
                <c:ptCount val="9"/>
                <c:pt idx="0">
                  <c:v>0.01</c:v>
                </c:pt>
                <c:pt idx="1">
                  <c:v>0.11</c:v>
                </c:pt>
                <c:pt idx="2">
                  <c:v>0.24</c:v>
                </c:pt>
                <c:pt idx="3">
                  <c:v>0.48</c:v>
                </c:pt>
                <c:pt idx="4">
                  <c:v>0.7</c:v>
                </c:pt>
                <c:pt idx="5">
                  <c:v>0.72</c:v>
                </c:pt>
                <c:pt idx="6">
                  <c:v>1</c:v>
                </c:pt>
                <c:pt idx="7">
                  <c:v>1.57</c:v>
                </c:pt>
                <c:pt idx="8">
                  <c:v>0.97</c:v>
                </c:pt>
              </c:numCache>
            </c:numRef>
          </c:val>
          <c:extLst>
            <c:ext xmlns:c16="http://schemas.microsoft.com/office/drawing/2014/chart" uri="{C3380CC4-5D6E-409C-BE32-E72D297353CC}">
              <c16:uniqueId val="{00000002-4F5C-408D-B498-94C72CE56295}"/>
            </c:ext>
          </c:extLst>
        </c:ser>
        <c:ser>
          <c:idx val="0"/>
          <c:order val="1"/>
          <c:tx>
            <c:strRef>
              <c:f>Sheet1!$B$1</c:f>
              <c:strCache>
                <c:ptCount val="1"/>
                <c:pt idx="0">
                  <c:v>Core Plus ETF</c:v>
                </c:pt>
              </c:strCache>
            </c:strRef>
          </c:tx>
          <c:spPr>
            <a:solidFill>
              <a:schemeClr val="accent1"/>
            </a:solidFill>
            <a:ln>
              <a:noFill/>
            </a:ln>
            <a:effectLst/>
          </c:spPr>
          <c:invertIfNegative val="0"/>
          <c:cat>
            <c:strRef>
              <c:f>Sheet1!$A$2:$A$10</c:f>
              <c:strCache>
                <c:ptCount val="9"/>
                <c:pt idx="0">
                  <c:v>KRD 6M</c:v>
                </c:pt>
                <c:pt idx="1">
                  <c:v>KRD 1Y</c:v>
                </c:pt>
                <c:pt idx="2">
                  <c:v>KRD 2Y</c:v>
                </c:pt>
                <c:pt idx="3">
                  <c:v>KRD 3Y</c:v>
                </c:pt>
                <c:pt idx="4">
                  <c:v>KRD 5Y</c:v>
                </c:pt>
                <c:pt idx="5">
                  <c:v>KRD 7Y</c:v>
                </c:pt>
                <c:pt idx="6">
                  <c:v>KRD 10Y</c:v>
                </c:pt>
                <c:pt idx="7">
                  <c:v>KRD 20Y</c:v>
                </c:pt>
                <c:pt idx="8">
                  <c:v>KRD 30Y</c:v>
                </c:pt>
              </c:strCache>
            </c:strRef>
          </c:cat>
          <c:val>
            <c:numRef>
              <c:f>Sheet1!$B$2:$B$10</c:f>
              <c:numCache>
                <c:formatCode>0.00</c:formatCode>
                <c:ptCount val="9"/>
                <c:pt idx="0">
                  <c:v>0.01</c:v>
                </c:pt>
                <c:pt idx="1">
                  <c:v>0.05</c:v>
                </c:pt>
                <c:pt idx="2">
                  <c:v>0.14000000000000001</c:v>
                </c:pt>
                <c:pt idx="3">
                  <c:v>0.54</c:v>
                </c:pt>
                <c:pt idx="4">
                  <c:v>0.95</c:v>
                </c:pt>
                <c:pt idx="5">
                  <c:v>0.99</c:v>
                </c:pt>
                <c:pt idx="6">
                  <c:v>0.96</c:v>
                </c:pt>
                <c:pt idx="7">
                  <c:v>1.31</c:v>
                </c:pt>
                <c:pt idx="8">
                  <c:v>0.99</c:v>
                </c:pt>
              </c:numCache>
            </c:numRef>
          </c:val>
          <c:extLst>
            <c:ext xmlns:c16="http://schemas.microsoft.com/office/drawing/2014/chart" uri="{C3380CC4-5D6E-409C-BE32-E72D297353CC}">
              <c16:uniqueId val="{00000000-4F5C-408D-B498-94C72CE56295}"/>
            </c:ext>
          </c:extLst>
        </c:ser>
        <c:ser>
          <c:idx val="1"/>
          <c:order val="2"/>
          <c:tx>
            <c:strRef>
              <c:f>Sheet1!$C$1</c:f>
              <c:strCache>
                <c:ptCount val="1"/>
                <c:pt idx="0">
                  <c:v>Core ETF</c:v>
                </c:pt>
              </c:strCache>
            </c:strRef>
          </c:tx>
          <c:spPr>
            <a:solidFill>
              <a:schemeClr val="accent2"/>
            </a:solidFill>
            <a:ln>
              <a:noFill/>
            </a:ln>
            <a:effectLst/>
          </c:spPr>
          <c:invertIfNegative val="0"/>
          <c:cat>
            <c:strRef>
              <c:f>Sheet1!$A$2:$A$10</c:f>
              <c:strCache>
                <c:ptCount val="9"/>
                <c:pt idx="0">
                  <c:v>KRD 6M</c:v>
                </c:pt>
                <c:pt idx="1">
                  <c:v>KRD 1Y</c:v>
                </c:pt>
                <c:pt idx="2">
                  <c:v>KRD 2Y</c:v>
                </c:pt>
                <c:pt idx="3">
                  <c:v>KRD 3Y</c:v>
                </c:pt>
                <c:pt idx="4">
                  <c:v>KRD 5Y</c:v>
                </c:pt>
                <c:pt idx="5">
                  <c:v>KRD 7Y</c:v>
                </c:pt>
                <c:pt idx="6">
                  <c:v>KRD 10Y</c:v>
                </c:pt>
                <c:pt idx="7">
                  <c:v>KRD 20Y</c:v>
                </c:pt>
                <c:pt idx="8">
                  <c:v>KRD 30Y</c:v>
                </c:pt>
              </c:strCache>
            </c:strRef>
          </c:cat>
          <c:val>
            <c:numRef>
              <c:f>Sheet1!$C$2:$C$10</c:f>
              <c:numCache>
                <c:formatCode>0.00</c:formatCode>
                <c:ptCount val="9"/>
                <c:pt idx="0">
                  <c:v>0.02</c:v>
                </c:pt>
                <c:pt idx="1">
                  <c:v>0.05</c:v>
                </c:pt>
                <c:pt idx="2">
                  <c:v>0.15</c:v>
                </c:pt>
                <c:pt idx="3">
                  <c:v>0.47</c:v>
                </c:pt>
                <c:pt idx="4">
                  <c:v>0.95</c:v>
                </c:pt>
                <c:pt idx="5">
                  <c:v>0.99</c:v>
                </c:pt>
                <c:pt idx="6">
                  <c:v>1.04</c:v>
                </c:pt>
                <c:pt idx="7">
                  <c:v>1.32</c:v>
                </c:pt>
                <c:pt idx="8">
                  <c:v>0.95</c:v>
                </c:pt>
              </c:numCache>
            </c:numRef>
          </c:val>
          <c:extLst>
            <c:ext xmlns:c16="http://schemas.microsoft.com/office/drawing/2014/chart" uri="{C3380CC4-5D6E-409C-BE32-E72D297353CC}">
              <c16:uniqueId val="{00000001-4F5C-408D-B498-94C72CE56295}"/>
            </c:ext>
          </c:extLst>
        </c:ser>
        <c:dLbls>
          <c:showLegendKey val="0"/>
          <c:showVal val="0"/>
          <c:showCatName val="0"/>
          <c:showSerName val="0"/>
          <c:showPercent val="0"/>
          <c:showBubbleSize val="0"/>
        </c:dLbls>
        <c:gapWidth val="182"/>
        <c:axId val="1626970992"/>
        <c:axId val="1736270984"/>
      </c:barChart>
      <c:catAx>
        <c:axId val="162697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736270984"/>
        <c:crosses val="autoZero"/>
        <c:auto val="1"/>
        <c:lblAlgn val="ctr"/>
        <c:lblOffset val="100"/>
        <c:noMultiLvlLbl val="0"/>
      </c:catAx>
      <c:valAx>
        <c:axId val="1736270984"/>
        <c:scaling>
          <c:orientation val="minMax"/>
          <c:max val="1.7500000000000002"/>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26970992"/>
        <c:crosses val="autoZero"/>
        <c:crossBetween val="between"/>
        <c:majorUnit val="0.25"/>
      </c:valAx>
      <c:spPr>
        <a:noFill/>
        <a:ln>
          <a:noFill/>
        </a:ln>
        <a:effectLst/>
      </c:spPr>
    </c:plotArea>
    <c:legend>
      <c:legendPos val="b"/>
      <c:layout>
        <c:manualLayout>
          <c:xMode val="edge"/>
          <c:yMode val="edge"/>
          <c:x val="0.10212131074122992"/>
          <c:y val="0.92842582122409711"/>
          <c:w val="0.84294705702630968"/>
          <c:h val="4.7560136069244294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Yield Curve</a:t>
            </a:r>
            <a:r>
              <a:rPr lang="en-US" b="1" baseline="0" dirty="0">
                <a:latin typeface="Arial" panose="020B0604020202020204" pitchFamily="34" charset="0"/>
                <a:cs typeface="Arial" panose="020B0604020202020204" pitchFamily="34" charset="0"/>
              </a:rPr>
              <a:t> Slope</a:t>
            </a:r>
            <a:endParaRPr lang="en-US" b="1" dirty="0">
              <a:latin typeface="Arial" panose="020B0604020202020204" pitchFamily="34" charset="0"/>
              <a:cs typeface="Arial" panose="020B0604020202020204" pitchFamily="34" charset="0"/>
            </a:endParaRPr>
          </a:p>
        </c:rich>
      </c:tx>
      <c:overlay val="0"/>
      <c:spPr>
        <a:noFill/>
        <a:ln>
          <a:noFill/>
        </a:ln>
        <a:effectLst/>
      </c:spPr>
    </c:title>
    <c:autoTitleDeleted val="0"/>
    <c:plotArea>
      <c:layout>
        <c:manualLayout>
          <c:layoutTarget val="inner"/>
          <c:xMode val="edge"/>
          <c:yMode val="edge"/>
          <c:x val="9.1256323220022278E-2"/>
          <c:y val="9.9673366846734945E-2"/>
          <c:w val="0.87914161688043779"/>
          <c:h val="0.67829980699526793"/>
        </c:manualLayout>
      </c:layout>
      <c:lineChart>
        <c:grouping val="standard"/>
        <c:varyColors val="0"/>
        <c:ser>
          <c:idx val="0"/>
          <c:order val="0"/>
          <c:tx>
            <c:strRef>
              <c:f>Sheet1!$B$1</c:f>
              <c:strCache>
                <c:ptCount val="1"/>
                <c:pt idx="0">
                  <c:v>2s10s Curve</c:v>
                </c:pt>
              </c:strCache>
            </c:strRef>
          </c:tx>
          <c:spPr>
            <a:ln w="19050" cap="rnd">
              <a:solidFill>
                <a:schemeClr val="bg2"/>
              </a:solidFill>
              <a:round/>
            </a:ln>
            <a:effectLst/>
          </c:spPr>
          <c:marker>
            <c:symbol val="none"/>
          </c:marker>
          <c:dPt>
            <c:idx val="2265"/>
            <c:marker>
              <c:symbol val="picture"/>
              <c:spPr>
                <a:solidFill>
                  <a:schemeClr val="accent1"/>
                </a:solidFill>
                <a:ln w="19050">
                  <a:solidFill>
                    <a:schemeClr val="bg2"/>
                  </a:solidFill>
                </a:ln>
                <a:effectLst/>
              </c:spPr>
            </c:marker>
            <c:bubble3D val="0"/>
            <c:extLst>
              <c:ext xmlns:c16="http://schemas.microsoft.com/office/drawing/2014/chart" uri="{C3380CC4-5D6E-409C-BE32-E72D297353CC}">
                <c16:uniqueId val="{00000000-1C30-4C68-BDA3-720F2AE73D33}"/>
              </c:ext>
            </c:extLst>
          </c:dPt>
          <c:cat>
            <c:numRef>
              <c:f>Sheet1!$A$2:$A$1320</c:f>
              <c:numCache>
                <c:formatCode>m/d/yyyy</c:formatCode>
                <c:ptCount val="1319"/>
                <c:pt idx="0">
                  <c:v>36889</c:v>
                </c:pt>
                <c:pt idx="1">
                  <c:v>36896</c:v>
                </c:pt>
                <c:pt idx="2">
                  <c:v>36903</c:v>
                </c:pt>
                <c:pt idx="3">
                  <c:v>36910</c:v>
                </c:pt>
                <c:pt idx="4">
                  <c:v>36917</c:v>
                </c:pt>
                <c:pt idx="5">
                  <c:v>36924</c:v>
                </c:pt>
                <c:pt idx="6">
                  <c:v>36931</c:v>
                </c:pt>
                <c:pt idx="7">
                  <c:v>36938</c:v>
                </c:pt>
                <c:pt idx="8">
                  <c:v>36945</c:v>
                </c:pt>
                <c:pt idx="9">
                  <c:v>36952</c:v>
                </c:pt>
                <c:pt idx="10">
                  <c:v>36959</c:v>
                </c:pt>
                <c:pt idx="11">
                  <c:v>36966</c:v>
                </c:pt>
                <c:pt idx="12">
                  <c:v>36973</c:v>
                </c:pt>
                <c:pt idx="13">
                  <c:v>36980</c:v>
                </c:pt>
                <c:pt idx="14">
                  <c:v>36987</c:v>
                </c:pt>
                <c:pt idx="15">
                  <c:v>36994</c:v>
                </c:pt>
                <c:pt idx="16">
                  <c:v>37001</c:v>
                </c:pt>
                <c:pt idx="17">
                  <c:v>37008</c:v>
                </c:pt>
                <c:pt idx="18">
                  <c:v>37015</c:v>
                </c:pt>
                <c:pt idx="19">
                  <c:v>37022</c:v>
                </c:pt>
                <c:pt idx="20">
                  <c:v>37029</c:v>
                </c:pt>
                <c:pt idx="21">
                  <c:v>37036</c:v>
                </c:pt>
                <c:pt idx="22">
                  <c:v>37043</c:v>
                </c:pt>
                <c:pt idx="23">
                  <c:v>37050</c:v>
                </c:pt>
                <c:pt idx="24">
                  <c:v>37057</c:v>
                </c:pt>
                <c:pt idx="25">
                  <c:v>37064</c:v>
                </c:pt>
                <c:pt idx="26">
                  <c:v>37071</c:v>
                </c:pt>
                <c:pt idx="27">
                  <c:v>37078</c:v>
                </c:pt>
                <c:pt idx="28">
                  <c:v>37085</c:v>
                </c:pt>
                <c:pt idx="29">
                  <c:v>37092</c:v>
                </c:pt>
                <c:pt idx="30">
                  <c:v>37099</c:v>
                </c:pt>
                <c:pt idx="31">
                  <c:v>37106</c:v>
                </c:pt>
                <c:pt idx="32">
                  <c:v>37113</c:v>
                </c:pt>
                <c:pt idx="33">
                  <c:v>37120</c:v>
                </c:pt>
                <c:pt idx="34">
                  <c:v>37127</c:v>
                </c:pt>
                <c:pt idx="35">
                  <c:v>37134</c:v>
                </c:pt>
                <c:pt idx="36">
                  <c:v>37141</c:v>
                </c:pt>
                <c:pt idx="37">
                  <c:v>37148</c:v>
                </c:pt>
                <c:pt idx="38">
                  <c:v>37155</c:v>
                </c:pt>
                <c:pt idx="39">
                  <c:v>37162</c:v>
                </c:pt>
                <c:pt idx="40">
                  <c:v>37169</c:v>
                </c:pt>
                <c:pt idx="41">
                  <c:v>37176</c:v>
                </c:pt>
                <c:pt idx="42">
                  <c:v>37183</c:v>
                </c:pt>
                <c:pt idx="43">
                  <c:v>37190</c:v>
                </c:pt>
                <c:pt idx="44">
                  <c:v>37197</c:v>
                </c:pt>
                <c:pt idx="45">
                  <c:v>37204</c:v>
                </c:pt>
                <c:pt idx="46">
                  <c:v>37211</c:v>
                </c:pt>
                <c:pt idx="47">
                  <c:v>37218</c:v>
                </c:pt>
                <c:pt idx="48">
                  <c:v>37225</c:v>
                </c:pt>
                <c:pt idx="49">
                  <c:v>37232</c:v>
                </c:pt>
                <c:pt idx="50">
                  <c:v>37239</c:v>
                </c:pt>
                <c:pt idx="51">
                  <c:v>37246</c:v>
                </c:pt>
                <c:pt idx="52">
                  <c:v>37253</c:v>
                </c:pt>
                <c:pt idx="53">
                  <c:v>37260</c:v>
                </c:pt>
                <c:pt idx="54">
                  <c:v>37267</c:v>
                </c:pt>
                <c:pt idx="55">
                  <c:v>37274</c:v>
                </c:pt>
                <c:pt idx="56">
                  <c:v>37281</c:v>
                </c:pt>
                <c:pt idx="57">
                  <c:v>37288</c:v>
                </c:pt>
                <c:pt idx="58">
                  <c:v>37295</c:v>
                </c:pt>
                <c:pt idx="59">
                  <c:v>37302</c:v>
                </c:pt>
                <c:pt idx="60">
                  <c:v>37309</c:v>
                </c:pt>
                <c:pt idx="61">
                  <c:v>37316</c:v>
                </c:pt>
                <c:pt idx="62">
                  <c:v>37323</c:v>
                </c:pt>
                <c:pt idx="63">
                  <c:v>37330</c:v>
                </c:pt>
                <c:pt idx="64">
                  <c:v>37337</c:v>
                </c:pt>
                <c:pt idx="65">
                  <c:v>37344</c:v>
                </c:pt>
                <c:pt idx="66">
                  <c:v>37351</c:v>
                </c:pt>
                <c:pt idx="67">
                  <c:v>37358</c:v>
                </c:pt>
                <c:pt idx="68">
                  <c:v>37365</c:v>
                </c:pt>
                <c:pt idx="69">
                  <c:v>37372</c:v>
                </c:pt>
                <c:pt idx="70">
                  <c:v>37379</c:v>
                </c:pt>
                <c:pt idx="71">
                  <c:v>37386</c:v>
                </c:pt>
                <c:pt idx="72">
                  <c:v>37393</c:v>
                </c:pt>
                <c:pt idx="73">
                  <c:v>37400</c:v>
                </c:pt>
                <c:pt idx="74">
                  <c:v>37407</c:v>
                </c:pt>
                <c:pt idx="75">
                  <c:v>37414</c:v>
                </c:pt>
                <c:pt idx="76">
                  <c:v>37421</c:v>
                </c:pt>
                <c:pt idx="77">
                  <c:v>37428</c:v>
                </c:pt>
                <c:pt idx="78">
                  <c:v>37435</c:v>
                </c:pt>
                <c:pt idx="79">
                  <c:v>37442</c:v>
                </c:pt>
                <c:pt idx="80">
                  <c:v>37449</c:v>
                </c:pt>
                <c:pt idx="81">
                  <c:v>37456</c:v>
                </c:pt>
                <c:pt idx="82">
                  <c:v>37463</c:v>
                </c:pt>
                <c:pt idx="83">
                  <c:v>37470</c:v>
                </c:pt>
                <c:pt idx="84">
                  <c:v>37477</c:v>
                </c:pt>
                <c:pt idx="85">
                  <c:v>37484</c:v>
                </c:pt>
                <c:pt idx="86">
                  <c:v>37491</c:v>
                </c:pt>
                <c:pt idx="87">
                  <c:v>37498</c:v>
                </c:pt>
                <c:pt idx="88">
                  <c:v>37505</c:v>
                </c:pt>
                <c:pt idx="89">
                  <c:v>37512</c:v>
                </c:pt>
                <c:pt idx="90">
                  <c:v>37519</c:v>
                </c:pt>
                <c:pt idx="91">
                  <c:v>37526</c:v>
                </c:pt>
                <c:pt idx="92">
                  <c:v>37533</c:v>
                </c:pt>
                <c:pt idx="93">
                  <c:v>37540</c:v>
                </c:pt>
                <c:pt idx="94">
                  <c:v>37547</c:v>
                </c:pt>
                <c:pt idx="95">
                  <c:v>37554</c:v>
                </c:pt>
                <c:pt idx="96">
                  <c:v>37561</c:v>
                </c:pt>
                <c:pt idx="97">
                  <c:v>37568</c:v>
                </c:pt>
                <c:pt idx="98">
                  <c:v>37575</c:v>
                </c:pt>
                <c:pt idx="99">
                  <c:v>37582</c:v>
                </c:pt>
                <c:pt idx="100">
                  <c:v>37589</c:v>
                </c:pt>
                <c:pt idx="101">
                  <c:v>37596</c:v>
                </c:pt>
                <c:pt idx="102">
                  <c:v>37603</c:v>
                </c:pt>
                <c:pt idx="103">
                  <c:v>37610</c:v>
                </c:pt>
                <c:pt idx="104">
                  <c:v>37617</c:v>
                </c:pt>
                <c:pt idx="105">
                  <c:v>37624</c:v>
                </c:pt>
                <c:pt idx="106">
                  <c:v>37631</c:v>
                </c:pt>
                <c:pt idx="107">
                  <c:v>37638</c:v>
                </c:pt>
                <c:pt idx="108">
                  <c:v>37645</c:v>
                </c:pt>
                <c:pt idx="109">
                  <c:v>37652</c:v>
                </c:pt>
                <c:pt idx="110">
                  <c:v>37659</c:v>
                </c:pt>
                <c:pt idx="111">
                  <c:v>37666</c:v>
                </c:pt>
                <c:pt idx="112">
                  <c:v>37673</c:v>
                </c:pt>
                <c:pt idx="113">
                  <c:v>37680</c:v>
                </c:pt>
                <c:pt idx="114">
                  <c:v>37687</c:v>
                </c:pt>
                <c:pt idx="115">
                  <c:v>37694</c:v>
                </c:pt>
                <c:pt idx="116">
                  <c:v>37701</c:v>
                </c:pt>
                <c:pt idx="117">
                  <c:v>37708</c:v>
                </c:pt>
                <c:pt idx="118">
                  <c:v>37715</c:v>
                </c:pt>
                <c:pt idx="119">
                  <c:v>37722</c:v>
                </c:pt>
                <c:pt idx="120">
                  <c:v>37729</c:v>
                </c:pt>
                <c:pt idx="121">
                  <c:v>37736</c:v>
                </c:pt>
                <c:pt idx="122">
                  <c:v>37743</c:v>
                </c:pt>
                <c:pt idx="123">
                  <c:v>37750</c:v>
                </c:pt>
                <c:pt idx="124">
                  <c:v>37757</c:v>
                </c:pt>
                <c:pt idx="125">
                  <c:v>37764</c:v>
                </c:pt>
                <c:pt idx="126">
                  <c:v>37771</c:v>
                </c:pt>
                <c:pt idx="127">
                  <c:v>37778</c:v>
                </c:pt>
                <c:pt idx="128">
                  <c:v>37785</c:v>
                </c:pt>
                <c:pt idx="129">
                  <c:v>37792</c:v>
                </c:pt>
                <c:pt idx="130">
                  <c:v>37799</c:v>
                </c:pt>
                <c:pt idx="131">
                  <c:v>37806</c:v>
                </c:pt>
                <c:pt idx="132">
                  <c:v>37813</c:v>
                </c:pt>
                <c:pt idx="133">
                  <c:v>37820</c:v>
                </c:pt>
                <c:pt idx="134">
                  <c:v>37827</c:v>
                </c:pt>
                <c:pt idx="135">
                  <c:v>37834</c:v>
                </c:pt>
                <c:pt idx="136">
                  <c:v>37841</c:v>
                </c:pt>
                <c:pt idx="137">
                  <c:v>37848</c:v>
                </c:pt>
                <c:pt idx="138">
                  <c:v>37855</c:v>
                </c:pt>
                <c:pt idx="139">
                  <c:v>37862</c:v>
                </c:pt>
                <c:pt idx="140">
                  <c:v>37869</c:v>
                </c:pt>
                <c:pt idx="141">
                  <c:v>37876</c:v>
                </c:pt>
                <c:pt idx="142">
                  <c:v>37883</c:v>
                </c:pt>
                <c:pt idx="143">
                  <c:v>37890</c:v>
                </c:pt>
                <c:pt idx="144">
                  <c:v>37897</c:v>
                </c:pt>
                <c:pt idx="145">
                  <c:v>37904</c:v>
                </c:pt>
                <c:pt idx="146">
                  <c:v>37911</c:v>
                </c:pt>
                <c:pt idx="147">
                  <c:v>37918</c:v>
                </c:pt>
                <c:pt idx="148">
                  <c:v>37925</c:v>
                </c:pt>
                <c:pt idx="149">
                  <c:v>37932</c:v>
                </c:pt>
                <c:pt idx="150">
                  <c:v>37939</c:v>
                </c:pt>
                <c:pt idx="151">
                  <c:v>37946</c:v>
                </c:pt>
                <c:pt idx="152">
                  <c:v>37953</c:v>
                </c:pt>
                <c:pt idx="153">
                  <c:v>37960</c:v>
                </c:pt>
                <c:pt idx="154">
                  <c:v>37967</c:v>
                </c:pt>
                <c:pt idx="155">
                  <c:v>37974</c:v>
                </c:pt>
                <c:pt idx="156">
                  <c:v>37981</c:v>
                </c:pt>
                <c:pt idx="157">
                  <c:v>37988</c:v>
                </c:pt>
                <c:pt idx="158">
                  <c:v>37995</c:v>
                </c:pt>
                <c:pt idx="159">
                  <c:v>38002</c:v>
                </c:pt>
                <c:pt idx="160">
                  <c:v>38009</c:v>
                </c:pt>
                <c:pt idx="161">
                  <c:v>38016</c:v>
                </c:pt>
                <c:pt idx="162">
                  <c:v>38023</c:v>
                </c:pt>
                <c:pt idx="163">
                  <c:v>38030</c:v>
                </c:pt>
                <c:pt idx="164">
                  <c:v>38037</c:v>
                </c:pt>
                <c:pt idx="165">
                  <c:v>38044</c:v>
                </c:pt>
                <c:pt idx="166">
                  <c:v>38051</c:v>
                </c:pt>
                <c:pt idx="167">
                  <c:v>38058</c:v>
                </c:pt>
                <c:pt idx="168">
                  <c:v>38065</c:v>
                </c:pt>
                <c:pt idx="169">
                  <c:v>38072</c:v>
                </c:pt>
                <c:pt idx="170">
                  <c:v>38079</c:v>
                </c:pt>
                <c:pt idx="171">
                  <c:v>38086</c:v>
                </c:pt>
                <c:pt idx="172">
                  <c:v>38093</c:v>
                </c:pt>
                <c:pt idx="173">
                  <c:v>38100</c:v>
                </c:pt>
                <c:pt idx="174">
                  <c:v>38107</c:v>
                </c:pt>
                <c:pt idx="175">
                  <c:v>38114</c:v>
                </c:pt>
                <c:pt idx="176">
                  <c:v>38121</c:v>
                </c:pt>
                <c:pt idx="177">
                  <c:v>38128</c:v>
                </c:pt>
                <c:pt idx="178">
                  <c:v>38135</c:v>
                </c:pt>
                <c:pt idx="179">
                  <c:v>38142</c:v>
                </c:pt>
                <c:pt idx="180">
                  <c:v>38149</c:v>
                </c:pt>
                <c:pt idx="181">
                  <c:v>38156</c:v>
                </c:pt>
                <c:pt idx="182">
                  <c:v>38163</c:v>
                </c:pt>
                <c:pt idx="183">
                  <c:v>38170</c:v>
                </c:pt>
                <c:pt idx="184">
                  <c:v>38177</c:v>
                </c:pt>
                <c:pt idx="185">
                  <c:v>38184</c:v>
                </c:pt>
                <c:pt idx="186">
                  <c:v>38191</c:v>
                </c:pt>
                <c:pt idx="187">
                  <c:v>38198</c:v>
                </c:pt>
                <c:pt idx="188">
                  <c:v>38205</c:v>
                </c:pt>
                <c:pt idx="189">
                  <c:v>38212</c:v>
                </c:pt>
                <c:pt idx="190">
                  <c:v>38219</c:v>
                </c:pt>
                <c:pt idx="191">
                  <c:v>38226</c:v>
                </c:pt>
                <c:pt idx="192">
                  <c:v>38233</c:v>
                </c:pt>
                <c:pt idx="193">
                  <c:v>38240</c:v>
                </c:pt>
                <c:pt idx="194">
                  <c:v>38247</c:v>
                </c:pt>
                <c:pt idx="195">
                  <c:v>38254</c:v>
                </c:pt>
                <c:pt idx="196">
                  <c:v>38261</c:v>
                </c:pt>
                <c:pt idx="197">
                  <c:v>38268</c:v>
                </c:pt>
                <c:pt idx="198">
                  <c:v>38275</c:v>
                </c:pt>
                <c:pt idx="199">
                  <c:v>38282</c:v>
                </c:pt>
                <c:pt idx="200">
                  <c:v>38289</c:v>
                </c:pt>
                <c:pt idx="201">
                  <c:v>38296</c:v>
                </c:pt>
                <c:pt idx="202">
                  <c:v>38303</c:v>
                </c:pt>
                <c:pt idx="203">
                  <c:v>38310</c:v>
                </c:pt>
                <c:pt idx="204">
                  <c:v>38317</c:v>
                </c:pt>
                <c:pt idx="205">
                  <c:v>38324</c:v>
                </c:pt>
                <c:pt idx="206">
                  <c:v>38331</c:v>
                </c:pt>
                <c:pt idx="207">
                  <c:v>38338</c:v>
                </c:pt>
                <c:pt idx="208">
                  <c:v>38345</c:v>
                </c:pt>
                <c:pt idx="209">
                  <c:v>38352</c:v>
                </c:pt>
                <c:pt idx="210">
                  <c:v>38359</c:v>
                </c:pt>
                <c:pt idx="211">
                  <c:v>38366</c:v>
                </c:pt>
                <c:pt idx="212">
                  <c:v>38373</c:v>
                </c:pt>
                <c:pt idx="213">
                  <c:v>38380</c:v>
                </c:pt>
                <c:pt idx="214">
                  <c:v>38387</c:v>
                </c:pt>
                <c:pt idx="215">
                  <c:v>38394</c:v>
                </c:pt>
                <c:pt idx="216">
                  <c:v>38401</c:v>
                </c:pt>
                <c:pt idx="217">
                  <c:v>38408</c:v>
                </c:pt>
                <c:pt idx="218">
                  <c:v>38415</c:v>
                </c:pt>
                <c:pt idx="219">
                  <c:v>38422</c:v>
                </c:pt>
                <c:pt idx="220">
                  <c:v>38429</c:v>
                </c:pt>
                <c:pt idx="221">
                  <c:v>38436</c:v>
                </c:pt>
                <c:pt idx="222">
                  <c:v>38443</c:v>
                </c:pt>
                <c:pt idx="223">
                  <c:v>38450</c:v>
                </c:pt>
                <c:pt idx="224">
                  <c:v>38457</c:v>
                </c:pt>
                <c:pt idx="225">
                  <c:v>38464</c:v>
                </c:pt>
                <c:pt idx="226">
                  <c:v>38471</c:v>
                </c:pt>
                <c:pt idx="227">
                  <c:v>38478</c:v>
                </c:pt>
                <c:pt idx="228">
                  <c:v>38485</c:v>
                </c:pt>
                <c:pt idx="229">
                  <c:v>38492</c:v>
                </c:pt>
                <c:pt idx="230">
                  <c:v>38499</c:v>
                </c:pt>
                <c:pt idx="231">
                  <c:v>38506</c:v>
                </c:pt>
                <c:pt idx="232">
                  <c:v>38513</c:v>
                </c:pt>
                <c:pt idx="233">
                  <c:v>38520</c:v>
                </c:pt>
                <c:pt idx="234">
                  <c:v>38527</c:v>
                </c:pt>
                <c:pt idx="235">
                  <c:v>38534</c:v>
                </c:pt>
                <c:pt idx="236">
                  <c:v>38541</c:v>
                </c:pt>
                <c:pt idx="237">
                  <c:v>38548</c:v>
                </c:pt>
                <c:pt idx="238">
                  <c:v>38555</c:v>
                </c:pt>
                <c:pt idx="239">
                  <c:v>38562</c:v>
                </c:pt>
                <c:pt idx="240">
                  <c:v>38569</c:v>
                </c:pt>
                <c:pt idx="241">
                  <c:v>38576</c:v>
                </c:pt>
                <c:pt idx="242">
                  <c:v>38583</c:v>
                </c:pt>
                <c:pt idx="243">
                  <c:v>38590</c:v>
                </c:pt>
                <c:pt idx="244">
                  <c:v>38597</c:v>
                </c:pt>
                <c:pt idx="245">
                  <c:v>38604</c:v>
                </c:pt>
                <c:pt idx="246">
                  <c:v>38611</c:v>
                </c:pt>
                <c:pt idx="247">
                  <c:v>38618</c:v>
                </c:pt>
                <c:pt idx="248">
                  <c:v>38625</c:v>
                </c:pt>
                <c:pt idx="249">
                  <c:v>38632</c:v>
                </c:pt>
                <c:pt idx="250">
                  <c:v>38639</c:v>
                </c:pt>
                <c:pt idx="251">
                  <c:v>38646</c:v>
                </c:pt>
                <c:pt idx="252">
                  <c:v>38653</c:v>
                </c:pt>
                <c:pt idx="253">
                  <c:v>38660</c:v>
                </c:pt>
                <c:pt idx="254">
                  <c:v>38667</c:v>
                </c:pt>
                <c:pt idx="255">
                  <c:v>38674</c:v>
                </c:pt>
                <c:pt idx="256">
                  <c:v>38681</c:v>
                </c:pt>
                <c:pt idx="257">
                  <c:v>38688</c:v>
                </c:pt>
                <c:pt idx="258">
                  <c:v>38695</c:v>
                </c:pt>
                <c:pt idx="259">
                  <c:v>38702</c:v>
                </c:pt>
                <c:pt idx="260">
                  <c:v>38709</c:v>
                </c:pt>
                <c:pt idx="261">
                  <c:v>38716</c:v>
                </c:pt>
                <c:pt idx="262">
                  <c:v>38723</c:v>
                </c:pt>
                <c:pt idx="263">
                  <c:v>38730</c:v>
                </c:pt>
                <c:pt idx="264">
                  <c:v>38737</c:v>
                </c:pt>
                <c:pt idx="265">
                  <c:v>38744</c:v>
                </c:pt>
                <c:pt idx="266">
                  <c:v>38751</c:v>
                </c:pt>
                <c:pt idx="267">
                  <c:v>38758</c:v>
                </c:pt>
                <c:pt idx="268">
                  <c:v>38765</c:v>
                </c:pt>
                <c:pt idx="269">
                  <c:v>38772</c:v>
                </c:pt>
                <c:pt idx="270">
                  <c:v>38779</c:v>
                </c:pt>
                <c:pt idx="271">
                  <c:v>38786</c:v>
                </c:pt>
                <c:pt idx="272">
                  <c:v>38793</c:v>
                </c:pt>
                <c:pt idx="273">
                  <c:v>38800</c:v>
                </c:pt>
                <c:pt idx="274">
                  <c:v>38807</c:v>
                </c:pt>
                <c:pt idx="275">
                  <c:v>38814</c:v>
                </c:pt>
                <c:pt idx="276">
                  <c:v>38821</c:v>
                </c:pt>
                <c:pt idx="277">
                  <c:v>38828</c:v>
                </c:pt>
                <c:pt idx="278">
                  <c:v>38835</c:v>
                </c:pt>
                <c:pt idx="279">
                  <c:v>38842</c:v>
                </c:pt>
                <c:pt idx="280">
                  <c:v>38849</c:v>
                </c:pt>
                <c:pt idx="281">
                  <c:v>38856</c:v>
                </c:pt>
                <c:pt idx="282">
                  <c:v>38863</c:v>
                </c:pt>
                <c:pt idx="283">
                  <c:v>38870</c:v>
                </c:pt>
                <c:pt idx="284">
                  <c:v>38877</c:v>
                </c:pt>
                <c:pt idx="285">
                  <c:v>38884</c:v>
                </c:pt>
                <c:pt idx="286">
                  <c:v>38891</c:v>
                </c:pt>
                <c:pt idx="287">
                  <c:v>38898</c:v>
                </c:pt>
                <c:pt idx="288">
                  <c:v>38905</c:v>
                </c:pt>
                <c:pt idx="289">
                  <c:v>38912</c:v>
                </c:pt>
                <c:pt idx="290">
                  <c:v>38919</c:v>
                </c:pt>
                <c:pt idx="291">
                  <c:v>38926</c:v>
                </c:pt>
                <c:pt idx="292">
                  <c:v>38933</c:v>
                </c:pt>
                <c:pt idx="293">
                  <c:v>38940</c:v>
                </c:pt>
                <c:pt idx="294">
                  <c:v>38947</c:v>
                </c:pt>
                <c:pt idx="295">
                  <c:v>38954</c:v>
                </c:pt>
                <c:pt idx="296">
                  <c:v>38961</c:v>
                </c:pt>
                <c:pt idx="297">
                  <c:v>38968</c:v>
                </c:pt>
                <c:pt idx="298">
                  <c:v>38975</c:v>
                </c:pt>
                <c:pt idx="299">
                  <c:v>38982</c:v>
                </c:pt>
                <c:pt idx="300">
                  <c:v>38989</c:v>
                </c:pt>
                <c:pt idx="301">
                  <c:v>38996</c:v>
                </c:pt>
                <c:pt idx="302">
                  <c:v>39003</c:v>
                </c:pt>
                <c:pt idx="303">
                  <c:v>39010</c:v>
                </c:pt>
                <c:pt idx="304">
                  <c:v>39017</c:v>
                </c:pt>
                <c:pt idx="305">
                  <c:v>39024</c:v>
                </c:pt>
                <c:pt idx="306">
                  <c:v>39031</c:v>
                </c:pt>
                <c:pt idx="307">
                  <c:v>39038</c:v>
                </c:pt>
                <c:pt idx="308">
                  <c:v>39045</c:v>
                </c:pt>
                <c:pt idx="309">
                  <c:v>39052</c:v>
                </c:pt>
                <c:pt idx="310">
                  <c:v>39059</c:v>
                </c:pt>
                <c:pt idx="311">
                  <c:v>39066</c:v>
                </c:pt>
                <c:pt idx="312">
                  <c:v>39073</c:v>
                </c:pt>
                <c:pt idx="313">
                  <c:v>39080</c:v>
                </c:pt>
                <c:pt idx="314">
                  <c:v>39087</c:v>
                </c:pt>
                <c:pt idx="315">
                  <c:v>39094</c:v>
                </c:pt>
                <c:pt idx="316">
                  <c:v>39101</c:v>
                </c:pt>
                <c:pt idx="317">
                  <c:v>39108</c:v>
                </c:pt>
                <c:pt idx="318">
                  <c:v>39115</c:v>
                </c:pt>
                <c:pt idx="319">
                  <c:v>39122</c:v>
                </c:pt>
                <c:pt idx="320">
                  <c:v>39129</c:v>
                </c:pt>
                <c:pt idx="321">
                  <c:v>39136</c:v>
                </c:pt>
                <c:pt idx="322">
                  <c:v>39143</c:v>
                </c:pt>
                <c:pt idx="323">
                  <c:v>39150</c:v>
                </c:pt>
                <c:pt idx="324">
                  <c:v>39157</c:v>
                </c:pt>
                <c:pt idx="325">
                  <c:v>39164</c:v>
                </c:pt>
                <c:pt idx="326">
                  <c:v>39171</c:v>
                </c:pt>
                <c:pt idx="327">
                  <c:v>39178</c:v>
                </c:pt>
                <c:pt idx="328">
                  <c:v>39185</c:v>
                </c:pt>
                <c:pt idx="329">
                  <c:v>39192</c:v>
                </c:pt>
                <c:pt idx="330">
                  <c:v>39199</c:v>
                </c:pt>
                <c:pt idx="331">
                  <c:v>39206</c:v>
                </c:pt>
                <c:pt idx="332">
                  <c:v>39213</c:v>
                </c:pt>
                <c:pt idx="333">
                  <c:v>39220</c:v>
                </c:pt>
                <c:pt idx="334">
                  <c:v>39227</c:v>
                </c:pt>
                <c:pt idx="335">
                  <c:v>39234</c:v>
                </c:pt>
                <c:pt idx="336">
                  <c:v>39241</c:v>
                </c:pt>
                <c:pt idx="337">
                  <c:v>39248</c:v>
                </c:pt>
                <c:pt idx="338">
                  <c:v>39255</c:v>
                </c:pt>
                <c:pt idx="339">
                  <c:v>39262</c:v>
                </c:pt>
                <c:pt idx="340">
                  <c:v>39269</c:v>
                </c:pt>
                <c:pt idx="341">
                  <c:v>39276</c:v>
                </c:pt>
                <c:pt idx="342">
                  <c:v>39283</c:v>
                </c:pt>
                <c:pt idx="343">
                  <c:v>39290</c:v>
                </c:pt>
                <c:pt idx="344">
                  <c:v>39297</c:v>
                </c:pt>
                <c:pt idx="345">
                  <c:v>39304</c:v>
                </c:pt>
                <c:pt idx="346">
                  <c:v>39311</c:v>
                </c:pt>
                <c:pt idx="347">
                  <c:v>39318</c:v>
                </c:pt>
                <c:pt idx="348">
                  <c:v>39325</c:v>
                </c:pt>
                <c:pt idx="349">
                  <c:v>39332</c:v>
                </c:pt>
                <c:pt idx="350">
                  <c:v>39339</c:v>
                </c:pt>
                <c:pt idx="351">
                  <c:v>39346</c:v>
                </c:pt>
                <c:pt idx="352">
                  <c:v>39353</c:v>
                </c:pt>
                <c:pt idx="353">
                  <c:v>39360</c:v>
                </c:pt>
                <c:pt idx="354">
                  <c:v>39367</c:v>
                </c:pt>
                <c:pt idx="355">
                  <c:v>39374</c:v>
                </c:pt>
                <c:pt idx="356">
                  <c:v>39381</c:v>
                </c:pt>
                <c:pt idx="357">
                  <c:v>39388</c:v>
                </c:pt>
                <c:pt idx="358">
                  <c:v>39395</c:v>
                </c:pt>
                <c:pt idx="359">
                  <c:v>39402</c:v>
                </c:pt>
                <c:pt idx="360">
                  <c:v>39409</c:v>
                </c:pt>
                <c:pt idx="361">
                  <c:v>39416</c:v>
                </c:pt>
                <c:pt idx="362">
                  <c:v>39423</c:v>
                </c:pt>
                <c:pt idx="363">
                  <c:v>39430</c:v>
                </c:pt>
                <c:pt idx="364">
                  <c:v>39437</c:v>
                </c:pt>
                <c:pt idx="365">
                  <c:v>39444</c:v>
                </c:pt>
                <c:pt idx="366">
                  <c:v>39451</c:v>
                </c:pt>
                <c:pt idx="367">
                  <c:v>39458</c:v>
                </c:pt>
                <c:pt idx="368">
                  <c:v>39465</c:v>
                </c:pt>
                <c:pt idx="369">
                  <c:v>39472</c:v>
                </c:pt>
                <c:pt idx="370">
                  <c:v>39479</c:v>
                </c:pt>
                <c:pt idx="371">
                  <c:v>39486</c:v>
                </c:pt>
                <c:pt idx="372">
                  <c:v>39493</c:v>
                </c:pt>
                <c:pt idx="373">
                  <c:v>39500</c:v>
                </c:pt>
                <c:pt idx="374">
                  <c:v>39507</c:v>
                </c:pt>
                <c:pt idx="375">
                  <c:v>39514</c:v>
                </c:pt>
                <c:pt idx="376">
                  <c:v>39521</c:v>
                </c:pt>
                <c:pt idx="377">
                  <c:v>39528</c:v>
                </c:pt>
                <c:pt idx="378">
                  <c:v>39535</c:v>
                </c:pt>
                <c:pt idx="379">
                  <c:v>39542</c:v>
                </c:pt>
                <c:pt idx="380">
                  <c:v>39549</c:v>
                </c:pt>
                <c:pt idx="381">
                  <c:v>39556</c:v>
                </c:pt>
                <c:pt idx="382">
                  <c:v>39563</c:v>
                </c:pt>
                <c:pt idx="383">
                  <c:v>39570</c:v>
                </c:pt>
                <c:pt idx="384">
                  <c:v>39577</c:v>
                </c:pt>
                <c:pt idx="385">
                  <c:v>39584</c:v>
                </c:pt>
                <c:pt idx="386">
                  <c:v>39591</c:v>
                </c:pt>
                <c:pt idx="387">
                  <c:v>39598</c:v>
                </c:pt>
                <c:pt idx="388">
                  <c:v>39605</c:v>
                </c:pt>
                <c:pt idx="389">
                  <c:v>39612</c:v>
                </c:pt>
                <c:pt idx="390">
                  <c:v>39619</c:v>
                </c:pt>
                <c:pt idx="391">
                  <c:v>39626</c:v>
                </c:pt>
                <c:pt idx="392">
                  <c:v>39633</c:v>
                </c:pt>
                <c:pt idx="393">
                  <c:v>39640</c:v>
                </c:pt>
                <c:pt idx="394">
                  <c:v>39647</c:v>
                </c:pt>
                <c:pt idx="395">
                  <c:v>39654</c:v>
                </c:pt>
                <c:pt idx="396">
                  <c:v>39661</c:v>
                </c:pt>
                <c:pt idx="397">
                  <c:v>39668</c:v>
                </c:pt>
                <c:pt idx="398">
                  <c:v>39675</c:v>
                </c:pt>
                <c:pt idx="399">
                  <c:v>39682</c:v>
                </c:pt>
                <c:pt idx="400">
                  <c:v>39689</c:v>
                </c:pt>
                <c:pt idx="401">
                  <c:v>39696</c:v>
                </c:pt>
                <c:pt idx="402">
                  <c:v>39703</c:v>
                </c:pt>
                <c:pt idx="403">
                  <c:v>39710</c:v>
                </c:pt>
                <c:pt idx="404">
                  <c:v>39717</c:v>
                </c:pt>
                <c:pt idx="405">
                  <c:v>39724</c:v>
                </c:pt>
                <c:pt idx="406">
                  <c:v>39731</c:v>
                </c:pt>
                <c:pt idx="407">
                  <c:v>39738</c:v>
                </c:pt>
                <c:pt idx="408">
                  <c:v>39745</c:v>
                </c:pt>
                <c:pt idx="409">
                  <c:v>39752</c:v>
                </c:pt>
                <c:pt idx="410">
                  <c:v>39759</c:v>
                </c:pt>
                <c:pt idx="411">
                  <c:v>39766</c:v>
                </c:pt>
                <c:pt idx="412">
                  <c:v>39773</c:v>
                </c:pt>
                <c:pt idx="413">
                  <c:v>39780</c:v>
                </c:pt>
                <c:pt idx="414">
                  <c:v>39787</c:v>
                </c:pt>
                <c:pt idx="415">
                  <c:v>39794</c:v>
                </c:pt>
                <c:pt idx="416">
                  <c:v>39801</c:v>
                </c:pt>
                <c:pt idx="417">
                  <c:v>39808</c:v>
                </c:pt>
                <c:pt idx="418">
                  <c:v>39815</c:v>
                </c:pt>
                <c:pt idx="419">
                  <c:v>39822</c:v>
                </c:pt>
                <c:pt idx="420">
                  <c:v>39829</c:v>
                </c:pt>
                <c:pt idx="421">
                  <c:v>39836</c:v>
                </c:pt>
                <c:pt idx="422">
                  <c:v>39843</c:v>
                </c:pt>
                <c:pt idx="423">
                  <c:v>39850</c:v>
                </c:pt>
                <c:pt idx="424">
                  <c:v>39857</c:v>
                </c:pt>
                <c:pt idx="425">
                  <c:v>39864</c:v>
                </c:pt>
                <c:pt idx="426">
                  <c:v>39871</c:v>
                </c:pt>
                <c:pt idx="427">
                  <c:v>39878</c:v>
                </c:pt>
                <c:pt idx="428">
                  <c:v>39885</c:v>
                </c:pt>
                <c:pt idx="429">
                  <c:v>39892</c:v>
                </c:pt>
                <c:pt idx="430">
                  <c:v>39899</c:v>
                </c:pt>
                <c:pt idx="431">
                  <c:v>39906</c:v>
                </c:pt>
                <c:pt idx="432">
                  <c:v>39913</c:v>
                </c:pt>
                <c:pt idx="433">
                  <c:v>39920</c:v>
                </c:pt>
                <c:pt idx="434">
                  <c:v>39927</c:v>
                </c:pt>
                <c:pt idx="435">
                  <c:v>39934</c:v>
                </c:pt>
                <c:pt idx="436">
                  <c:v>39941</c:v>
                </c:pt>
                <c:pt idx="437">
                  <c:v>39948</c:v>
                </c:pt>
                <c:pt idx="438">
                  <c:v>39955</c:v>
                </c:pt>
                <c:pt idx="439">
                  <c:v>39962</c:v>
                </c:pt>
                <c:pt idx="440">
                  <c:v>39969</c:v>
                </c:pt>
                <c:pt idx="441">
                  <c:v>39976</c:v>
                </c:pt>
                <c:pt idx="442">
                  <c:v>39983</c:v>
                </c:pt>
                <c:pt idx="443">
                  <c:v>39990</c:v>
                </c:pt>
                <c:pt idx="444">
                  <c:v>39997</c:v>
                </c:pt>
                <c:pt idx="445">
                  <c:v>40004</c:v>
                </c:pt>
                <c:pt idx="446">
                  <c:v>40011</c:v>
                </c:pt>
                <c:pt idx="447">
                  <c:v>40018</c:v>
                </c:pt>
                <c:pt idx="448">
                  <c:v>40025</c:v>
                </c:pt>
                <c:pt idx="449">
                  <c:v>40032</c:v>
                </c:pt>
                <c:pt idx="450">
                  <c:v>40039</c:v>
                </c:pt>
                <c:pt idx="451">
                  <c:v>40046</c:v>
                </c:pt>
                <c:pt idx="452">
                  <c:v>40053</c:v>
                </c:pt>
                <c:pt idx="453">
                  <c:v>40060</c:v>
                </c:pt>
                <c:pt idx="454">
                  <c:v>40067</c:v>
                </c:pt>
                <c:pt idx="455">
                  <c:v>40074</c:v>
                </c:pt>
                <c:pt idx="456">
                  <c:v>40081</c:v>
                </c:pt>
                <c:pt idx="457">
                  <c:v>40088</c:v>
                </c:pt>
                <c:pt idx="458">
                  <c:v>40095</c:v>
                </c:pt>
                <c:pt idx="459">
                  <c:v>40102</c:v>
                </c:pt>
                <c:pt idx="460">
                  <c:v>40109</c:v>
                </c:pt>
                <c:pt idx="461">
                  <c:v>40116</c:v>
                </c:pt>
                <c:pt idx="462">
                  <c:v>40123</c:v>
                </c:pt>
                <c:pt idx="463">
                  <c:v>40130</c:v>
                </c:pt>
                <c:pt idx="464">
                  <c:v>40137</c:v>
                </c:pt>
                <c:pt idx="465">
                  <c:v>40144</c:v>
                </c:pt>
                <c:pt idx="466">
                  <c:v>40151</c:v>
                </c:pt>
                <c:pt idx="467">
                  <c:v>40158</c:v>
                </c:pt>
                <c:pt idx="468">
                  <c:v>40165</c:v>
                </c:pt>
                <c:pt idx="469">
                  <c:v>40172</c:v>
                </c:pt>
                <c:pt idx="470">
                  <c:v>40179</c:v>
                </c:pt>
                <c:pt idx="471">
                  <c:v>40186</c:v>
                </c:pt>
                <c:pt idx="472">
                  <c:v>40193</c:v>
                </c:pt>
                <c:pt idx="473">
                  <c:v>40200</c:v>
                </c:pt>
                <c:pt idx="474">
                  <c:v>40207</c:v>
                </c:pt>
                <c:pt idx="475">
                  <c:v>40214</c:v>
                </c:pt>
                <c:pt idx="476">
                  <c:v>40221</c:v>
                </c:pt>
                <c:pt idx="477">
                  <c:v>40228</c:v>
                </c:pt>
                <c:pt idx="478">
                  <c:v>40235</c:v>
                </c:pt>
                <c:pt idx="479">
                  <c:v>40242</c:v>
                </c:pt>
                <c:pt idx="480">
                  <c:v>40249</c:v>
                </c:pt>
                <c:pt idx="481">
                  <c:v>40256</c:v>
                </c:pt>
                <c:pt idx="482">
                  <c:v>40263</c:v>
                </c:pt>
                <c:pt idx="483">
                  <c:v>40270</c:v>
                </c:pt>
                <c:pt idx="484">
                  <c:v>40277</c:v>
                </c:pt>
                <c:pt idx="485">
                  <c:v>40284</c:v>
                </c:pt>
                <c:pt idx="486">
                  <c:v>40291</c:v>
                </c:pt>
                <c:pt idx="487">
                  <c:v>40298</c:v>
                </c:pt>
                <c:pt idx="488">
                  <c:v>40305</c:v>
                </c:pt>
                <c:pt idx="489">
                  <c:v>40312</c:v>
                </c:pt>
                <c:pt idx="490">
                  <c:v>40319</c:v>
                </c:pt>
                <c:pt idx="491">
                  <c:v>40326</c:v>
                </c:pt>
                <c:pt idx="492">
                  <c:v>40333</c:v>
                </c:pt>
                <c:pt idx="493">
                  <c:v>40340</c:v>
                </c:pt>
                <c:pt idx="494">
                  <c:v>40347</c:v>
                </c:pt>
                <c:pt idx="495">
                  <c:v>40354</c:v>
                </c:pt>
                <c:pt idx="496">
                  <c:v>40361</c:v>
                </c:pt>
                <c:pt idx="497">
                  <c:v>40368</c:v>
                </c:pt>
                <c:pt idx="498">
                  <c:v>40375</c:v>
                </c:pt>
                <c:pt idx="499">
                  <c:v>40382</c:v>
                </c:pt>
                <c:pt idx="500">
                  <c:v>40389</c:v>
                </c:pt>
                <c:pt idx="501">
                  <c:v>40396</c:v>
                </c:pt>
                <c:pt idx="502">
                  <c:v>40403</c:v>
                </c:pt>
                <c:pt idx="503">
                  <c:v>40410</c:v>
                </c:pt>
                <c:pt idx="504">
                  <c:v>40417</c:v>
                </c:pt>
                <c:pt idx="505">
                  <c:v>40424</c:v>
                </c:pt>
                <c:pt idx="506">
                  <c:v>40431</c:v>
                </c:pt>
                <c:pt idx="507">
                  <c:v>40438</c:v>
                </c:pt>
                <c:pt idx="508">
                  <c:v>40445</c:v>
                </c:pt>
                <c:pt idx="509">
                  <c:v>40452</c:v>
                </c:pt>
                <c:pt idx="510">
                  <c:v>40459</c:v>
                </c:pt>
                <c:pt idx="511">
                  <c:v>40466</c:v>
                </c:pt>
                <c:pt idx="512">
                  <c:v>40473</c:v>
                </c:pt>
                <c:pt idx="513">
                  <c:v>40480</c:v>
                </c:pt>
                <c:pt idx="514">
                  <c:v>40487</c:v>
                </c:pt>
                <c:pt idx="515">
                  <c:v>40494</c:v>
                </c:pt>
                <c:pt idx="516">
                  <c:v>40501</c:v>
                </c:pt>
                <c:pt idx="517">
                  <c:v>40508</c:v>
                </c:pt>
                <c:pt idx="518">
                  <c:v>40515</c:v>
                </c:pt>
                <c:pt idx="519">
                  <c:v>40522</c:v>
                </c:pt>
                <c:pt idx="520">
                  <c:v>40529</c:v>
                </c:pt>
                <c:pt idx="521">
                  <c:v>40536</c:v>
                </c:pt>
                <c:pt idx="522">
                  <c:v>40543</c:v>
                </c:pt>
                <c:pt idx="523">
                  <c:v>40550</c:v>
                </c:pt>
                <c:pt idx="524">
                  <c:v>40557</c:v>
                </c:pt>
                <c:pt idx="525">
                  <c:v>40564</c:v>
                </c:pt>
                <c:pt idx="526">
                  <c:v>40571</c:v>
                </c:pt>
                <c:pt idx="527">
                  <c:v>40578</c:v>
                </c:pt>
                <c:pt idx="528">
                  <c:v>40585</c:v>
                </c:pt>
                <c:pt idx="529">
                  <c:v>40592</c:v>
                </c:pt>
                <c:pt idx="530">
                  <c:v>40599</c:v>
                </c:pt>
                <c:pt idx="531">
                  <c:v>40606</c:v>
                </c:pt>
                <c:pt idx="532">
                  <c:v>40613</c:v>
                </c:pt>
                <c:pt idx="533">
                  <c:v>40620</c:v>
                </c:pt>
                <c:pt idx="534">
                  <c:v>40627</c:v>
                </c:pt>
                <c:pt idx="535">
                  <c:v>40634</c:v>
                </c:pt>
                <c:pt idx="536">
                  <c:v>40641</c:v>
                </c:pt>
                <c:pt idx="537">
                  <c:v>40648</c:v>
                </c:pt>
                <c:pt idx="538">
                  <c:v>40655</c:v>
                </c:pt>
                <c:pt idx="539">
                  <c:v>40662</c:v>
                </c:pt>
                <c:pt idx="540">
                  <c:v>40669</c:v>
                </c:pt>
                <c:pt idx="541">
                  <c:v>40676</c:v>
                </c:pt>
                <c:pt idx="542">
                  <c:v>40683</c:v>
                </c:pt>
                <c:pt idx="543">
                  <c:v>40690</c:v>
                </c:pt>
                <c:pt idx="544">
                  <c:v>40697</c:v>
                </c:pt>
                <c:pt idx="545">
                  <c:v>40704</c:v>
                </c:pt>
                <c:pt idx="546">
                  <c:v>40711</c:v>
                </c:pt>
                <c:pt idx="547">
                  <c:v>40718</c:v>
                </c:pt>
                <c:pt idx="548">
                  <c:v>40725</c:v>
                </c:pt>
                <c:pt idx="549">
                  <c:v>40732</c:v>
                </c:pt>
                <c:pt idx="550">
                  <c:v>40739</c:v>
                </c:pt>
                <c:pt idx="551">
                  <c:v>40746</c:v>
                </c:pt>
                <c:pt idx="552">
                  <c:v>40753</c:v>
                </c:pt>
                <c:pt idx="553">
                  <c:v>40760</c:v>
                </c:pt>
                <c:pt idx="554">
                  <c:v>40767</c:v>
                </c:pt>
                <c:pt idx="555">
                  <c:v>40774</c:v>
                </c:pt>
                <c:pt idx="556">
                  <c:v>40781</c:v>
                </c:pt>
                <c:pt idx="557">
                  <c:v>40788</c:v>
                </c:pt>
                <c:pt idx="558">
                  <c:v>40795</c:v>
                </c:pt>
                <c:pt idx="559">
                  <c:v>40802</c:v>
                </c:pt>
                <c:pt idx="560">
                  <c:v>40809</c:v>
                </c:pt>
                <c:pt idx="561">
                  <c:v>40816</c:v>
                </c:pt>
                <c:pt idx="562">
                  <c:v>40823</c:v>
                </c:pt>
                <c:pt idx="563">
                  <c:v>40830</c:v>
                </c:pt>
                <c:pt idx="564">
                  <c:v>40837</c:v>
                </c:pt>
                <c:pt idx="565">
                  <c:v>40844</c:v>
                </c:pt>
                <c:pt idx="566">
                  <c:v>40851</c:v>
                </c:pt>
                <c:pt idx="567">
                  <c:v>40858</c:v>
                </c:pt>
                <c:pt idx="568">
                  <c:v>40865</c:v>
                </c:pt>
                <c:pt idx="569">
                  <c:v>40872</c:v>
                </c:pt>
                <c:pt idx="570">
                  <c:v>40879</c:v>
                </c:pt>
                <c:pt idx="571">
                  <c:v>40886</c:v>
                </c:pt>
                <c:pt idx="572">
                  <c:v>40893</c:v>
                </c:pt>
                <c:pt idx="573">
                  <c:v>40900</c:v>
                </c:pt>
                <c:pt idx="574">
                  <c:v>40907</c:v>
                </c:pt>
                <c:pt idx="575">
                  <c:v>40914</c:v>
                </c:pt>
                <c:pt idx="576">
                  <c:v>40921</c:v>
                </c:pt>
                <c:pt idx="577">
                  <c:v>40928</c:v>
                </c:pt>
                <c:pt idx="578">
                  <c:v>40935</c:v>
                </c:pt>
                <c:pt idx="579">
                  <c:v>40942</c:v>
                </c:pt>
                <c:pt idx="580">
                  <c:v>40949</c:v>
                </c:pt>
                <c:pt idx="581">
                  <c:v>40956</c:v>
                </c:pt>
                <c:pt idx="582">
                  <c:v>40963</c:v>
                </c:pt>
                <c:pt idx="583">
                  <c:v>40970</c:v>
                </c:pt>
                <c:pt idx="584">
                  <c:v>40977</c:v>
                </c:pt>
                <c:pt idx="585">
                  <c:v>40984</c:v>
                </c:pt>
                <c:pt idx="586">
                  <c:v>40991</c:v>
                </c:pt>
                <c:pt idx="587">
                  <c:v>40998</c:v>
                </c:pt>
                <c:pt idx="588">
                  <c:v>41005</c:v>
                </c:pt>
                <c:pt idx="589">
                  <c:v>41012</c:v>
                </c:pt>
                <c:pt idx="590">
                  <c:v>41019</c:v>
                </c:pt>
                <c:pt idx="591">
                  <c:v>41026</c:v>
                </c:pt>
                <c:pt idx="592">
                  <c:v>41033</c:v>
                </c:pt>
                <c:pt idx="593">
                  <c:v>41040</c:v>
                </c:pt>
                <c:pt idx="594">
                  <c:v>41047</c:v>
                </c:pt>
                <c:pt idx="595">
                  <c:v>41054</c:v>
                </c:pt>
                <c:pt idx="596">
                  <c:v>41061</c:v>
                </c:pt>
                <c:pt idx="597">
                  <c:v>41068</c:v>
                </c:pt>
                <c:pt idx="598">
                  <c:v>41075</c:v>
                </c:pt>
                <c:pt idx="599">
                  <c:v>41082</c:v>
                </c:pt>
                <c:pt idx="600">
                  <c:v>41089</c:v>
                </c:pt>
                <c:pt idx="601">
                  <c:v>41096</c:v>
                </c:pt>
                <c:pt idx="602">
                  <c:v>41103</c:v>
                </c:pt>
                <c:pt idx="603">
                  <c:v>41110</c:v>
                </c:pt>
                <c:pt idx="604">
                  <c:v>41117</c:v>
                </c:pt>
                <c:pt idx="605">
                  <c:v>41124</c:v>
                </c:pt>
                <c:pt idx="606">
                  <c:v>41131</c:v>
                </c:pt>
                <c:pt idx="607">
                  <c:v>41138</c:v>
                </c:pt>
                <c:pt idx="608">
                  <c:v>41145</c:v>
                </c:pt>
                <c:pt idx="609">
                  <c:v>41152</c:v>
                </c:pt>
                <c:pt idx="610">
                  <c:v>41159</c:v>
                </c:pt>
                <c:pt idx="611">
                  <c:v>41166</c:v>
                </c:pt>
                <c:pt idx="612">
                  <c:v>41173</c:v>
                </c:pt>
                <c:pt idx="613">
                  <c:v>41180</c:v>
                </c:pt>
                <c:pt idx="614">
                  <c:v>41187</c:v>
                </c:pt>
                <c:pt idx="615">
                  <c:v>41194</c:v>
                </c:pt>
                <c:pt idx="616">
                  <c:v>41201</c:v>
                </c:pt>
                <c:pt idx="617">
                  <c:v>41208</c:v>
                </c:pt>
                <c:pt idx="618">
                  <c:v>41215</c:v>
                </c:pt>
                <c:pt idx="619">
                  <c:v>41222</c:v>
                </c:pt>
                <c:pt idx="620">
                  <c:v>41229</c:v>
                </c:pt>
                <c:pt idx="621">
                  <c:v>41236</c:v>
                </c:pt>
                <c:pt idx="622">
                  <c:v>41243</c:v>
                </c:pt>
                <c:pt idx="623">
                  <c:v>41250</c:v>
                </c:pt>
                <c:pt idx="624">
                  <c:v>41257</c:v>
                </c:pt>
                <c:pt idx="625">
                  <c:v>41264</c:v>
                </c:pt>
                <c:pt idx="626">
                  <c:v>41271</c:v>
                </c:pt>
                <c:pt idx="627">
                  <c:v>41278</c:v>
                </c:pt>
                <c:pt idx="628">
                  <c:v>41285</c:v>
                </c:pt>
                <c:pt idx="629">
                  <c:v>41292</c:v>
                </c:pt>
                <c:pt idx="630">
                  <c:v>41299</c:v>
                </c:pt>
                <c:pt idx="631">
                  <c:v>41306</c:v>
                </c:pt>
                <c:pt idx="632">
                  <c:v>41313</c:v>
                </c:pt>
                <c:pt idx="633">
                  <c:v>41320</c:v>
                </c:pt>
                <c:pt idx="634">
                  <c:v>41327</c:v>
                </c:pt>
                <c:pt idx="635">
                  <c:v>41334</c:v>
                </c:pt>
                <c:pt idx="636">
                  <c:v>41341</c:v>
                </c:pt>
                <c:pt idx="637">
                  <c:v>41348</c:v>
                </c:pt>
                <c:pt idx="638">
                  <c:v>41355</c:v>
                </c:pt>
                <c:pt idx="639">
                  <c:v>41362</c:v>
                </c:pt>
                <c:pt idx="640">
                  <c:v>41369</c:v>
                </c:pt>
                <c:pt idx="641">
                  <c:v>41376</c:v>
                </c:pt>
                <c:pt idx="642">
                  <c:v>41383</c:v>
                </c:pt>
                <c:pt idx="643">
                  <c:v>41390</c:v>
                </c:pt>
                <c:pt idx="644">
                  <c:v>41397</c:v>
                </c:pt>
                <c:pt idx="645">
                  <c:v>41404</c:v>
                </c:pt>
                <c:pt idx="646">
                  <c:v>41411</c:v>
                </c:pt>
                <c:pt idx="647">
                  <c:v>41418</c:v>
                </c:pt>
                <c:pt idx="648">
                  <c:v>41425</c:v>
                </c:pt>
                <c:pt idx="649">
                  <c:v>41432</c:v>
                </c:pt>
                <c:pt idx="650">
                  <c:v>41439</c:v>
                </c:pt>
                <c:pt idx="651">
                  <c:v>41446</c:v>
                </c:pt>
                <c:pt idx="652">
                  <c:v>41453</c:v>
                </c:pt>
                <c:pt idx="653">
                  <c:v>41460</c:v>
                </c:pt>
                <c:pt idx="654">
                  <c:v>41467</c:v>
                </c:pt>
                <c:pt idx="655">
                  <c:v>41474</c:v>
                </c:pt>
                <c:pt idx="656">
                  <c:v>41481</c:v>
                </c:pt>
                <c:pt idx="657">
                  <c:v>41488</c:v>
                </c:pt>
                <c:pt idx="658">
                  <c:v>41495</c:v>
                </c:pt>
                <c:pt idx="659">
                  <c:v>41502</c:v>
                </c:pt>
                <c:pt idx="660">
                  <c:v>41509</c:v>
                </c:pt>
                <c:pt idx="661">
                  <c:v>41516</c:v>
                </c:pt>
                <c:pt idx="662">
                  <c:v>41523</c:v>
                </c:pt>
                <c:pt idx="663">
                  <c:v>41530</c:v>
                </c:pt>
                <c:pt idx="664">
                  <c:v>41537</c:v>
                </c:pt>
                <c:pt idx="665">
                  <c:v>41544</c:v>
                </c:pt>
                <c:pt idx="666">
                  <c:v>41551</c:v>
                </c:pt>
                <c:pt idx="667">
                  <c:v>41558</c:v>
                </c:pt>
                <c:pt idx="668">
                  <c:v>41565</c:v>
                </c:pt>
                <c:pt idx="669">
                  <c:v>41572</c:v>
                </c:pt>
                <c:pt idx="670">
                  <c:v>41579</c:v>
                </c:pt>
                <c:pt idx="671">
                  <c:v>41586</c:v>
                </c:pt>
                <c:pt idx="672">
                  <c:v>41593</c:v>
                </c:pt>
                <c:pt idx="673">
                  <c:v>41600</c:v>
                </c:pt>
                <c:pt idx="674">
                  <c:v>41607</c:v>
                </c:pt>
                <c:pt idx="675">
                  <c:v>41614</c:v>
                </c:pt>
                <c:pt idx="676">
                  <c:v>41621</c:v>
                </c:pt>
                <c:pt idx="677">
                  <c:v>41628</c:v>
                </c:pt>
                <c:pt idx="678">
                  <c:v>41635</c:v>
                </c:pt>
                <c:pt idx="679">
                  <c:v>41642</c:v>
                </c:pt>
                <c:pt idx="680">
                  <c:v>41649</c:v>
                </c:pt>
                <c:pt idx="681">
                  <c:v>41656</c:v>
                </c:pt>
                <c:pt idx="682">
                  <c:v>41663</c:v>
                </c:pt>
                <c:pt idx="683">
                  <c:v>41670</c:v>
                </c:pt>
                <c:pt idx="684">
                  <c:v>41677</c:v>
                </c:pt>
                <c:pt idx="685">
                  <c:v>41684</c:v>
                </c:pt>
                <c:pt idx="686">
                  <c:v>41691</c:v>
                </c:pt>
                <c:pt idx="687">
                  <c:v>41698</c:v>
                </c:pt>
                <c:pt idx="688">
                  <c:v>41705</c:v>
                </c:pt>
                <c:pt idx="689">
                  <c:v>41712</c:v>
                </c:pt>
                <c:pt idx="690">
                  <c:v>41719</c:v>
                </c:pt>
                <c:pt idx="691">
                  <c:v>41726</c:v>
                </c:pt>
                <c:pt idx="692">
                  <c:v>41733</c:v>
                </c:pt>
                <c:pt idx="693">
                  <c:v>41740</c:v>
                </c:pt>
                <c:pt idx="694">
                  <c:v>41747</c:v>
                </c:pt>
                <c:pt idx="695">
                  <c:v>41754</c:v>
                </c:pt>
                <c:pt idx="696">
                  <c:v>41761</c:v>
                </c:pt>
                <c:pt idx="697">
                  <c:v>41768</c:v>
                </c:pt>
                <c:pt idx="698">
                  <c:v>41775</c:v>
                </c:pt>
                <c:pt idx="699">
                  <c:v>41782</c:v>
                </c:pt>
                <c:pt idx="700">
                  <c:v>41789</c:v>
                </c:pt>
                <c:pt idx="701">
                  <c:v>41796</c:v>
                </c:pt>
                <c:pt idx="702">
                  <c:v>41803</c:v>
                </c:pt>
                <c:pt idx="703">
                  <c:v>41810</c:v>
                </c:pt>
                <c:pt idx="704">
                  <c:v>41817</c:v>
                </c:pt>
                <c:pt idx="705">
                  <c:v>41824</c:v>
                </c:pt>
                <c:pt idx="706">
                  <c:v>41831</c:v>
                </c:pt>
                <c:pt idx="707">
                  <c:v>41838</c:v>
                </c:pt>
                <c:pt idx="708">
                  <c:v>41845</c:v>
                </c:pt>
                <c:pt idx="709">
                  <c:v>41852</c:v>
                </c:pt>
                <c:pt idx="710">
                  <c:v>41859</c:v>
                </c:pt>
                <c:pt idx="711">
                  <c:v>41866</c:v>
                </c:pt>
                <c:pt idx="712">
                  <c:v>41873</c:v>
                </c:pt>
                <c:pt idx="713">
                  <c:v>41880</c:v>
                </c:pt>
                <c:pt idx="714">
                  <c:v>41887</c:v>
                </c:pt>
                <c:pt idx="715">
                  <c:v>41894</c:v>
                </c:pt>
                <c:pt idx="716">
                  <c:v>41901</c:v>
                </c:pt>
                <c:pt idx="717">
                  <c:v>41908</c:v>
                </c:pt>
                <c:pt idx="718">
                  <c:v>41915</c:v>
                </c:pt>
                <c:pt idx="719">
                  <c:v>41922</c:v>
                </c:pt>
                <c:pt idx="720">
                  <c:v>41929</c:v>
                </c:pt>
                <c:pt idx="721">
                  <c:v>41936</c:v>
                </c:pt>
                <c:pt idx="722">
                  <c:v>41943</c:v>
                </c:pt>
                <c:pt idx="723">
                  <c:v>41950</c:v>
                </c:pt>
                <c:pt idx="724">
                  <c:v>41957</c:v>
                </c:pt>
                <c:pt idx="725">
                  <c:v>41964</c:v>
                </c:pt>
                <c:pt idx="726">
                  <c:v>41971</c:v>
                </c:pt>
                <c:pt idx="727">
                  <c:v>41978</c:v>
                </c:pt>
                <c:pt idx="728">
                  <c:v>41985</c:v>
                </c:pt>
                <c:pt idx="729">
                  <c:v>41992</c:v>
                </c:pt>
                <c:pt idx="730">
                  <c:v>41999</c:v>
                </c:pt>
                <c:pt idx="731">
                  <c:v>42006</c:v>
                </c:pt>
                <c:pt idx="732">
                  <c:v>42013</c:v>
                </c:pt>
                <c:pt idx="733">
                  <c:v>42020</c:v>
                </c:pt>
                <c:pt idx="734">
                  <c:v>42027</c:v>
                </c:pt>
                <c:pt idx="735">
                  <c:v>42034</c:v>
                </c:pt>
                <c:pt idx="736">
                  <c:v>42041</c:v>
                </c:pt>
                <c:pt idx="737">
                  <c:v>42048</c:v>
                </c:pt>
                <c:pt idx="738">
                  <c:v>42055</c:v>
                </c:pt>
                <c:pt idx="739">
                  <c:v>42062</c:v>
                </c:pt>
                <c:pt idx="740">
                  <c:v>42069</c:v>
                </c:pt>
                <c:pt idx="741">
                  <c:v>42076</c:v>
                </c:pt>
                <c:pt idx="742">
                  <c:v>42083</c:v>
                </c:pt>
                <c:pt idx="743">
                  <c:v>42090</c:v>
                </c:pt>
                <c:pt idx="744">
                  <c:v>42097</c:v>
                </c:pt>
                <c:pt idx="745">
                  <c:v>42104</c:v>
                </c:pt>
                <c:pt idx="746">
                  <c:v>42111</c:v>
                </c:pt>
                <c:pt idx="747">
                  <c:v>42118</c:v>
                </c:pt>
                <c:pt idx="748">
                  <c:v>42125</c:v>
                </c:pt>
                <c:pt idx="749">
                  <c:v>42132</c:v>
                </c:pt>
                <c:pt idx="750">
                  <c:v>42139</c:v>
                </c:pt>
                <c:pt idx="751">
                  <c:v>42146</c:v>
                </c:pt>
                <c:pt idx="752">
                  <c:v>42153</c:v>
                </c:pt>
                <c:pt idx="753">
                  <c:v>42160</c:v>
                </c:pt>
                <c:pt idx="754">
                  <c:v>42167</c:v>
                </c:pt>
                <c:pt idx="755">
                  <c:v>42174</c:v>
                </c:pt>
                <c:pt idx="756">
                  <c:v>42181</c:v>
                </c:pt>
                <c:pt idx="757">
                  <c:v>42188</c:v>
                </c:pt>
                <c:pt idx="758">
                  <c:v>42195</c:v>
                </c:pt>
                <c:pt idx="759">
                  <c:v>42202</c:v>
                </c:pt>
                <c:pt idx="760">
                  <c:v>42209</c:v>
                </c:pt>
                <c:pt idx="761">
                  <c:v>42216</c:v>
                </c:pt>
                <c:pt idx="762">
                  <c:v>42223</c:v>
                </c:pt>
                <c:pt idx="763">
                  <c:v>42230</c:v>
                </c:pt>
                <c:pt idx="764">
                  <c:v>42237</c:v>
                </c:pt>
                <c:pt idx="765">
                  <c:v>42244</c:v>
                </c:pt>
                <c:pt idx="766">
                  <c:v>42251</c:v>
                </c:pt>
                <c:pt idx="767">
                  <c:v>42258</c:v>
                </c:pt>
                <c:pt idx="768">
                  <c:v>42265</c:v>
                </c:pt>
                <c:pt idx="769">
                  <c:v>42272</c:v>
                </c:pt>
                <c:pt idx="770">
                  <c:v>42279</c:v>
                </c:pt>
                <c:pt idx="771">
                  <c:v>42286</c:v>
                </c:pt>
                <c:pt idx="772">
                  <c:v>42293</c:v>
                </c:pt>
                <c:pt idx="773">
                  <c:v>42300</c:v>
                </c:pt>
                <c:pt idx="774">
                  <c:v>42307</c:v>
                </c:pt>
                <c:pt idx="775">
                  <c:v>42314</c:v>
                </c:pt>
                <c:pt idx="776">
                  <c:v>42321</c:v>
                </c:pt>
                <c:pt idx="777">
                  <c:v>42328</c:v>
                </c:pt>
                <c:pt idx="778">
                  <c:v>42335</c:v>
                </c:pt>
                <c:pt idx="779">
                  <c:v>42342</c:v>
                </c:pt>
                <c:pt idx="780">
                  <c:v>42349</c:v>
                </c:pt>
                <c:pt idx="781">
                  <c:v>42356</c:v>
                </c:pt>
                <c:pt idx="782">
                  <c:v>42363</c:v>
                </c:pt>
                <c:pt idx="783">
                  <c:v>42370</c:v>
                </c:pt>
                <c:pt idx="784">
                  <c:v>42377</c:v>
                </c:pt>
                <c:pt idx="785">
                  <c:v>42384</c:v>
                </c:pt>
                <c:pt idx="786">
                  <c:v>42391</c:v>
                </c:pt>
                <c:pt idx="787">
                  <c:v>42398</c:v>
                </c:pt>
                <c:pt idx="788">
                  <c:v>42405</c:v>
                </c:pt>
                <c:pt idx="789">
                  <c:v>42412</c:v>
                </c:pt>
                <c:pt idx="790">
                  <c:v>42419</c:v>
                </c:pt>
                <c:pt idx="791">
                  <c:v>42426</c:v>
                </c:pt>
                <c:pt idx="792">
                  <c:v>42433</c:v>
                </c:pt>
                <c:pt idx="793">
                  <c:v>42440</c:v>
                </c:pt>
                <c:pt idx="794">
                  <c:v>42447</c:v>
                </c:pt>
                <c:pt idx="795">
                  <c:v>42454</c:v>
                </c:pt>
                <c:pt idx="796">
                  <c:v>42461</c:v>
                </c:pt>
                <c:pt idx="797">
                  <c:v>42468</c:v>
                </c:pt>
                <c:pt idx="798">
                  <c:v>42475</c:v>
                </c:pt>
                <c:pt idx="799">
                  <c:v>42482</c:v>
                </c:pt>
                <c:pt idx="800">
                  <c:v>42489</c:v>
                </c:pt>
                <c:pt idx="801">
                  <c:v>42496</c:v>
                </c:pt>
                <c:pt idx="802">
                  <c:v>42503</c:v>
                </c:pt>
                <c:pt idx="803">
                  <c:v>42510</c:v>
                </c:pt>
                <c:pt idx="804">
                  <c:v>42517</c:v>
                </c:pt>
                <c:pt idx="805">
                  <c:v>42524</c:v>
                </c:pt>
                <c:pt idx="806">
                  <c:v>42531</c:v>
                </c:pt>
                <c:pt idx="807">
                  <c:v>42538</c:v>
                </c:pt>
                <c:pt idx="808">
                  <c:v>42545</c:v>
                </c:pt>
                <c:pt idx="809">
                  <c:v>42552</c:v>
                </c:pt>
                <c:pt idx="810">
                  <c:v>42559</c:v>
                </c:pt>
                <c:pt idx="811">
                  <c:v>42566</c:v>
                </c:pt>
                <c:pt idx="812">
                  <c:v>42573</c:v>
                </c:pt>
                <c:pt idx="813">
                  <c:v>42580</c:v>
                </c:pt>
                <c:pt idx="814">
                  <c:v>42587</c:v>
                </c:pt>
                <c:pt idx="815">
                  <c:v>42594</c:v>
                </c:pt>
                <c:pt idx="816">
                  <c:v>42601</c:v>
                </c:pt>
                <c:pt idx="817">
                  <c:v>42608</c:v>
                </c:pt>
                <c:pt idx="818">
                  <c:v>42615</c:v>
                </c:pt>
                <c:pt idx="819">
                  <c:v>42622</c:v>
                </c:pt>
                <c:pt idx="820">
                  <c:v>42629</c:v>
                </c:pt>
                <c:pt idx="821">
                  <c:v>42636</c:v>
                </c:pt>
                <c:pt idx="822">
                  <c:v>42643</c:v>
                </c:pt>
                <c:pt idx="823">
                  <c:v>42650</c:v>
                </c:pt>
                <c:pt idx="824">
                  <c:v>42657</c:v>
                </c:pt>
                <c:pt idx="825">
                  <c:v>42664</c:v>
                </c:pt>
                <c:pt idx="826">
                  <c:v>42671</c:v>
                </c:pt>
                <c:pt idx="827">
                  <c:v>42678</c:v>
                </c:pt>
                <c:pt idx="828">
                  <c:v>42685</c:v>
                </c:pt>
                <c:pt idx="829">
                  <c:v>42692</c:v>
                </c:pt>
                <c:pt idx="830">
                  <c:v>42699</c:v>
                </c:pt>
                <c:pt idx="831">
                  <c:v>42706</c:v>
                </c:pt>
                <c:pt idx="832">
                  <c:v>42713</c:v>
                </c:pt>
                <c:pt idx="833">
                  <c:v>42720</c:v>
                </c:pt>
                <c:pt idx="834">
                  <c:v>42727</c:v>
                </c:pt>
                <c:pt idx="835">
                  <c:v>42734</c:v>
                </c:pt>
                <c:pt idx="836">
                  <c:v>42741</c:v>
                </c:pt>
                <c:pt idx="837">
                  <c:v>42748</c:v>
                </c:pt>
                <c:pt idx="838">
                  <c:v>42755</c:v>
                </c:pt>
                <c:pt idx="839">
                  <c:v>42762</c:v>
                </c:pt>
                <c:pt idx="840">
                  <c:v>42769</c:v>
                </c:pt>
                <c:pt idx="841">
                  <c:v>42776</c:v>
                </c:pt>
                <c:pt idx="842">
                  <c:v>42783</c:v>
                </c:pt>
                <c:pt idx="843">
                  <c:v>42790</c:v>
                </c:pt>
                <c:pt idx="844">
                  <c:v>42797</c:v>
                </c:pt>
                <c:pt idx="845">
                  <c:v>42804</c:v>
                </c:pt>
                <c:pt idx="846">
                  <c:v>42811</c:v>
                </c:pt>
                <c:pt idx="847">
                  <c:v>42818</c:v>
                </c:pt>
                <c:pt idx="848">
                  <c:v>42825</c:v>
                </c:pt>
                <c:pt idx="849">
                  <c:v>42832</c:v>
                </c:pt>
                <c:pt idx="850">
                  <c:v>42839</c:v>
                </c:pt>
                <c:pt idx="851">
                  <c:v>42846</c:v>
                </c:pt>
                <c:pt idx="852">
                  <c:v>42853</c:v>
                </c:pt>
                <c:pt idx="853">
                  <c:v>42860</c:v>
                </c:pt>
                <c:pt idx="854">
                  <c:v>42867</c:v>
                </c:pt>
                <c:pt idx="855">
                  <c:v>42874</c:v>
                </c:pt>
                <c:pt idx="856">
                  <c:v>42881</c:v>
                </c:pt>
                <c:pt idx="857">
                  <c:v>42888</c:v>
                </c:pt>
                <c:pt idx="858">
                  <c:v>42895</c:v>
                </c:pt>
                <c:pt idx="859">
                  <c:v>42902</c:v>
                </c:pt>
                <c:pt idx="860">
                  <c:v>42909</c:v>
                </c:pt>
                <c:pt idx="861">
                  <c:v>42916</c:v>
                </c:pt>
                <c:pt idx="862">
                  <c:v>42923</c:v>
                </c:pt>
                <c:pt idx="863">
                  <c:v>42930</c:v>
                </c:pt>
                <c:pt idx="864">
                  <c:v>42937</c:v>
                </c:pt>
                <c:pt idx="865">
                  <c:v>42944</c:v>
                </c:pt>
                <c:pt idx="866">
                  <c:v>42951</c:v>
                </c:pt>
                <c:pt idx="867">
                  <c:v>42958</c:v>
                </c:pt>
                <c:pt idx="868">
                  <c:v>42965</c:v>
                </c:pt>
                <c:pt idx="869">
                  <c:v>42972</c:v>
                </c:pt>
                <c:pt idx="870">
                  <c:v>42979</c:v>
                </c:pt>
                <c:pt idx="871">
                  <c:v>42986</c:v>
                </c:pt>
                <c:pt idx="872">
                  <c:v>42993</c:v>
                </c:pt>
                <c:pt idx="873">
                  <c:v>43000</c:v>
                </c:pt>
                <c:pt idx="874">
                  <c:v>43007</c:v>
                </c:pt>
                <c:pt idx="875">
                  <c:v>43014</c:v>
                </c:pt>
                <c:pt idx="876">
                  <c:v>43021</c:v>
                </c:pt>
                <c:pt idx="877">
                  <c:v>43028</c:v>
                </c:pt>
                <c:pt idx="878">
                  <c:v>43035</c:v>
                </c:pt>
                <c:pt idx="879">
                  <c:v>43042</c:v>
                </c:pt>
                <c:pt idx="880">
                  <c:v>43049</c:v>
                </c:pt>
                <c:pt idx="881">
                  <c:v>43056</c:v>
                </c:pt>
                <c:pt idx="882">
                  <c:v>43063</c:v>
                </c:pt>
                <c:pt idx="883">
                  <c:v>43070</c:v>
                </c:pt>
                <c:pt idx="884">
                  <c:v>43077</c:v>
                </c:pt>
                <c:pt idx="885">
                  <c:v>43084</c:v>
                </c:pt>
                <c:pt idx="886">
                  <c:v>43091</c:v>
                </c:pt>
                <c:pt idx="887">
                  <c:v>43098</c:v>
                </c:pt>
                <c:pt idx="888">
                  <c:v>43105</c:v>
                </c:pt>
                <c:pt idx="889">
                  <c:v>43112</c:v>
                </c:pt>
                <c:pt idx="890">
                  <c:v>43119</c:v>
                </c:pt>
                <c:pt idx="891">
                  <c:v>43126</c:v>
                </c:pt>
                <c:pt idx="892">
                  <c:v>43133</c:v>
                </c:pt>
                <c:pt idx="893">
                  <c:v>43140</c:v>
                </c:pt>
                <c:pt idx="894">
                  <c:v>43147</c:v>
                </c:pt>
                <c:pt idx="895">
                  <c:v>43154</c:v>
                </c:pt>
                <c:pt idx="896">
                  <c:v>43161</c:v>
                </c:pt>
                <c:pt idx="897">
                  <c:v>43168</c:v>
                </c:pt>
                <c:pt idx="898">
                  <c:v>43175</c:v>
                </c:pt>
                <c:pt idx="899">
                  <c:v>43182</c:v>
                </c:pt>
                <c:pt idx="900">
                  <c:v>43189</c:v>
                </c:pt>
                <c:pt idx="901">
                  <c:v>43196</c:v>
                </c:pt>
                <c:pt idx="902">
                  <c:v>43203</c:v>
                </c:pt>
                <c:pt idx="903">
                  <c:v>43210</c:v>
                </c:pt>
                <c:pt idx="904">
                  <c:v>43217</c:v>
                </c:pt>
                <c:pt idx="905">
                  <c:v>43224</c:v>
                </c:pt>
                <c:pt idx="906">
                  <c:v>43231</c:v>
                </c:pt>
                <c:pt idx="907">
                  <c:v>43238</c:v>
                </c:pt>
                <c:pt idx="908">
                  <c:v>43245</c:v>
                </c:pt>
                <c:pt idx="909">
                  <c:v>43252</c:v>
                </c:pt>
                <c:pt idx="910">
                  <c:v>43259</c:v>
                </c:pt>
                <c:pt idx="911">
                  <c:v>43266</c:v>
                </c:pt>
                <c:pt idx="912">
                  <c:v>43273</c:v>
                </c:pt>
                <c:pt idx="913">
                  <c:v>43280</c:v>
                </c:pt>
                <c:pt idx="914">
                  <c:v>43287</c:v>
                </c:pt>
                <c:pt idx="915">
                  <c:v>43294</c:v>
                </c:pt>
                <c:pt idx="916">
                  <c:v>43301</c:v>
                </c:pt>
                <c:pt idx="917">
                  <c:v>43308</c:v>
                </c:pt>
                <c:pt idx="918">
                  <c:v>43315</c:v>
                </c:pt>
                <c:pt idx="919">
                  <c:v>43322</c:v>
                </c:pt>
                <c:pt idx="920">
                  <c:v>43329</c:v>
                </c:pt>
                <c:pt idx="921">
                  <c:v>43336</c:v>
                </c:pt>
                <c:pt idx="922">
                  <c:v>43343</c:v>
                </c:pt>
                <c:pt idx="923">
                  <c:v>43350</c:v>
                </c:pt>
                <c:pt idx="924">
                  <c:v>43357</c:v>
                </c:pt>
                <c:pt idx="925">
                  <c:v>43364</c:v>
                </c:pt>
                <c:pt idx="926">
                  <c:v>43371</c:v>
                </c:pt>
                <c:pt idx="927">
                  <c:v>43378</c:v>
                </c:pt>
                <c:pt idx="928">
                  <c:v>43385</c:v>
                </c:pt>
                <c:pt idx="929">
                  <c:v>43392</c:v>
                </c:pt>
                <c:pt idx="930">
                  <c:v>43399</c:v>
                </c:pt>
                <c:pt idx="931">
                  <c:v>43406</c:v>
                </c:pt>
                <c:pt idx="932">
                  <c:v>43413</c:v>
                </c:pt>
                <c:pt idx="933">
                  <c:v>43420</c:v>
                </c:pt>
                <c:pt idx="934">
                  <c:v>43427</c:v>
                </c:pt>
                <c:pt idx="935">
                  <c:v>43434</c:v>
                </c:pt>
                <c:pt idx="936">
                  <c:v>43441</c:v>
                </c:pt>
                <c:pt idx="937">
                  <c:v>43448</c:v>
                </c:pt>
                <c:pt idx="938">
                  <c:v>43455</c:v>
                </c:pt>
                <c:pt idx="939">
                  <c:v>43462</c:v>
                </c:pt>
                <c:pt idx="940">
                  <c:v>43469</c:v>
                </c:pt>
                <c:pt idx="941">
                  <c:v>43476</c:v>
                </c:pt>
                <c:pt idx="942">
                  <c:v>43483</c:v>
                </c:pt>
                <c:pt idx="943">
                  <c:v>43490</c:v>
                </c:pt>
                <c:pt idx="944">
                  <c:v>43497</c:v>
                </c:pt>
                <c:pt idx="945">
                  <c:v>43504</c:v>
                </c:pt>
                <c:pt idx="946">
                  <c:v>43511</c:v>
                </c:pt>
                <c:pt idx="947">
                  <c:v>43518</c:v>
                </c:pt>
                <c:pt idx="948">
                  <c:v>43525</c:v>
                </c:pt>
                <c:pt idx="949">
                  <c:v>43532</c:v>
                </c:pt>
                <c:pt idx="950">
                  <c:v>43539</c:v>
                </c:pt>
                <c:pt idx="951">
                  <c:v>43546</c:v>
                </c:pt>
                <c:pt idx="952">
                  <c:v>43553</c:v>
                </c:pt>
                <c:pt idx="953">
                  <c:v>43560</c:v>
                </c:pt>
                <c:pt idx="954">
                  <c:v>43567</c:v>
                </c:pt>
                <c:pt idx="955">
                  <c:v>43574</c:v>
                </c:pt>
                <c:pt idx="956">
                  <c:v>43581</c:v>
                </c:pt>
                <c:pt idx="957">
                  <c:v>43588</c:v>
                </c:pt>
                <c:pt idx="958">
                  <c:v>43595</c:v>
                </c:pt>
                <c:pt idx="959">
                  <c:v>43602</c:v>
                </c:pt>
                <c:pt idx="960">
                  <c:v>43609</c:v>
                </c:pt>
                <c:pt idx="961">
                  <c:v>43616</c:v>
                </c:pt>
                <c:pt idx="962">
                  <c:v>43623</c:v>
                </c:pt>
                <c:pt idx="963">
                  <c:v>43630</c:v>
                </c:pt>
                <c:pt idx="964">
                  <c:v>43637</c:v>
                </c:pt>
                <c:pt idx="965">
                  <c:v>43644</c:v>
                </c:pt>
                <c:pt idx="966">
                  <c:v>43651</c:v>
                </c:pt>
                <c:pt idx="967">
                  <c:v>43658</c:v>
                </c:pt>
                <c:pt idx="968">
                  <c:v>43665</c:v>
                </c:pt>
                <c:pt idx="969">
                  <c:v>43672</c:v>
                </c:pt>
                <c:pt idx="970">
                  <c:v>43679</c:v>
                </c:pt>
                <c:pt idx="971">
                  <c:v>43686</c:v>
                </c:pt>
                <c:pt idx="972">
                  <c:v>43693</c:v>
                </c:pt>
                <c:pt idx="973">
                  <c:v>43700</c:v>
                </c:pt>
                <c:pt idx="974">
                  <c:v>43707</c:v>
                </c:pt>
                <c:pt idx="975">
                  <c:v>43714</c:v>
                </c:pt>
                <c:pt idx="976">
                  <c:v>43721</c:v>
                </c:pt>
                <c:pt idx="977">
                  <c:v>43728</c:v>
                </c:pt>
                <c:pt idx="978">
                  <c:v>43735</c:v>
                </c:pt>
                <c:pt idx="979">
                  <c:v>43742</c:v>
                </c:pt>
                <c:pt idx="980">
                  <c:v>43749</c:v>
                </c:pt>
                <c:pt idx="981">
                  <c:v>43756</c:v>
                </c:pt>
                <c:pt idx="982">
                  <c:v>43763</c:v>
                </c:pt>
                <c:pt idx="983">
                  <c:v>43770</c:v>
                </c:pt>
                <c:pt idx="984">
                  <c:v>43777</c:v>
                </c:pt>
                <c:pt idx="985">
                  <c:v>43784</c:v>
                </c:pt>
                <c:pt idx="986">
                  <c:v>43791</c:v>
                </c:pt>
                <c:pt idx="987">
                  <c:v>43798</c:v>
                </c:pt>
                <c:pt idx="988">
                  <c:v>43805</c:v>
                </c:pt>
                <c:pt idx="989">
                  <c:v>43812</c:v>
                </c:pt>
                <c:pt idx="990">
                  <c:v>43819</c:v>
                </c:pt>
                <c:pt idx="991">
                  <c:v>43826</c:v>
                </c:pt>
                <c:pt idx="992">
                  <c:v>43833</c:v>
                </c:pt>
                <c:pt idx="993">
                  <c:v>43840</c:v>
                </c:pt>
                <c:pt idx="994">
                  <c:v>43847</c:v>
                </c:pt>
                <c:pt idx="995">
                  <c:v>43854</c:v>
                </c:pt>
                <c:pt idx="996">
                  <c:v>43861</c:v>
                </c:pt>
                <c:pt idx="997">
                  <c:v>43868</c:v>
                </c:pt>
                <c:pt idx="998">
                  <c:v>43875</c:v>
                </c:pt>
                <c:pt idx="999">
                  <c:v>43882</c:v>
                </c:pt>
                <c:pt idx="1000">
                  <c:v>43889</c:v>
                </c:pt>
                <c:pt idx="1001">
                  <c:v>43896</c:v>
                </c:pt>
                <c:pt idx="1002">
                  <c:v>43903</c:v>
                </c:pt>
                <c:pt idx="1003">
                  <c:v>43910</c:v>
                </c:pt>
                <c:pt idx="1004">
                  <c:v>43917</c:v>
                </c:pt>
                <c:pt idx="1005">
                  <c:v>43924</c:v>
                </c:pt>
                <c:pt idx="1006">
                  <c:v>43931</c:v>
                </c:pt>
                <c:pt idx="1007">
                  <c:v>43938</c:v>
                </c:pt>
                <c:pt idx="1008">
                  <c:v>43945</c:v>
                </c:pt>
                <c:pt idx="1009">
                  <c:v>43952</c:v>
                </c:pt>
                <c:pt idx="1010">
                  <c:v>43959</c:v>
                </c:pt>
                <c:pt idx="1011">
                  <c:v>43966</c:v>
                </c:pt>
                <c:pt idx="1012">
                  <c:v>43973</c:v>
                </c:pt>
                <c:pt idx="1013">
                  <c:v>43980</c:v>
                </c:pt>
                <c:pt idx="1014">
                  <c:v>43987</c:v>
                </c:pt>
                <c:pt idx="1015">
                  <c:v>43994</c:v>
                </c:pt>
                <c:pt idx="1016">
                  <c:v>44001</c:v>
                </c:pt>
                <c:pt idx="1017">
                  <c:v>44008</c:v>
                </c:pt>
                <c:pt idx="1018">
                  <c:v>44015</c:v>
                </c:pt>
                <c:pt idx="1019">
                  <c:v>44022</c:v>
                </c:pt>
                <c:pt idx="1020">
                  <c:v>44029</c:v>
                </c:pt>
                <c:pt idx="1021">
                  <c:v>44036</c:v>
                </c:pt>
                <c:pt idx="1022">
                  <c:v>44043</c:v>
                </c:pt>
                <c:pt idx="1023">
                  <c:v>44050</c:v>
                </c:pt>
                <c:pt idx="1024">
                  <c:v>44057</c:v>
                </c:pt>
                <c:pt idx="1025">
                  <c:v>44064</c:v>
                </c:pt>
                <c:pt idx="1026">
                  <c:v>44071</c:v>
                </c:pt>
                <c:pt idx="1027">
                  <c:v>44078</c:v>
                </c:pt>
                <c:pt idx="1028">
                  <c:v>44085</c:v>
                </c:pt>
                <c:pt idx="1029">
                  <c:v>44092</c:v>
                </c:pt>
                <c:pt idx="1030">
                  <c:v>44099</c:v>
                </c:pt>
                <c:pt idx="1031">
                  <c:v>44106</c:v>
                </c:pt>
                <c:pt idx="1032">
                  <c:v>44113</c:v>
                </c:pt>
                <c:pt idx="1033">
                  <c:v>44120</c:v>
                </c:pt>
                <c:pt idx="1034">
                  <c:v>44127</c:v>
                </c:pt>
                <c:pt idx="1035">
                  <c:v>44134</c:v>
                </c:pt>
                <c:pt idx="1036">
                  <c:v>44141</c:v>
                </c:pt>
                <c:pt idx="1037">
                  <c:v>44148</c:v>
                </c:pt>
                <c:pt idx="1038">
                  <c:v>44155</c:v>
                </c:pt>
                <c:pt idx="1039">
                  <c:v>44162</c:v>
                </c:pt>
                <c:pt idx="1040">
                  <c:v>44169</c:v>
                </c:pt>
                <c:pt idx="1041">
                  <c:v>44176</c:v>
                </c:pt>
                <c:pt idx="1042">
                  <c:v>44183</c:v>
                </c:pt>
                <c:pt idx="1043">
                  <c:v>44190</c:v>
                </c:pt>
                <c:pt idx="1044">
                  <c:v>44197</c:v>
                </c:pt>
                <c:pt idx="1045">
                  <c:v>44204</c:v>
                </c:pt>
                <c:pt idx="1046">
                  <c:v>44211</c:v>
                </c:pt>
                <c:pt idx="1047">
                  <c:v>44218</c:v>
                </c:pt>
                <c:pt idx="1048">
                  <c:v>44225</c:v>
                </c:pt>
                <c:pt idx="1049">
                  <c:v>44232</c:v>
                </c:pt>
                <c:pt idx="1050">
                  <c:v>44239</c:v>
                </c:pt>
                <c:pt idx="1051">
                  <c:v>44246</c:v>
                </c:pt>
                <c:pt idx="1052">
                  <c:v>44253</c:v>
                </c:pt>
                <c:pt idx="1053">
                  <c:v>44260</c:v>
                </c:pt>
                <c:pt idx="1054">
                  <c:v>44267</c:v>
                </c:pt>
                <c:pt idx="1055">
                  <c:v>44274</c:v>
                </c:pt>
                <c:pt idx="1056">
                  <c:v>44281</c:v>
                </c:pt>
                <c:pt idx="1057">
                  <c:v>44288</c:v>
                </c:pt>
                <c:pt idx="1058">
                  <c:v>44295</c:v>
                </c:pt>
                <c:pt idx="1059">
                  <c:v>44302</c:v>
                </c:pt>
                <c:pt idx="1060">
                  <c:v>44309</c:v>
                </c:pt>
                <c:pt idx="1061">
                  <c:v>44316</c:v>
                </c:pt>
                <c:pt idx="1062">
                  <c:v>44323</c:v>
                </c:pt>
                <c:pt idx="1063">
                  <c:v>44330</c:v>
                </c:pt>
                <c:pt idx="1064">
                  <c:v>44337</c:v>
                </c:pt>
                <c:pt idx="1065">
                  <c:v>44344</c:v>
                </c:pt>
                <c:pt idx="1066">
                  <c:v>44351</c:v>
                </c:pt>
                <c:pt idx="1067">
                  <c:v>44358</c:v>
                </c:pt>
                <c:pt idx="1068">
                  <c:v>44365</c:v>
                </c:pt>
                <c:pt idx="1069">
                  <c:v>44372</c:v>
                </c:pt>
                <c:pt idx="1070">
                  <c:v>44379</c:v>
                </c:pt>
                <c:pt idx="1071">
                  <c:v>44386</c:v>
                </c:pt>
                <c:pt idx="1072">
                  <c:v>44393</c:v>
                </c:pt>
                <c:pt idx="1073">
                  <c:v>44400</c:v>
                </c:pt>
                <c:pt idx="1074">
                  <c:v>44407</c:v>
                </c:pt>
                <c:pt idx="1075">
                  <c:v>44414</c:v>
                </c:pt>
                <c:pt idx="1076">
                  <c:v>44421</c:v>
                </c:pt>
                <c:pt idx="1077">
                  <c:v>44428</c:v>
                </c:pt>
                <c:pt idx="1078">
                  <c:v>44435</c:v>
                </c:pt>
                <c:pt idx="1079">
                  <c:v>44442</c:v>
                </c:pt>
                <c:pt idx="1080">
                  <c:v>44449</c:v>
                </c:pt>
                <c:pt idx="1081">
                  <c:v>44456</c:v>
                </c:pt>
                <c:pt idx="1082">
                  <c:v>44463</c:v>
                </c:pt>
                <c:pt idx="1083">
                  <c:v>44470</c:v>
                </c:pt>
                <c:pt idx="1084">
                  <c:v>44477</c:v>
                </c:pt>
                <c:pt idx="1085">
                  <c:v>44484</c:v>
                </c:pt>
                <c:pt idx="1086">
                  <c:v>44491</c:v>
                </c:pt>
                <c:pt idx="1087">
                  <c:v>44498</c:v>
                </c:pt>
                <c:pt idx="1088">
                  <c:v>44505</c:v>
                </c:pt>
                <c:pt idx="1089">
                  <c:v>44512</c:v>
                </c:pt>
                <c:pt idx="1090">
                  <c:v>44519</c:v>
                </c:pt>
                <c:pt idx="1091">
                  <c:v>44526</c:v>
                </c:pt>
                <c:pt idx="1092">
                  <c:v>44533</c:v>
                </c:pt>
                <c:pt idx="1093">
                  <c:v>44540</c:v>
                </c:pt>
                <c:pt idx="1094">
                  <c:v>44547</c:v>
                </c:pt>
                <c:pt idx="1095">
                  <c:v>44554</c:v>
                </c:pt>
                <c:pt idx="1096">
                  <c:v>44561</c:v>
                </c:pt>
                <c:pt idx="1097">
                  <c:v>44568</c:v>
                </c:pt>
                <c:pt idx="1098">
                  <c:v>44575</c:v>
                </c:pt>
                <c:pt idx="1099">
                  <c:v>44582</c:v>
                </c:pt>
                <c:pt idx="1100">
                  <c:v>44589</c:v>
                </c:pt>
                <c:pt idx="1101">
                  <c:v>44596</c:v>
                </c:pt>
                <c:pt idx="1102">
                  <c:v>44603</c:v>
                </c:pt>
                <c:pt idx="1103">
                  <c:v>44610</c:v>
                </c:pt>
                <c:pt idx="1104">
                  <c:v>44617</c:v>
                </c:pt>
                <c:pt idx="1105">
                  <c:v>44624</c:v>
                </c:pt>
                <c:pt idx="1106">
                  <c:v>44631</c:v>
                </c:pt>
                <c:pt idx="1107">
                  <c:v>44638</c:v>
                </c:pt>
                <c:pt idx="1108">
                  <c:v>44645</c:v>
                </c:pt>
                <c:pt idx="1109">
                  <c:v>44652</c:v>
                </c:pt>
                <c:pt idx="1110">
                  <c:v>44659</c:v>
                </c:pt>
                <c:pt idx="1111">
                  <c:v>44666</c:v>
                </c:pt>
                <c:pt idx="1112">
                  <c:v>44673</c:v>
                </c:pt>
                <c:pt idx="1113">
                  <c:v>44680</c:v>
                </c:pt>
                <c:pt idx="1114">
                  <c:v>44687</c:v>
                </c:pt>
                <c:pt idx="1115">
                  <c:v>44694</c:v>
                </c:pt>
                <c:pt idx="1116">
                  <c:v>44701</c:v>
                </c:pt>
                <c:pt idx="1117">
                  <c:v>44708</c:v>
                </c:pt>
                <c:pt idx="1118">
                  <c:v>44715</c:v>
                </c:pt>
                <c:pt idx="1119">
                  <c:v>44722</c:v>
                </c:pt>
                <c:pt idx="1120">
                  <c:v>44729</c:v>
                </c:pt>
                <c:pt idx="1121">
                  <c:v>44736</c:v>
                </c:pt>
                <c:pt idx="1122">
                  <c:v>44743</c:v>
                </c:pt>
                <c:pt idx="1123">
                  <c:v>44750</c:v>
                </c:pt>
                <c:pt idx="1124">
                  <c:v>44757</c:v>
                </c:pt>
                <c:pt idx="1125">
                  <c:v>44764</c:v>
                </c:pt>
                <c:pt idx="1126">
                  <c:v>44771</c:v>
                </c:pt>
                <c:pt idx="1127">
                  <c:v>44778</c:v>
                </c:pt>
                <c:pt idx="1128">
                  <c:v>44785</c:v>
                </c:pt>
                <c:pt idx="1129">
                  <c:v>44792</c:v>
                </c:pt>
                <c:pt idx="1130">
                  <c:v>44799</c:v>
                </c:pt>
                <c:pt idx="1131">
                  <c:v>44806</c:v>
                </c:pt>
                <c:pt idx="1132">
                  <c:v>44813</c:v>
                </c:pt>
                <c:pt idx="1133">
                  <c:v>44820</c:v>
                </c:pt>
                <c:pt idx="1134">
                  <c:v>44827</c:v>
                </c:pt>
                <c:pt idx="1135">
                  <c:v>44834</c:v>
                </c:pt>
                <c:pt idx="1136">
                  <c:v>44841</c:v>
                </c:pt>
                <c:pt idx="1137">
                  <c:v>44848</c:v>
                </c:pt>
                <c:pt idx="1138">
                  <c:v>44855</c:v>
                </c:pt>
                <c:pt idx="1139">
                  <c:v>44862</c:v>
                </c:pt>
                <c:pt idx="1140">
                  <c:v>44869</c:v>
                </c:pt>
                <c:pt idx="1141">
                  <c:v>44876</c:v>
                </c:pt>
                <c:pt idx="1142">
                  <c:v>44883</c:v>
                </c:pt>
                <c:pt idx="1143">
                  <c:v>44890</c:v>
                </c:pt>
                <c:pt idx="1144">
                  <c:v>44897</c:v>
                </c:pt>
                <c:pt idx="1145">
                  <c:v>44904</c:v>
                </c:pt>
                <c:pt idx="1146">
                  <c:v>44911</c:v>
                </c:pt>
                <c:pt idx="1147">
                  <c:v>44918</c:v>
                </c:pt>
                <c:pt idx="1148">
                  <c:v>44925</c:v>
                </c:pt>
                <c:pt idx="1149">
                  <c:v>44932</c:v>
                </c:pt>
                <c:pt idx="1150">
                  <c:v>44939</c:v>
                </c:pt>
                <c:pt idx="1151">
                  <c:v>44946</c:v>
                </c:pt>
                <c:pt idx="1152">
                  <c:v>44953</c:v>
                </c:pt>
                <c:pt idx="1153">
                  <c:v>44960</c:v>
                </c:pt>
                <c:pt idx="1154">
                  <c:v>44967</c:v>
                </c:pt>
                <c:pt idx="1155">
                  <c:v>44974</c:v>
                </c:pt>
                <c:pt idx="1156">
                  <c:v>44981</c:v>
                </c:pt>
                <c:pt idx="1157">
                  <c:v>44988</c:v>
                </c:pt>
                <c:pt idx="1158">
                  <c:v>44995</c:v>
                </c:pt>
                <c:pt idx="1159">
                  <c:v>45002</c:v>
                </c:pt>
                <c:pt idx="1160">
                  <c:v>45009</c:v>
                </c:pt>
                <c:pt idx="1161">
                  <c:v>45016</c:v>
                </c:pt>
                <c:pt idx="1162">
                  <c:v>45023</c:v>
                </c:pt>
                <c:pt idx="1163">
                  <c:v>45030</c:v>
                </c:pt>
                <c:pt idx="1164">
                  <c:v>45037</c:v>
                </c:pt>
                <c:pt idx="1165">
                  <c:v>45044</c:v>
                </c:pt>
                <c:pt idx="1166">
                  <c:v>45051</c:v>
                </c:pt>
                <c:pt idx="1167">
                  <c:v>45058</c:v>
                </c:pt>
                <c:pt idx="1168">
                  <c:v>45065</c:v>
                </c:pt>
                <c:pt idx="1169">
                  <c:v>45072</c:v>
                </c:pt>
                <c:pt idx="1170">
                  <c:v>45079</c:v>
                </c:pt>
                <c:pt idx="1171">
                  <c:v>45086</c:v>
                </c:pt>
                <c:pt idx="1172">
                  <c:v>45093</c:v>
                </c:pt>
                <c:pt idx="1173">
                  <c:v>45100</c:v>
                </c:pt>
                <c:pt idx="1174">
                  <c:v>45107</c:v>
                </c:pt>
                <c:pt idx="1175">
                  <c:v>45114</c:v>
                </c:pt>
                <c:pt idx="1176">
                  <c:v>45121</c:v>
                </c:pt>
                <c:pt idx="1177">
                  <c:v>45128</c:v>
                </c:pt>
                <c:pt idx="1178">
                  <c:v>45135</c:v>
                </c:pt>
                <c:pt idx="1179">
                  <c:v>45142</c:v>
                </c:pt>
                <c:pt idx="1180">
                  <c:v>45149</c:v>
                </c:pt>
                <c:pt idx="1181">
                  <c:v>45156</c:v>
                </c:pt>
                <c:pt idx="1182">
                  <c:v>45163</c:v>
                </c:pt>
                <c:pt idx="1183">
                  <c:v>45170</c:v>
                </c:pt>
                <c:pt idx="1184">
                  <c:v>45177</c:v>
                </c:pt>
                <c:pt idx="1185">
                  <c:v>45184</c:v>
                </c:pt>
                <c:pt idx="1186">
                  <c:v>45191</c:v>
                </c:pt>
                <c:pt idx="1187">
                  <c:v>45198</c:v>
                </c:pt>
                <c:pt idx="1188">
                  <c:v>45205</c:v>
                </c:pt>
                <c:pt idx="1189">
                  <c:v>45212</c:v>
                </c:pt>
                <c:pt idx="1190">
                  <c:v>45219</c:v>
                </c:pt>
                <c:pt idx="1191">
                  <c:v>45226</c:v>
                </c:pt>
                <c:pt idx="1192">
                  <c:v>45233</c:v>
                </c:pt>
                <c:pt idx="1193">
                  <c:v>45240</c:v>
                </c:pt>
                <c:pt idx="1194">
                  <c:v>45247</c:v>
                </c:pt>
                <c:pt idx="1195">
                  <c:v>45254</c:v>
                </c:pt>
                <c:pt idx="1196">
                  <c:v>45261</c:v>
                </c:pt>
                <c:pt idx="1197">
                  <c:v>45268</c:v>
                </c:pt>
                <c:pt idx="1198">
                  <c:v>45275</c:v>
                </c:pt>
                <c:pt idx="1199">
                  <c:v>45282</c:v>
                </c:pt>
                <c:pt idx="1200">
                  <c:v>45289</c:v>
                </c:pt>
                <c:pt idx="1201">
                  <c:v>45296</c:v>
                </c:pt>
                <c:pt idx="1202">
                  <c:v>45303</c:v>
                </c:pt>
                <c:pt idx="1203">
                  <c:v>45310</c:v>
                </c:pt>
                <c:pt idx="1204">
                  <c:v>45317</c:v>
                </c:pt>
                <c:pt idx="1205">
                  <c:v>45324</c:v>
                </c:pt>
                <c:pt idx="1206">
                  <c:v>45331</c:v>
                </c:pt>
                <c:pt idx="1207">
                  <c:v>45338</c:v>
                </c:pt>
                <c:pt idx="1208">
                  <c:v>45345</c:v>
                </c:pt>
                <c:pt idx="1209">
                  <c:v>45352</c:v>
                </c:pt>
                <c:pt idx="1210">
                  <c:v>45359</c:v>
                </c:pt>
                <c:pt idx="1211">
                  <c:v>45366</c:v>
                </c:pt>
                <c:pt idx="1212">
                  <c:v>45373</c:v>
                </c:pt>
                <c:pt idx="1213">
                  <c:v>45380</c:v>
                </c:pt>
                <c:pt idx="1214">
                  <c:v>45387</c:v>
                </c:pt>
                <c:pt idx="1215">
                  <c:v>45394</c:v>
                </c:pt>
                <c:pt idx="1216">
                  <c:v>45401</c:v>
                </c:pt>
                <c:pt idx="1217">
                  <c:v>45408</c:v>
                </c:pt>
                <c:pt idx="1218">
                  <c:v>45415</c:v>
                </c:pt>
                <c:pt idx="1219">
                  <c:v>45422</c:v>
                </c:pt>
                <c:pt idx="1220">
                  <c:v>45429</c:v>
                </c:pt>
                <c:pt idx="1221">
                  <c:v>45436</c:v>
                </c:pt>
                <c:pt idx="1222">
                  <c:v>45443</c:v>
                </c:pt>
                <c:pt idx="1223">
                  <c:v>45450</c:v>
                </c:pt>
                <c:pt idx="1224">
                  <c:v>45457</c:v>
                </c:pt>
                <c:pt idx="1225">
                  <c:v>45464</c:v>
                </c:pt>
                <c:pt idx="1226">
                  <c:v>45471</c:v>
                </c:pt>
                <c:pt idx="1227">
                  <c:v>45478</c:v>
                </c:pt>
                <c:pt idx="1228">
                  <c:v>45485</c:v>
                </c:pt>
                <c:pt idx="1229">
                  <c:v>45492</c:v>
                </c:pt>
                <c:pt idx="1230">
                  <c:v>45499</c:v>
                </c:pt>
                <c:pt idx="1231">
                  <c:v>45506</c:v>
                </c:pt>
                <c:pt idx="1232">
                  <c:v>45513</c:v>
                </c:pt>
                <c:pt idx="1233">
                  <c:v>45520</c:v>
                </c:pt>
                <c:pt idx="1234">
                  <c:v>45527</c:v>
                </c:pt>
                <c:pt idx="1235">
                  <c:v>45534</c:v>
                </c:pt>
                <c:pt idx="1236">
                  <c:v>45541</c:v>
                </c:pt>
                <c:pt idx="1237">
                  <c:v>45548</c:v>
                </c:pt>
                <c:pt idx="1238">
                  <c:v>45555</c:v>
                </c:pt>
                <c:pt idx="1239">
                  <c:v>45562</c:v>
                </c:pt>
                <c:pt idx="1240">
                  <c:v>45569</c:v>
                </c:pt>
                <c:pt idx="1241">
                  <c:v>45576</c:v>
                </c:pt>
                <c:pt idx="1242">
                  <c:v>45583</c:v>
                </c:pt>
                <c:pt idx="1243">
                  <c:v>45590</c:v>
                </c:pt>
                <c:pt idx="1244">
                  <c:v>45597</c:v>
                </c:pt>
                <c:pt idx="1245">
                  <c:v>45604</c:v>
                </c:pt>
                <c:pt idx="1246">
                  <c:v>45611</c:v>
                </c:pt>
                <c:pt idx="1247">
                  <c:v>45618</c:v>
                </c:pt>
                <c:pt idx="1248">
                  <c:v>45625</c:v>
                </c:pt>
                <c:pt idx="1249">
                  <c:v>45632</c:v>
                </c:pt>
                <c:pt idx="1250">
                  <c:v>45639</c:v>
                </c:pt>
                <c:pt idx="1251">
                  <c:v>45646</c:v>
                </c:pt>
                <c:pt idx="1252">
                  <c:v>45653</c:v>
                </c:pt>
                <c:pt idx="1253">
                  <c:v>45660</c:v>
                </c:pt>
                <c:pt idx="1254">
                  <c:v>45667</c:v>
                </c:pt>
                <c:pt idx="1255">
                  <c:v>45674</c:v>
                </c:pt>
                <c:pt idx="1256">
                  <c:v>45681</c:v>
                </c:pt>
                <c:pt idx="1257">
                  <c:v>45688</c:v>
                </c:pt>
                <c:pt idx="1258">
                  <c:v>45695</c:v>
                </c:pt>
                <c:pt idx="1259">
                  <c:v>45702</c:v>
                </c:pt>
                <c:pt idx="1260">
                  <c:v>45709</c:v>
                </c:pt>
                <c:pt idx="1261">
                  <c:v>45716</c:v>
                </c:pt>
                <c:pt idx="1262">
                  <c:v>45723</c:v>
                </c:pt>
                <c:pt idx="1263">
                  <c:v>45730</c:v>
                </c:pt>
                <c:pt idx="1264">
                  <c:v>45737</c:v>
                </c:pt>
                <c:pt idx="1265">
                  <c:v>45744</c:v>
                </c:pt>
                <c:pt idx="1266">
                  <c:v>45751</c:v>
                </c:pt>
                <c:pt idx="1267">
                  <c:v>45758</c:v>
                </c:pt>
                <c:pt idx="1268">
                  <c:v>45765</c:v>
                </c:pt>
                <c:pt idx="1269">
                  <c:v>45772</c:v>
                </c:pt>
                <c:pt idx="1270">
                  <c:v>45779</c:v>
                </c:pt>
                <c:pt idx="1271">
                  <c:v>45786</c:v>
                </c:pt>
                <c:pt idx="1272">
                  <c:v>45793</c:v>
                </c:pt>
                <c:pt idx="1273">
                  <c:v>45800</c:v>
                </c:pt>
                <c:pt idx="1274">
                  <c:v>45807</c:v>
                </c:pt>
                <c:pt idx="1275">
                  <c:v>45814</c:v>
                </c:pt>
                <c:pt idx="1276">
                  <c:v>45821</c:v>
                </c:pt>
                <c:pt idx="1277">
                  <c:v>45828</c:v>
                </c:pt>
                <c:pt idx="1278">
                  <c:v>45835</c:v>
                </c:pt>
                <c:pt idx="1279">
                  <c:v>45838</c:v>
                </c:pt>
                <c:pt idx="1280">
                  <c:v>45842</c:v>
                </c:pt>
                <c:pt idx="1281">
                  <c:v>45849</c:v>
                </c:pt>
                <c:pt idx="1282">
                  <c:v>45856</c:v>
                </c:pt>
                <c:pt idx="1283">
                  <c:v>45863</c:v>
                </c:pt>
                <c:pt idx="1284">
                  <c:v>45870</c:v>
                </c:pt>
                <c:pt idx="1285">
                  <c:v>45877</c:v>
                </c:pt>
                <c:pt idx="1286">
                  <c:v>45884</c:v>
                </c:pt>
                <c:pt idx="1287">
                  <c:v>45891</c:v>
                </c:pt>
                <c:pt idx="1288">
                  <c:v>45898</c:v>
                </c:pt>
                <c:pt idx="1289">
                  <c:v>45905</c:v>
                </c:pt>
                <c:pt idx="1290">
                  <c:v>45912</c:v>
                </c:pt>
                <c:pt idx="1291">
                  <c:v>45919</c:v>
                </c:pt>
                <c:pt idx="1292">
                  <c:v>45926</c:v>
                </c:pt>
                <c:pt idx="1293">
                  <c:v>45933</c:v>
                </c:pt>
                <c:pt idx="1294">
                  <c:v>45940</c:v>
                </c:pt>
                <c:pt idx="1295">
                  <c:v>45947</c:v>
                </c:pt>
                <c:pt idx="1296">
                  <c:v>45954</c:v>
                </c:pt>
                <c:pt idx="1297">
                  <c:v>45961</c:v>
                </c:pt>
                <c:pt idx="1298">
                  <c:v>45968</c:v>
                </c:pt>
                <c:pt idx="1299">
                  <c:v>45975</c:v>
                </c:pt>
                <c:pt idx="1300">
                  <c:v>45982</c:v>
                </c:pt>
                <c:pt idx="1301">
                  <c:v>45989</c:v>
                </c:pt>
                <c:pt idx="1302">
                  <c:v>45996</c:v>
                </c:pt>
                <c:pt idx="1303">
                  <c:v>46003</c:v>
                </c:pt>
                <c:pt idx="1304">
                  <c:v>46010</c:v>
                </c:pt>
                <c:pt idx="1305">
                  <c:v>46017</c:v>
                </c:pt>
                <c:pt idx="1306">
                  <c:v>46024</c:v>
                </c:pt>
                <c:pt idx="1307">
                  <c:v>46031</c:v>
                </c:pt>
                <c:pt idx="1308">
                  <c:v>46038</c:v>
                </c:pt>
                <c:pt idx="1309">
                  <c:v>46045</c:v>
                </c:pt>
                <c:pt idx="1310">
                  <c:v>46052</c:v>
                </c:pt>
                <c:pt idx="1311">
                  <c:v>46059</c:v>
                </c:pt>
                <c:pt idx="1312">
                  <c:v>46066</c:v>
                </c:pt>
                <c:pt idx="1313">
                  <c:v>46073</c:v>
                </c:pt>
                <c:pt idx="1314">
                  <c:v>46080</c:v>
                </c:pt>
                <c:pt idx="1315">
                  <c:v>46087</c:v>
                </c:pt>
                <c:pt idx="1316">
                  <c:v>46094</c:v>
                </c:pt>
                <c:pt idx="1317">
                  <c:v>46101</c:v>
                </c:pt>
                <c:pt idx="1318">
                  <c:v>46108</c:v>
                </c:pt>
              </c:numCache>
            </c:numRef>
          </c:cat>
          <c:val>
            <c:numRef>
              <c:f>Sheet1!$B$2:$B$1320</c:f>
              <c:numCache>
                <c:formatCode>General</c:formatCode>
                <c:ptCount val="1319"/>
                <c:pt idx="0">
                  <c:v>0.8</c:v>
                </c:pt>
                <c:pt idx="1">
                  <c:v>37.1</c:v>
                </c:pt>
                <c:pt idx="2">
                  <c:v>36.9</c:v>
                </c:pt>
                <c:pt idx="3">
                  <c:v>42.5</c:v>
                </c:pt>
                <c:pt idx="4">
                  <c:v>50.55</c:v>
                </c:pt>
                <c:pt idx="5">
                  <c:v>47.8</c:v>
                </c:pt>
                <c:pt idx="6">
                  <c:v>36.950000000000003</c:v>
                </c:pt>
                <c:pt idx="7">
                  <c:v>40.75</c:v>
                </c:pt>
                <c:pt idx="8">
                  <c:v>64.95</c:v>
                </c:pt>
                <c:pt idx="9">
                  <c:v>46.8</c:v>
                </c:pt>
                <c:pt idx="10">
                  <c:v>52.7</c:v>
                </c:pt>
                <c:pt idx="11">
                  <c:v>47.2</c:v>
                </c:pt>
                <c:pt idx="12">
                  <c:v>54.6</c:v>
                </c:pt>
                <c:pt idx="13">
                  <c:v>70.400000000000006</c:v>
                </c:pt>
                <c:pt idx="14">
                  <c:v>80.3</c:v>
                </c:pt>
                <c:pt idx="15">
                  <c:v>72.400000000000006</c:v>
                </c:pt>
                <c:pt idx="16">
                  <c:v>116.2</c:v>
                </c:pt>
                <c:pt idx="17">
                  <c:v>105.2</c:v>
                </c:pt>
                <c:pt idx="18">
                  <c:v>111</c:v>
                </c:pt>
                <c:pt idx="19">
                  <c:v>117.5</c:v>
                </c:pt>
                <c:pt idx="20">
                  <c:v>106.3</c:v>
                </c:pt>
                <c:pt idx="21">
                  <c:v>124.3</c:v>
                </c:pt>
                <c:pt idx="22">
                  <c:v>118.5</c:v>
                </c:pt>
                <c:pt idx="23">
                  <c:v>126.95</c:v>
                </c:pt>
                <c:pt idx="24">
                  <c:v>126.5</c:v>
                </c:pt>
                <c:pt idx="25">
                  <c:v>119.3</c:v>
                </c:pt>
                <c:pt idx="26">
                  <c:v>124.4</c:v>
                </c:pt>
                <c:pt idx="27">
                  <c:v>124.7</c:v>
                </c:pt>
                <c:pt idx="28">
                  <c:v>117.9</c:v>
                </c:pt>
                <c:pt idx="29">
                  <c:v>119.15</c:v>
                </c:pt>
                <c:pt idx="30">
                  <c:v>125.2</c:v>
                </c:pt>
                <c:pt idx="31">
                  <c:v>129.5</c:v>
                </c:pt>
                <c:pt idx="32">
                  <c:v>131</c:v>
                </c:pt>
                <c:pt idx="33">
                  <c:v>112.05</c:v>
                </c:pt>
                <c:pt idx="34">
                  <c:v>118.85</c:v>
                </c:pt>
                <c:pt idx="35">
                  <c:v>120.3</c:v>
                </c:pt>
                <c:pt idx="36">
                  <c:v>128.55000000000001</c:v>
                </c:pt>
                <c:pt idx="37">
                  <c:v>167.6</c:v>
                </c:pt>
                <c:pt idx="38">
                  <c:v>186.75</c:v>
                </c:pt>
                <c:pt idx="39">
                  <c:v>179.35</c:v>
                </c:pt>
                <c:pt idx="40">
                  <c:v>177.7</c:v>
                </c:pt>
                <c:pt idx="41">
                  <c:v>186.15</c:v>
                </c:pt>
                <c:pt idx="42">
                  <c:v>186.3</c:v>
                </c:pt>
                <c:pt idx="43">
                  <c:v>203.2</c:v>
                </c:pt>
                <c:pt idx="44">
                  <c:v>196.4</c:v>
                </c:pt>
                <c:pt idx="45">
                  <c:v>178.8</c:v>
                </c:pt>
                <c:pt idx="46">
                  <c:v>185.25</c:v>
                </c:pt>
                <c:pt idx="47">
                  <c:v>199.2</c:v>
                </c:pt>
                <c:pt idx="48">
                  <c:v>188.7</c:v>
                </c:pt>
                <c:pt idx="49">
                  <c:v>212.7</c:v>
                </c:pt>
                <c:pt idx="50">
                  <c:v>209.9</c:v>
                </c:pt>
                <c:pt idx="51">
                  <c:v>198.95</c:v>
                </c:pt>
                <c:pt idx="52">
                  <c:v>200.1</c:v>
                </c:pt>
                <c:pt idx="53">
                  <c:v>199.2</c:v>
                </c:pt>
                <c:pt idx="54">
                  <c:v>211</c:v>
                </c:pt>
                <c:pt idx="55">
                  <c:v>196.5</c:v>
                </c:pt>
                <c:pt idx="56">
                  <c:v>208.5</c:v>
                </c:pt>
                <c:pt idx="57">
                  <c:v>192.3</c:v>
                </c:pt>
                <c:pt idx="58">
                  <c:v>189.5</c:v>
                </c:pt>
                <c:pt idx="59">
                  <c:v>192.6</c:v>
                </c:pt>
                <c:pt idx="60">
                  <c:v>182.05</c:v>
                </c:pt>
                <c:pt idx="61">
                  <c:v>179.85</c:v>
                </c:pt>
                <c:pt idx="62">
                  <c:v>178.55</c:v>
                </c:pt>
                <c:pt idx="63">
                  <c:v>176</c:v>
                </c:pt>
                <c:pt idx="64">
                  <c:v>177.8</c:v>
                </c:pt>
                <c:pt idx="65">
                  <c:v>181.35</c:v>
                </c:pt>
                <c:pt idx="66">
                  <c:v>183.15</c:v>
                </c:pt>
                <c:pt idx="67">
                  <c:v>175.95</c:v>
                </c:pt>
                <c:pt idx="68">
                  <c:v>185.2</c:v>
                </c:pt>
                <c:pt idx="69">
                  <c:v>189.8</c:v>
                </c:pt>
                <c:pt idx="70">
                  <c:v>195</c:v>
                </c:pt>
                <c:pt idx="71">
                  <c:v>186.9</c:v>
                </c:pt>
                <c:pt idx="72">
                  <c:v>197.2</c:v>
                </c:pt>
                <c:pt idx="73">
                  <c:v>189.5</c:v>
                </c:pt>
                <c:pt idx="74">
                  <c:v>185.95</c:v>
                </c:pt>
                <c:pt idx="75">
                  <c:v>198.05</c:v>
                </c:pt>
                <c:pt idx="76">
                  <c:v>197.45</c:v>
                </c:pt>
                <c:pt idx="77">
                  <c:v>199.45</c:v>
                </c:pt>
                <c:pt idx="78">
                  <c:v>201.7</c:v>
                </c:pt>
                <c:pt idx="79">
                  <c:v>209.75</c:v>
                </c:pt>
                <c:pt idx="80">
                  <c:v>201.35</c:v>
                </c:pt>
                <c:pt idx="81">
                  <c:v>220.6</c:v>
                </c:pt>
                <c:pt idx="82">
                  <c:v>214</c:v>
                </c:pt>
                <c:pt idx="83">
                  <c:v>216.6</c:v>
                </c:pt>
                <c:pt idx="84">
                  <c:v>224.9</c:v>
                </c:pt>
                <c:pt idx="85">
                  <c:v>221.35</c:v>
                </c:pt>
                <c:pt idx="86">
                  <c:v>208.666</c:v>
                </c:pt>
                <c:pt idx="87">
                  <c:v>198.90700000000001</c:v>
                </c:pt>
                <c:pt idx="88">
                  <c:v>198.042</c:v>
                </c:pt>
                <c:pt idx="89">
                  <c:v>186.46600000000001</c:v>
                </c:pt>
                <c:pt idx="90">
                  <c:v>186.767</c:v>
                </c:pt>
                <c:pt idx="91">
                  <c:v>180.124</c:v>
                </c:pt>
                <c:pt idx="92">
                  <c:v>188.21799999999999</c:v>
                </c:pt>
                <c:pt idx="93">
                  <c:v>198.12</c:v>
                </c:pt>
                <c:pt idx="94">
                  <c:v>205.91499999999999</c:v>
                </c:pt>
                <c:pt idx="95">
                  <c:v>210.74600000000001</c:v>
                </c:pt>
                <c:pt idx="96">
                  <c:v>223.78</c:v>
                </c:pt>
                <c:pt idx="97">
                  <c:v>200.374</c:v>
                </c:pt>
                <c:pt idx="98">
                  <c:v>215.739</c:v>
                </c:pt>
                <c:pt idx="99">
                  <c:v>211.74199999999999</c:v>
                </c:pt>
                <c:pt idx="100">
                  <c:v>219.38300000000001</c:v>
                </c:pt>
                <c:pt idx="101">
                  <c:v>221.34200000000001</c:v>
                </c:pt>
                <c:pt idx="102">
                  <c:v>222.53100000000001</c:v>
                </c:pt>
                <c:pt idx="103">
                  <c:v>222.88800000000001</c:v>
                </c:pt>
                <c:pt idx="104">
                  <c:v>221.08500000000001</c:v>
                </c:pt>
                <c:pt idx="105">
                  <c:v>226.482</c:v>
                </c:pt>
                <c:pt idx="106">
                  <c:v>236.77799999999999</c:v>
                </c:pt>
                <c:pt idx="107">
                  <c:v>233.46100000000001</c:v>
                </c:pt>
                <c:pt idx="108">
                  <c:v>228.238</c:v>
                </c:pt>
                <c:pt idx="109">
                  <c:v>226.613</c:v>
                </c:pt>
                <c:pt idx="110">
                  <c:v>230.95500000000001</c:v>
                </c:pt>
                <c:pt idx="111">
                  <c:v>234.17599999999999</c:v>
                </c:pt>
                <c:pt idx="112">
                  <c:v>229.488</c:v>
                </c:pt>
                <c:pt idx="113">
                  <c:v>217.779</c:v>
                </c:pt>
                <c:pt idx="114">
                  <c:v>224.624</c:v>
                </c:pt>
                <c:pt idx="115">
                  <c:v>216.18700000000001</c:v>
                </c:pt>
                <c:pt idx="116">
                  <c:v>231.864</c:v>
                </c:pt>
                <c:pt idx="117">
                  <c:v>235.714</c:v>
                </c:pt>
                <c:pt idx="118">
                  <c:v>240.15299999999999</c:v>
                </c:pt>
                <c:pt idx="119">
                  <c:v>233.45099999999999</c:v>
                </c:pt>
                <c:pt idx="120">
                  <c:v>227.74700000000001</c:v>
                </c:pt>
                <c:pt idx="121">
                  <c:v>231.995</c:v>
                </c:pt>
                <c:pt idx="122">
                  <c:v>236.01499999999999</c:v>
                </c:pt>
                <c:pt idx="123">
                  <c:v>223.441</c:v>
                </c:pt>
                <c:pt idx="124">
                  <c:v>210.77600000000001</c:v>
                </c:pt>
                <c:pt idx="125">
                  <c:v>198.85900000000001</c:v>
                </c:pt>
                <c:pt idx="126">
                  <c:v>204.506</c:v>
                </c:pt>
                <c:pt idx="127">
                  <c:v>211.24700000000001</c:v>
                </c:pt>
                <c:pt idx="128">
                  <c:v>203.52099999999999</c:v>
                </c:pt>
                <c:pt idx="129">
                  <c:v>220.07</c:v>
                </c:pt>
                <c:pt idx="130">
                  <c:v>219.245</c:v>
                </c:pt>
                <c:pt idx="131">
                  <c:v>235.23</c:v>
                </c:pt>
                <c:pt idx="132">
                  <c:v>235.37799999999999</c:v>
                </c:pt>
                <c:pt idx="133">
                  <c:v>251.108</c:v>
                </c:pt>
                <c:pt idx="134">
                  <c:v>267.053</c:v>
                </c:pt>
                <c:pt idx="135">
                  <c:v>261.06900000000002</c:v>
                </c:pt>
                <c:pt idx="136">
                  <c:v>257.44900000000001</c:v>
                </c:pt>
                <c:pt idx="137">
                  <c:v>272.15100000000001</c:v>
                </c:pt>
                <c:pt idx="138">
                  <c:v>255.48699999999999</c:v>
                </c:pt>
                <c:pt idx="139">
                  <c:v>249.16900000000001</c:v>
                </c:pt>
                <c:pt idx="140">
                  <c:v>263.20999999999998</c:v>
                </c:pt>
                <c:pt idx="141">
                  <c:v>263.12900000000002</c:v>
                </c:pt>
                <c:pt idx="142">
                  <c:v>249.375</c:v>
                </c:pt>
                <c:pt idx="143">
                  <c:v>244.60499999999999</c:v>
                </c:pt>
                <c:pt idx="144">
                  <c:v>254.27099999999999</c:v>
                </c:pt>
                <c:pt idx="145">
                  <c:v>262.02999999999997</c:v>
                </c:pt>
                <c:pt idx="146">
                  <c:v>252.96</c:v>
                </c:pt>
                <c:pt idx="147">
                  <c:v>250.27600000000001</c:v>
                </c:pt>
                <c:pt idx="148">
                  <c:v>247.262</c:v>
                </c:pt>
                <c:pt idx="149">
                  <c:v>243.101</c:v>
                </c:pt>
                <c:pt idx="150">
                  <c:v>241.251</c:v>
                </c:pt>
                <c:pt idx="151">
                  <c:v>234.36</c:v>
                </c:pt>
                <c:pt idx="152">
                  <c:v>234.19</c:v>
                </c:pt>
                <c:pt idx="153">
                  <c:v>236.333</c:v>
                </c:pt>
                <c:pt idx="154">
                  <c:v>243.33</c:v>
                </c:pt>
                <c:pt idx="155">
                  <c:v>235.048</c:v>
                </c:pt>
                <c:pt idx="156">
                  <c:v>233.83099999999999</c:v>
                </c:pt>
                <c:pt idx="157">
                  <c:v>242.16399999999999</c:v>
                </c:pt>
                <c:pt idx="158">
                  <c:v>241.964</c:v>
                </c:pt>
                <c:pt idx="159">
                  <c:v>236.21799999999999</c:v>
                </c:pt>
                <c:pt idx="160">
                  <c:v>240.869</c:v>
                </c:pt>
                <c:pt idx="161">
                  <c:v>231.36500000000001</c:v>
                </c:pt>
                <c:pt idx="162">
                  <c:v>233.13</c:v>
                </c:pt>
                <c:pt idx="163">
                  <c:v>237.45099999999999</c:v>
                </c:pt>
                <c:pt idx="164">
                  <c:v>238.446</c:v>
                </c:pt>
                <c:pt idx="165">
                  <c:v>232.43799999999999</c:v>
                </c:pt>
                <c:pt idx="166">
                  <c:v>228.77699999999999</c:v>
                </c:pt>
                <c:pt idx="167">
                  <c:v>225.38499999999999</c:v>
                </c:pt>
                <c:pt idx="168">
                  <c:v>225.57599999999999</c:v>
                </c:pt>
                <c:pt idx="169">
                  <c:v>225.2</c:v>
                </c:pt>
                <c:pt idx="170">
                  <c:v>229.24199999999999</c:v>
                </c:pt>
                <c:pt idx="171">
                  <c:v>233.584</c:v>
                </c:pt>
                <c:pt idx="172">
                  <c:v>234.61699999999999</c:v>
                </c:pt>
                <c:pt idx="173">
                  <c:v>224.36099999999999</c:v>
                </c:pt>
                <c:pt idx="174">
                  <c:v>219.28399999999999</c:v>
                </c:pt>
                <c:pt idx="175">
                  <c:v>214.61600000000001</c:v>
                </c:pt>
                <c:pt idx="176">
                  <c:v>223.351</c:v>
                </c:pt>
                <c:pt idx="177">
                  <c:v>220.83500000000001</c:v>
                </c:pt>
                <c:pt idx="178">
                  <c:v>211.023</c:v>
                </c:pt>
                <c:pt idx="179">
                  <c:v>208.51300000000001</c:v>
                </c:pt>
                <c:pt idx="180">
                  <c:v>199.27199999999999</c:v>
                </c:pt>
                <c:pt idx="181">
                  <c:v>193.49100000000001</c:v>
                </c:pt>
                <c:pt idx="182">
                  <c:v>190.649</c:v>
                </c:pt>
                <c:pt idx="183">
                  <c:v>192.56</c:v>
                </c:pt>
                <c:pt idx="184">
                  <c:v>194.20400000000001</c:v>
                </c:pt>
                <c:pt idx="185">
                  <c:v>185.85</c:v>
                </c:pt>
                <c:pt idx="186">
                  <c:v>178.24199999999999</c:v>
                </c:pt>
                <c:pt idx="187">
                  <c:v>179.482</c:v>
                </c:pt>
                <c:pt idx="188">
                  <c:v>183.434</c:v>
                </c:pt>
                <c:pt idx="189">
                  <c:v>177.53399999999999</c:v>
                </c:pt>
                <c:pt idx="190">
                  <c:v>180.56100000000001</c:v>
                </c:pt>
                <c:pt idx="191">
                  <c:v>173.745</c:v>
                </c:pt>
                <c:pt idx="192">
                  <c:v>170.875</c:v>
                </c:pt>
                <c:pt idx="193">
                  <c:v>170.00299999999999</c:v>
                </c:pt>
                <c:pt idx="194">
                  <c:v>163.70599999999999</c:v>
                </c:pt>
                <c:pt idx="195">
                  <c:v>145.608</c:v>
                </c:pt>
                <c:pt idx="196">
                  <c:v>156.41200000000001</c:v>
                </c:pt>
                <c:pt idx="197">
                  <c:v>154.821</c:v>
                </c:pt>
                <c:pt idx="198">
                  <c:v>153.756</c:v>
                </c:pt>
                <c:pt idx="199">
                  <c:v>145.88499999999999</c:v>
                </c:pt>
                <c:pt idx="200">
                  <c:v>149.13200000000001</c:v>
                </c:pt>
                <c:pt idx="201">
                  <c:v>140.69300000000001</c:v>
                </c:pt>
                <c:pt idx="202">
                  <c:v>135.67400000000001</c:v>
                </c:pt>
                <c:pt idx="203">
                  <c:v>128.71199999999999</c:v>
                </c:pt>
                <c:pt idx="204">
                  <c:v>120.91200000000001</c:v>
                </c:pt>
                <c:pt idx="205">
                  <c:v>133.333</c:v>
                </c:pt>
                <c:pt idx="206">
                  <c:v>121.899</c:v>
                </c:pt>
                <c:pt idx="207">
                  <c:v>119.467</c:v>
                </c:pt>
                <c:pt idx="208">
                  <c:v>121.301</c:v>
                </c:pt>
                <c:pt idx="209">
                  <c:v>117.464</c:v>
                </c:pt>
                <c:pt idx="210">
                  <c:v>108.244</c:v>
                </c:pt>
                <c:pt idx="211">
                  <c:v>99.156999999999996</c:v>
                </c:pt>
                <c:pt idx="212">
                  <c:v>99.421999999999997</c:v>
                </c:pt>
                <c:pt idx="213">
                  <c:v>90.587999999999994</c:v>
                </c:pt>
                <c:pt idx="214">
                  <c:v>79.200999999999993</c:v>
                </c:pt>
                <c:pt idx="215">
                  <c:v>77.054000000000002</c:v>
                </c:pt>
                <c:pt idx="216">
                  <c:v>83.680999999999997</c:v>
                </c:pt>
                <c:pt idx="217">
                  <c:v>75.858999999999995</c:v>
                </c:pt>
                <c:pt idx="218">
                  <c:v>75.498000000000005</c:v>
                </c:pt>
                <c:pt idx="219">
                  <c:v>82.004999999999995</c:v>
                </c:pt>
                <c:pt idx="220">
                  <c:v>80.983000000000004</c:v>
                </c:pt>
                <c:pt idx="221">
                  <c:v>74.462999999999994</c:v>
                </c:pt>
                <c:pt idx="222">
                  <c:v>74.350999999999999</c:v>
                </c:pt>
                <c:pt idx="223">
                  <c:v>73.429000000000002</c:v>
                </c:pt>
                <c:pt idx="224">
                  <c:v>75.200999999999993</c:v>
                </c:pt>
                <c:pt idx="225">
                  <c:v>64.661000000000001</c:v>
                </c:pt>
                <c:pt idx="226">
                  <c:v>55.521000000000001</c:v>
                </c:pt>
                <c:pt idx="227">
                  <c:v>53.968000000000004</c:v>
                </c:pt>
                <c:pt idx="228">
                  <c:v>55.122999999999998</c:v>
                </c:pt>
                <c:pt idx="229">
                  <c:v>46.091999999999999</c:v>
                </c:pt>
                <c:pt idx="230">
                  <c:v>43.359000000000002</c:v>
                </c:pt>
                <c:pt idx="231">
                  <c:v>41.05</c:v>
                </c:pt>
                <c:pt idx="232">
                  <c:v>35.957999999999998</c:v>
                </c:pt>
                <c:pt idx="233">
                  <c:v>37.991</c:v>
                </c:pt>
                <c:pt idx="234">
                  <c:v>34.682000000000002</c:v>
                </c:pt>
                <c:pt idx="235">
                  <c:v>29.683</c:v>
                </c:pt>
                <c:pt idx="236">
                  <c:v>32.831000000000003</c:v>
                </c:pt>
                <c:pt idx="237">
                  <c:v>31.416</c:v>
                </c:pt>
                <c:pt idx="238">
                  <c:v>31.187999999999999</c:v>
                </c:pt>
                <c:pt idx="239">
                  <c:v>26.143000000000001</c:v>
                </c:pt>
                <c:pt idx="240">
                  <c:v>28.207000000000001</c:v>
                </c:pt>
                <c:pt idx="241">
                  <c:v>23.731000000000002</c:v>
                </c:pt>
                <c:pt idx="242">
                  <c:v>19.401</c:v>
                </c:pt>
                <c:pt idx="243">
                  <c:v>11.824</c:v>
                </c:pt>
                <c:pt idx="244">
                  <c:v>28.123000000000001</c:v>
                </c:pt>
                <c:pt idx="245">
                  <c:v>24.768999999999998</c:v>
                </c:pt>
                <c:pt idx="246">
                  <c:v>30.167000000000002</c:v>
                </c:pt>
                <c:pt idx="247">
                  <c:v>23.498000000000001</c:v>
                </c:pt>
                <c:pt idx="248">
                  <c:v>15.224</c:v>
                </c:pt>
                <c:pt idx="249">
                  <c:v>17.704999999999998</c:v>
                </c:pt>
                <c:pt idx="250">
                  <c:v>22.855</c:v>
                </c:pt>
                <c:pt idx="251">
                  <c:v>17.998999999999999</c:v>
                </c:pt>
                <c:pt idx="252">
                  <c:v>18.574000000000002</c:v>
                </c:pt>
                <c:pt idx="253">
                  <c:v>19.59</c:v>
                </c:pt>
                <c:pt idx="254">
                  <c:v>12.476000000000001</c:v>
                </c:pt>
                <c:pt idx="255">
                  <c:v>10.209</c:v>
                </c:pt>
                <c:pt idx="256">
                  <c:v>11.574</c:v>
                </c:pt>
                <c:pt idx="257">
                  <c:v>9.1489999999999991</c:v>
                </c:pt>
                <c:pt idx="258">
                  <c:v>11.670999999999999</c:v>
                </c:pt>
                <c:pt idx="259">
                  <c:v>8.7140000000000004</c:v>
                </c:pt>
                <c:pt idx="260">
                  <c:v>1.4410000000000001</c:v>
                </c:pt>
                <c:pt idx="261">
                  <c:v>-1.962</c:v>
                </c:pt>
                <c:pt idx="262">
                  <c:v>2.2309999999999999</c:v>
                </c:pt>
                <c:pt idx="263">
                  <c:v>1.6839999999999999</c:v>
                </c:pt>
                <c:pt idx="264">
                  <c:v>0.111</c:v>
                </c:pt>
                <c:pt idx="265">
                  <c:v>0.92200000000000004</c:v>
                </c:pt>
                <c:pt idx="266">
                  <c:v>-4.7670000000000003</c:v>
                </c:pt>
                <c:pt idx="267">
                  <c:v>-9.6530000000000005</c:v>
                </c:pt>
                <c:pt idx="268">
                  <c:v>-12.57</c:v>
                </c:pt>
                <c:pt idx="269">
                  <c:v>-15.066000000000001</c:v>
                </c:pt>
                <c:pt idx="270">
                  <c:v>-6.2549999999999999</c:v>
                </c:pt>
                <c:pt idx="271">
                  <c:v>2.3130000000000002</c:v>
                </c:pt>
                <c:pt idx="272">
                  <c:v>3.4940000000000002</c:v>
                </c:pt>
                <c:pt idx="273">
                  <c:v>-4.3449999999999998</c:v>
                </c:pt>
                <c:pt idx="274">
                  <c:v>3.302</c:v>
                </c:pt>
                <c:pt idx="275">
                  <c:v>8.0440000000000005</c:v>
                </c:pt>
                <c:pt idx="276">
                  <c:v>9.8279999999999994</c:v>
                </c:pt>
                <c:pt idx="277">
                  <c:v>11.375</c:v>
                </c:pt>
                <c:pt idx="278">
                  <c:v>18.942</c:v>
                </c:pt>
                <c:pt idx="279">
                  <c:v>17.193999999999999</c:v>
                </c:pt>
                <c:pt idx="280">
                  <c:v>19.341999999999999</c:v>
                </c:pt>
                <c:pt idx="281">
                  <c:v>9.4260000000000002</c:v>
                </c:pt>
                <c:pt idx="282">
                  <c:v>11.372999999999999</c:v>
                </c:pt>
                <c:pt idx="283">
                  <c:v>8.2919999999999998</c:v>
                </c:pt>
                <c:pt idx="284">
                  <c:v>-2.1930000000000001</c:v>
                </c:pt>
                <c:pt idx="285">
                  <c:v>-3.4089999999999998</c:v>
                </c:pt>
                <c:pt idx="286">
                  <c:v>-3.8860000000000001</c:v>
                </c:pt>
                <c:pt idx="287">
                  <c:v>-3.6309999999999998</c:v>
                </c:pt>
                <c:pt idx="288">
                  <c:v>-3.8239999999999998</c:v>
                </c:pt>
                <c:pt idx="289">
                  <c:v>-2.7789999999999999</c:v>
                </c:pt>
                <c:pt idx="290">
                  <c:v>-3.65</c:v>
                </c:pt>
                <c:pt idx="291">
                  <c:v>-0.20499999999999999</c:v>
                </c:pt>
                <c:pt idx="292">
                  <c:v>-1.2829999999999999</c:v>
                </c:pt>
                <c:pt idx="293">
                  <c:v>0.497</c:v>
                </c:pt>
                <c:pt idx="294">
                  <c:v>-3.5819999999999999</c:v>
                </c:pt>
                <c:pt idx="295">
                  <c:v>-7.5789999999999997</c:v>
                </c:pt>
                <c:pt idx="296">
                  <c:v>-3.23</c:v>
                </c:pt>
                <c:pt idx="297">
                  <c:v>-3.4140000000000001</c:v>
                </c:pt>
                <c:pt idx="298">
                  <c:v>-6.7240000000000002</c:v>
                </c:pt>
                <c:pt idx="299">
                  <c:v>-7.9219999999999997</c:v>
                </c:pt>
                <c:pt idx="300">
                  <c:v>-5.45</c:v>
                </c:pt>
                <c:pt idx="301">
                  <c:v>-4.2389999999999999</c:v>
                </c:pt>
                <c:pt idx="302">
                  <c:v>-6.2380000000000004</c:v>
                </c:pt>
                <c:pt idx="303">
                  <c:v>-8.2799999999999994</c:v>
                </c:pt>
                <c:pt idx="304">
                  <c:v>-8.7520000000000007</c:v>
                </c:pt>
                <c:pt idx="305">
                  <c:v>-10.209</c:v>
                </c:pt>
                <c:pt idx="306">
                  <c:v>-13.677</c:v>
                </c:pt>
                <c:pt idx="307">
                  <c:v>-16.484999999999999</c:v>
                </c:pt>
                <c:pt idx="308">
                  <c:v>-18.346</c:v>
                </c:pt>
                <c:pt idx="309">
                  <c:v>-10.291</c:v>
                </c:pt>
                <c:pt idx="310">
                  <c:v>-12.481999999999999</c:v>
                </c:pt>
                <c:pt idx="311">
                  <c:v>-12.429</c:v>
                </c:pt>
                <c:pt idx="312">
                  <c:v>-9.9930000000000003</c:v>
                </c:pt>
                <c:pt idx="313">
                  <c:v>-11.67</c:v>
                </c:pt>
                <c:pt idx="314">
                  <c:v>-10.842000000000001</c:v>
                </c:pt>
                <c:pt idx="315">
                  <c:v>-10.646000000000001</c:v>
                </c:pt>
                <c:pt idx="316">
                  <c:v>-14.308</c:v>
                </c:pt>
                <c:pt idx="317">
                  <c:v>-9.6950000000000003</c:v>
                </c:pt>
                <c:pt idx="318">
                  <c:v>-11.167999999999999</c:v>
                </c:pt>
                <c:pt idx="319">
                  <c:v>-11.144</c:v>
                </c:pt>
                <c:pt idx="320">
                  <c:v>-13.981999999999999</c:v>
                </c:pt>
                <c:pt idx="321">
                  <c:v>-14.826000000000001</c:v>
                </c:pt>
                <c:pt idx="322">
                  <c:v>-3.452</c:v>
                </c:pt>
                <c:pt idx="323">
                  <c:v>-7.9989999999999997</c:v>
                </c:pt>
                <c:pt idx="324">
                  <c:v>-4.6360000000000001</c:v>
                </c:pt>
                <c:pt idx="325">
                  <c:v>0.86299999999999999</c:v>
                </c:pt>
                <c:pt idx="326">
                  <c:v>3.0960000000000001</c:v>
                </c:pt>
                <c:pt idx="327">
                  <c:v>2.2280000000000002</c:v>
                </c:pt>
                <c:pt idx="328">
                  <c:v>8.0000000000000002E-3</c:v>
                </c:pt>
                <c:pt idx="329">
                  <c:v>2.3199999999999998</c:v>
                </c:pt>
                <c:pt idx="330">
                  <c:v>1.714</c:v>
                </c:pt>
                <c:pt idx="331">
                  <c:v>-3.363</c:v>
                </c:pt>
                <c:pt idx="332">
                  <c:v>-2.827</c:v>
                </c:pt>
                <c:pt idx="333">
                  <c:v>-1.73</c:v>
                </c:pt>
                <c:pt idx="334">
                  <c:v>0.129</c:v>
                </c:pt>
                <c:pt idx="335">
                  <c:v>-2.6320000000000001</c:v>
                </c:pt>
                <c:pt idx="336">
                  <c:v>11.535</c:v>
                </c:pt>
                <c:pt idx="337">
                  <c:v>14.048</c:v>
                </c:pt>
                <c:pt idx="338">
                  <c:v>22.257000000000001</c:v>
                </c:pt>
                <c:pt idx="339">
                  <c:v>15.542</c:v>
                </c:pt>
                <c:pt idx="340">
                  <c:v>19.89</c:v>
                </c:pt>
                <c:pt idx="341">
                  <c:v>17.613</c:v>
                </c:pt>
                <c:pt idx="342">
                  <c:v>18.577000000000002</c:v>
                </c:pt>
                <c:pt idx="343">
                  <c:v>24.58</c:v>
                </c:pt>
                <c:pt idx="344">
                  <c:v>26.119</c:v>
                </c:pt>
                <c:pt idx="345">
                  <c:v>36.375999999999998</c:v>
                </c:pt>
                <c:pt idx="346">
                  <c:v>49.301000000000002</c:v>
                </c:pt>
                <c:pt idx="347">
                  <c:v>32.665999999999997</c:v>
                </c:pt>
                <c:pt idx="348">
                  <c:v>36.886000000000003</c:v>
                </c:pt>
                <c:pt idx="349">
                  <c:v>47.765000000000001</c:v>
                </c:pt>
                <c:pt idx="350">
                  <c:v>41.396999999999998</c:v>
                </c:pt>
                <c:pt idx="351">
                  <c:v>58.319000000000003</c:v>
                </c:pt>
                <c:pt idx="352">
                  <c:v>58.466999999999999</c:v>
                </c:pt>
                <c:pt idx="353">
                  <c:v>56.017000000000003</c:v>
                </c:pt>
                <c:pt idx="354">
                  <c:v>45.527999999999999</c:v>
                </c:pt>
                <c:pt idx="355">
                  <c:v>60.95</c:v>
                </c:pt>
                <c:pt idx="356">
                  <c:v>62.835999999999999</c:v>
                </c:pt>
                <c:pt idx="357">
                  <c:v>63.912999999999997</c:v>
                </c:pt>
                <c:pt idx="358">
                  <c:v>82.004000000000005</c:v>
                </c:pt>
                <c:pt idx="359">
                  <c:v>82.715999999999994</c:v>
                </c:pt>
                <c:pt idx="360">
                  <c:v>93.149000000000001</c:v>
                </c:pt>
                <c:pt idx="361">
                  <c:v>90.665000000000006</c:v>
                </c:pt>
                <c:pt idx="362">
                  <c:v>100.33499999999999</c:v>
                </c:pt>
                <c:pt idx="363">
                  <c:v>92.637</c:v>
                </c:pt>
                <c:pt idx="364">
                  <c:v>97.878</c:v>
                </c:pt>
                <c:pt idx="365">
                  <c:v>95.820999999999998</c:v>
                </c:pt>
                <c:pt idx="366">
                  <c:v>112.663</c:v>
                </c:pt>
                <c:pt idx="367">
                  <c:v>122.91800000000001</c:v>
                </c:pt>
                <c:pt idx="368">
                  <c:v>128.36199999999999</c:v>
                </c:pt>
                <c:pt idx="369">
                  <c:v>137.04900000000001</c:v>
                </c:pt>
                <c:pt idx="370">
                  <c:v>152.245</c:v>
                </c:pt>
                <c:pt idx="371">
                  <c:v>171.42500000000001</c:v>
                </c:pt>
                <c:pt idx="372">
                  <c:v>185.715</c:v>
                </c:pt>
                <c:pt idx="373">
                  <c:v>178.35400000000001</c:v>
                </c:pt>
                <c:pt idx="374">
                  <c:v>189.578</c:v>
                </c:pt>
                <c:pt idx="375">
                  <c:v>201.196</c:v>
                </c:pt>
                <c:pt idx="376">
                  <c:v>196.126</c:v>
                </c:pt>
                <c:pt idx="377">
                  <c:v>174.023</c:v>
                </c:pt>
                <c:pt idx="378">
                  <c:v>179.3</c:v>
                </c:pt>
                <c:pt idx="379">
                  <c:v>164.80799999999999</c:v>
                </c:pt>
                <c:pt idx="380">
                  <c:v>172.65</c:v>
                </c:pt>
                <c:pt idx="381">
                  <c:v>157.13399999999999</c:v>
                </c:pt>
                <c:pt idx="382">
                  <c:v>147.31800000000001</c:v>
                </c:pt>
                <c:pt idx="383">
                  <c:v>140.279</c:v>
                </c:pt>
                <c:pt idx="384">
                  <c:v>152.489</c:v>
                </c:pt>
                <c:pt idx="385">
                  <c:v>140.262</c:v>
                </c:pt>
                <c:pt idx="386">
                  <c:v>140.922</c:v>
                </c:pt>
                <c:pt idx="387">
                  <c:v>145.71299999999999</c:v>
                </c:pt>
                <c:pt idx="388">
                  <c:v>153.45500000000001</c:v>
                </c:pt>
                <c:pt idx="389">
                  <c:v>123.321</c:v>
                </c:pt>
                <c:pt idx="390">
                  <c:v>127.545</c:v>
                </c:pt>
                <c:pt idx="391">
                  <c:v>137.31</c:v>
                </c:pt>
                <c:pt idx="392">
                  <c:v>144.47900000000001</c:v>
                </c:pt>
                <c:pt idx="393">
                  <c:v>136.13</c:v>
                </c:pt>
                <c:pt idx="394">
                  <c:v>144.43799999999999</c:v>
                </c:pt>
                <c:pt idx="395">
                  <c:v>144.09700000000001</c:v>
                </c:pt>
                <c:pt idx="396">
                  <c:v>144.03899999999999</c:v>
                </c:pt>
                <c:pt idx="397">
                  <c:v>141.56299999999999</c:v>
                </c:pt>
                <c:pt idx="398">
                  <c:v>145.46100000000001</c:v>
                </c:pt>
                <c:pt idx="399">
                  <c:v>146.62100000000001</c:v>
                </c:pt>
                <c:pt idx="400">
                  <c:v>149.07400000000001</c:v>
                </c:pt>
                <c:pt idx="401">
                  <c:v>139.745</c:v>
                </c:pt>
                <c:pt idx="402">
                  <c:v>150.88200000000001</c:v>
                </c:pt>
                <c:pt idx="403">
                  <c:v>163.83000000000001</c:v>
                </c:pt>
                <c:pt idx="404">
                  <c:v>181.691</c:v>
                </c:pt>
                <c:pt idx="405">
                  <c:v>201.87</c:v>
                </c:pt>
                <c:pt idx="406">
                  <c:v>225.935</c:v>
                </c:pt>
                <c:pt idx="407">
                  <c:v>231.09100000000001</c:v>
                </c:pt>
                <c:pt idx="408">
                  <c:v>217.113</c:v>
                </c:pt>
                <c:pt idx="409">
                  <c:v>239.84100000000001</c:v>
                </c:pt>
                <c:pt idx="410">
                  <c:v>246.803</c:v>
                </c:pt>
                <c:pt idx="411">
                  <c:v>243.648</c:v>
                </c:pt>
                <c:pt idx="412">
                  <c:v>209.64599999999999</c:v>
                </c:pt>
                <c:pt idx="413">
                  <c:v>193.70400000000001</c:v>
                </c:pt>
                <c:pt idx="414">
                  <c:v>177.904</c:v>
                </c:pt>
                <c:pt idx="415">
                  <c:v>180.94</c:v>
                </c:pt>
                <c:pt idx="416">
                  <c:v>138.28299999999999</c:v>
                </c:pt>
                <c:pt idx="417">
                  <c:v>127.815</c:v>
                </c:pt>
                <c:pt idx="418">
                  <c:v>154.322</c:v>
                </c:pt>
                <c:pt idx="419">
                  <c:v>164.10300000000001</c:v>
                </c:pt>
                <c:pt idx="420">
                  <c:v>159.542</c:v>
                </c:pt>
                <c:pt idx="421">
                  <c:v>180.535</c:v>
                </c:pt>
                <c:pt idx="422">
                  <c:v>189.2</c:v>
                </c:pt>
                <c:pt idx="423">
                  <c:v>199.084</c:v>
                </c:pt>
                <c:pt idx="424">
                  <c:v>189.55699999999999</c:v>
                </c:pt>
                <c:pt idx="425">
                  <c:v>184.53399999999999</c:v>
                </c:pt>
                <c:pt idx="426">
                  <c:v>204.1</c:v>
                </c:pt>
                <c:pt idx="427">
                  <c:v>192.25299999999999</c:v>
                </c:pt>
                <c:pt idx="428">
                  <c:v>193.22499999999999</c:v>
                </c:pt>
                <c:pt idx="429">
                  <c:v>176.535</c:v>
                </c:pt>
                <c:pt idx="430">
                  <c:v>188.39500000000001</c:v>
                </c:pt>
                <c:pt idx="431">
                  <c:v>193.64699999999999</c:v>
                </c:pt>
                <c:pt idx="432">
                  <c:v>197.292</c:v>
                </c:pt>
                <c:pt idx="433">
                  <c:v>197.858</c:v>
                </c:pt>
                <c:pt idx="434">
                  <c:v>203.10599999999999</c:v>
                </c:pt>
                <c:pt idx="435">
                  <c:v>228.851</c:v>
                </c:pt>
                <c:pt idx="436">
                  <c:v>229.05699999999999</c:v>
                </c:pt>
                <c:pt idx="437">
                  <c:v>228.125</c:v>
                </c:pt>
                <c:pt idx="438">
                  <c:v>256.41800000000001</c:v>
                </c:pt>
                <c:pt idx="439">
                  <c:v>254.27799999999999</c:v>
                </c:pt>
                <c:pt idx="440">
                  <c:v>253.358</c:v>
                </c:pt>
                <c:pt idx="441">
                  <c:v>252.572</c:v>
                </c:pt>
                <c:pt idx="442">
                  <c:v>257.68200000000002</c:v>
                </c:pt>
                <c:pt idx="443">
                  <c:v>242.50800000000001</c:v>
                </c:pt>
                <c:pt idx="444">
                  <c:v>251.51599999999999</c:v>
                </c:pt>
                <c:pt idx="445">
                  <c:v>240.06700000000001</c:v>
                </c:pt>
                <c:pt idx="446">
                  <c:v>265.44200000000001</c:v>
                </c:pt>
                <c:pt idx="447">
                  <c:v>266.21300000000002</c:v>
                </c:pt>
                <c:pt idx="448">
                  <c:v>236.61699999999999</c:v>
                </c:pt>
                <c:pt idx="449">
                  <c:v>255.04499999999999</c:v>
                </c:pt>
                <c:pt idx="450">
                  <c:v>251.80799999999999</c:v>
                </c:pt>
                <c:pt idx="451">
                  <c:v>247.27500000000001</c:v>
                </c:pt>
                <c:pt idx="452">
                  <c:v>242.767</c:v>
                </c:pt>
                <c:pt idx="453">
                  <c:v>250.76</c:v>
                </c:pt>
                <c:pt idx="454">
                  <c:v>244.15</c:v>
                </c:pt>
                <c:pt idx="455">
                  <c:v>246.92099999999999</c:v>
                </c:pt>
                <c:pt idx="456">
                  <c:v>233.20699999999999</c:v>
                </c:pt>
                <c:pt idx="457">
                  <c:v>235.18199999999999</c:v>
                </c:pt>
                <c:pt idx="458">
                  <c:v>241.833</c:v>
                </c:pt>
                <c:pt idx="459">
                  <c:v>245.809</c:v>
                </c:pt>
                <c:pt idx="460">
                  <c:v>248.78299999999999</c:v>
                </c:pt>
                <c:pt idx="461">
                  <c:v>249.15799999999999</c:v>
                </c:pt>
                <c:pt idx="462">
                  <c:v>265.48500000000001</c:v>
                </c:pt>
                <c:pt idx="463">
                  <c:v>260.92500000000001</c:v>
                </c:pt>
                <c:pt idx="464">
                  <c:v>264.02600000000001</c:v>
                </c:pt>
                <c:pt idx="465">
                  <c:v>252.393</c:v>
                </c:pt>
                <c:pt idx="466">
                  <c:v>264.03899999999999</c:v>
                </c:pt>
                <c:pt idx="467">
                  <c:v>274.947</c:v>
                </c:pt>
                <c:pt idx="468">
                  <c:v>274.404</c:v>
                </c:pt>
                <c:pt idx="469">
                  <c:v>283.68400000000003</c:v>
                </c:pt>
                <c:pt idx="470">
                  <c:v>269.73399999999998</c:v>
                </c:pt>
                <c:pt idx="471">
                  <c:v>285.17899999999997</c:v>
                </c:pt>
                <c:pt idx="472">
                  <c:v>281.01799999999997</c:v>
                </c:pt>
                <c:pt idx="473">
                  <c:v>281.74599999999998</c:v>
                </c:pt>
                <c:pt idx="474">
                  <c:v>277.05700000000002</c:v>
                </c:pt>
                <c:pt idx="475">
                  <c:v>280.00400000000002</c:v>
                </c:pt>
                <c:pt idx="476">
                  <c:v>286.411</c:v>
                </c:pt>
                <c:pt idx="477">
                  <c:v>285.47500000000002</c:v>
                </c:pt>
                <c:pt idx="478">
                  <c:v>279.78500000000003</c:v>
                </c:pt>
                <c:pt idx="479">
                  <c:v>278.65800000000002</c:v>
                </c:pt>
                <c:pt idx="480">
                  <c:v>275.08600000000001</c:v>
                </c:pt>
                <c:pt idx="481">
                  <c:v>269.79899999999998</c:v>
                </c:pt>
                <c:pt idx="482">
                  <c:v>280.52100000000002</c:v>
                </c:pt>
                <c:pt idx="483">
                  <c:v>283.87599999999998</c:v>
                </c:pt>
                <c:pt idx="484">
                  <c:v>282.411</c:v>
                </c:pt>
                <c:pt idx="485">
                  <c:v>280.91699999999997</c:v>
                </c:pt>
                <c:pt idx="486">
                  <c:v>274.15199999999999</c:v>
                </c:pt>
                <c:pt idx="487">
                  <c:v>269.08600000000001</c:v>
                </c:pt>
                <c:pt idx="488">
                  <c:v>261.53899999999999</c:v>
                </c:pt>
                <c:pt idx="489">
                  <c:v>266.93099999999998</c:v>
                </c:pt>
                <c:pt idx="490">
                  <c:v>247.20699999999999</c:v>
                </c:pt>
                <c:pt idx="491">
                  <c:v>252.43299999999999</c:v>
                </c:pt>
                <c:pt idx="492">
                  <c:v>247.399</c:v>
                </c:pt>
                <c:pt idx="493">
                  <c:v>250.65799999999999</c:v>
                </c:pt>
                <c:pt idx="494">
                  <c:v>250.78899999999999</c:v>
                </c:pt>
                <c:pt idx="495">
                  <c:v>245.702</c:v>
                </c:pt>
                <c:pt idx="496">
                  <c:v>234.982</c:v>
                </c:pt>
                <c:pt idx="497">
                  <c:v>242.482</c:v>
                </c:pt>
                <c:pt idx="498">
                  <c:v>233.46700000000001</c:v>
                </c:pt>
                <c:pt idx="499">
                  <c:v>240.78899999999999</c:v>
                </c:pt>
                <c:pt idx="500">
                  <c:v>235.696</c:v>
                </c:pt>
                <c:pt idx="501">
                  <c:v>230.876</c:v>
                </c:pt>
                <c:pt idx="502">
                  <c:v>214.08199999999999</c:v>
                </c:pt>
                <c:pt idx="503">
                  <c:v>212.13200000000001</c:v>
                </c:pt>
                <c:pt idx="504">
                  <c:v>209.447</c:v>
                </c:pt>
                <c:pt idx="505">
                  <c:v>218.489</c:v>
                </c:pt>
                <c:pt idx="506">
                  <c:v>222.23</c:v>
                </c:pt>
                <c:pt idx="507">
                  <c:v>227.11</c:v>
                </c:pt>
                <c:pt idx="508">
                  <c:v>216.245</c:v>
                </c:pt>
                <c:pt idx="509">
                  <c:v>209.31</c:v>
                </c:pt>
                <c:pt idx="510">
                  <c:v>204.666</c:v>
                </c:pt>
                <c:pt idx="511">
                  <c:v>219.85499999999999</c:v>
                </c:pt>
                <c:pt idx="512">
                  <c:v>220.126</c:v>
                </c:pt>
                <c:pt idx="513">
                  <c:v>226.14699999999999</c:v>
                </c:pt>
                <c:pt idx="514">
                  <c:v>216.11500000000001</c:v>
                </c:pt>
                <c:pt idx="515">
                  <c:v>228.13200000000001</c:v>
                </c:pt>
                <c:pt idx="516">
                  <c:v>236.44300000000001</c:v>
                </c:pt>
                <c:pt idx="517">
                  <c:v>235.63200000000001</c:v>
                </c:pt>
                <c:pt idx="518">
                  <c:v>253.50800000000001</c:v>
                </c:pt>
                <c:pt idx="519">
                  <c:v>268.06599999999997</c:v>
                </c:pt>
                <c:pt idx="520">
                  <c:v>272.05900000000003</c:v>
                </c:pt>
                <c:pt idx="521">
                  <c:v>274.375</c:v>
                </c:pt>
                <c:pt idx="522">
                  <c:v>269.81099999999998</c:v>
                </c:pt>
                <c:pt idx="523">
                  <c:v>272.85700000000003</c:v>
                </c:pt>
                <c:pt idx="524">
                  <c:v>275.25</c:v>
                </c:pt>
                <c:pt idx="525">
                  <c:v>279.339</c:v>
                </c:pt>
                <c:pt idx="526">
                  <c:v>278.096</c:v>
                </c:pt>
                <c:pt idx="527">
                  <c:v>288.92500000000001</c:v>
                </c:pt>
                <c:pt idx="528">
                  <c:v>279.23599999999999</c:v>
                </c:pt>
                <c:pt idx="529">
                  <c:v>283.07799999999997</c:v>
                </c:pt>
                <c:pt idx="530">
                  <c:v>269.86900000000003</c:v>
                </c:pt>
                <c:pt idx="531">
                  <c:v>280.71600000000001</c:v>
                </c:pt>
                <c:pt idx="532">
                  <c:v>275.92500000000001</c:v>
                </c:pt>
                <c:pt idx="533">
                  <c:v>268.10899999999998</c:v>
                </c:pt>
                <c:pt idx="534">
                  <c:v>270.50700000000001</c:v>
                </c:pt>
                <c:pt idx="535">
                  <c:v>264.24799999999999</c:v>
                </c:pt>
                <c:pt idx="536">
                  <c:v>276.90100000000001</c:v>
                </c:pt>
                <c:pt idx="537">
                  <c:v>271.23</c:v>
                </c:pt>
                <c:pt idx="538">
                  <c:v>273.64800000000002</c:v>
                </c:pt>
                <c:pt idx="539">
                  <c:v>268.28500000000003</c:v>
                </c:pt>
                <c:pt idx="540">
                  <c:v>259.637</c:v>
                </c:pt>
                <c:pt idx="541">
                  <c:v>263.68</c:v>
                </c:pt>
                <c:pt idx="542">
                  <c:v>263.267</c:v>
                </c:pt>
                <c:pt idx="543">
                  <c:v>259.608</c:v>
                </c:pt>
                <c:pt idx="544">
                  <c:v>256.00700000000001</c:v>
                </c:pt>
                <c:pt idx="545">
                  <c:v>257.01100000000002</c:v>
                </c:pt>
                <c:pt idx="546">
                  <c:v>256.84399999999999</c:v>
                </c:pt>
                <c:pt idx="547">
                  <c:v>253.35</c:v>
                </c:pt>
                <c:pt idx="548">
                  <c:v>270.83600000000001</c:v>
                </c:pt>
                <c:pt idx="549">
                  <c:v>263.48</c:v>
                </c:pt>
                <c:pt idx="550">
                  <c:v>255.184</c:v>
                </c:pt>
                <c:pt idx="551">
                  <c:v>257.38</c:v>
                </c:pt>
                <c:pt idx="552">
                  <c:v>243.96700000000001</c:v>
                </c:pt>
                <c:pt idx="553">
                  <c:v>227.001</c:v>
                </c:pt>
                <c:pt idx="554">
                  <c:v>206.654</c:v>
                </c:pt>
                <c:pt idx="555">
                  <c:v>187.22800000000001</c:v>
                </c:pt>
                <c:pt idx="556">
                  <c:v>200.15799999999999</c:v>
                </c:pt>
                <c:pt idx="557">
                  <c:v>179.017</c:v>
                </c:pt>
                <c:pt idx="558">
                  <c:v>174.87899999999999</c:v>
                </c:pt>
                <c:pt idx="559">
                  <c:v>188.154</c:v>
                </c:pt>
                <c:pt idx="560">
                  <c:v>161.47999999999999</c:v>
                </c:pt>
                <c:pt idx="561">
                  <c:v>167.13</c:v>
                </c:pt>
                <c:pt idx="562">
                  <c:v>178.69800000000001</c:v>
                </c:pt>
                <c:pt idx="563">
                  <c:v>198.11799999999999</c:v>
                </c:pt>
                <c:pt idx="564">
                  <c:v>195.13</c:v>
                </c:pt>
                <c:pt idx="565">
                  <c:v>202.68600000000001</c:v>
                </c:pt>
                <c:pt idx="566">
                  <c:v>181.32900000000001</c:v>
                </c:pt>
                <c:pt idx="567">
                  <c:v>182.572</c:v>
                </c:pt>
                <c:pt idx="568">
                  <c:v>173.1</c:v>
                </c:pt>
                <c:pt idx="569">
                  <c:v>168.93700000000001</c:v>
                </c:pt>
                <c:pt idx="570">
                  <c:v>178.197</c:v>
                </c:pt>
                <c:pt idx="571">
                  <c:v>183.69</c:v>
                </c:pt>
                <c:pt idx="572">
                  <c:v>162.44</c:v>
                </c:pt>
                <c:pt idx="573">
                  <c:v>174.089</c:v>
                </c:pt>
                <c:pt idx="574">
                  <c:v>163.6</c:v>
                </c:pt>
                <c:pt idx="575">
                  <c:v>170.07900000000001</c:v>
                </c:pt>
                <c:pt idx="576">
                  <c:v>164.119</c:v>
                </c:pt>
                <c:pt idx="577">
                  <c:v>178.31299999999999</c:v>
                </c:pt>
                <c:pt idx="578">
                  <c:v>167.91</c:v>
                </c:pt>
                <c:pt idx="579">
                  <c:v>169.101</c:v>
                </c:pt>
                <c:pt idx="580">
                  <c:v>171.108</c:v>
                </c:pt>
                <c:pt idx="581">
                  <c:v>171.02</c:v>
                </c:pt>
                <c:pt idx="582">
                  <c:v>166.96899999999999</c:v>
                </c:pt>
                <c:pt idx="583">
                  <c:v>169.91</c:v>
                </c:pt>
                <c:pt idx="584">
                  <c:v>170.89699999999999</c:v>
                </c:pt>
                <c:pt idx="585">
                  <c:v>193.417</c:v>
                </c:pt>
                <c:pt idx="586">
                  <c:v>187.88800000000001</c:v>
                </c:pt>
                <c:pt idx="587">
                  <c:v>187.99600000000001</c:v>
                </c:pt>
                <c:pt idx="588">
                  <c:v>173.874</c:v>
                </c:pt>
                <c:pt idx="589">
                  <c:v>171.51599999999999</c:v>
                </c:pt>
                <c:pt idx="590">
                  <c:v>169.66300000000001</c:v>
                </c:pt>
                <c:pt idx="591">
                  <c:v>167.67400000000001</c:v>
                </c:pt>
                <c:pt idx="592">
                  <c:v>162.35599999999999</c:v>
                </c:pt>
                <c:pt idx="593">
                  <c:v>157.84800000000001</c:v>
                </c:pt>
                <c:pt idx="594">
                  <c:v>142.80799999999999</c:v>
                </c:pt>
                <c:pt idx="595">
                  <c:v>145.15799999999999</c:v>
                </c:pt>
                <c:pt idx="596">
                  <c:v>120.482</c:v>
                </c:pt>
                <c:pt idx="597">
                  <c:v>136.822</c:v>
                </c:pt>
                <c:pt idx="598">
                  <c:v>130.601</c:v>
                </c:pt>
                <c:pt idx="599">
                  <c:v>137.02600000000001</c:v>
                </c:pt>
                <c:pt idx="600">
                  <c:v>134.268</c:v>
                </c:pt>
                <c:pt idx="601">
                  <c:v>127.813</c:v>
                </c:pt>
                <c:pt idx="602">
                  <c:v>124.851</c:v>
                </c:pt>
                <c:pt idx="603">
                  <c:v>125.405</c:v>
                </c:pt>
                <c:pt idx="604">
                  <c:v>130.65799999999999</c:v>
                </c:pt>
                <c:pt idx="605">
                  <c:v>132.43700000000001</c:v>
                </c:pt>
                <c:pt idx="606">
                  <c:v>139.55600000000001</c:v>
                </c:pt>
                <c:pt idx="607">
                  <c:v>152.31399999999999</c:v>
                </c:pt>
                <c:pt idx="608">
                  <c:v>141.79599999999999</c:v>
                </c:pt>
                <c:pt idx="609">
                  <c:v>132.68299999999999</c:v>
                </c:pt>
                <c:pt idx="610">
                  <c:v>141.66800000000001</c:v>
                </c:pt>
                <c:pt idx="611">
                  <c:v>161.48699999999999</c:v>
                </c:pt>
                <c:pt idx="612">
                  <c:v>149.351</c:v>
                </c:pt>
                <c:pt idx="613">
                  <c:v>140.20500000000001</c:v>
                </c:pt>
                <c:pt idx="614">
                  <c:v>148.37299999999999</c:v>
                </c:pt>
                <c:pt idx="615">
                  <c:v>139.489</c:v>
                </c:pt>
                <c:pt idx="616">
                  <c:v>146.47800000000001</c:v>
                </c:pt>
                <c:pt idx="617">
                  <c:v>144.41399999999999</c:v>
                </c:pt>
                <c:pt idx="618">
                  <c:v>142.91300000000001</c:v>
                </c:pt>
                <c:pt idx="619">
                  <c:v>134.43600000000001</c:v>
                </c:pt>
                <c:pt idx="620">
                  <c:v>133.892</c:v>
                </c:pt>
                <c:pt idx="621">
                  <c:v>141.55600000000001</c:v>
                </c:pt>
                <c:pt idx="622">
                  <c:v>136.55799999999999</c:v>
                </c:pt>
                <c:pt idx="623">
                  <c:v>137.94900000000001</c:v>
                </c:pt>
                <c:pt idx="624">
                  <c:v>146.351</c:v>
                </c:pt>
                <c:pt idx="625">
                  <c:v>149.22999999999999</c:v>
                </c:pt>
                <c:pt idx="626">
                  <c:v>145.048</c:v>
                </c:pt>
                <c:pt idx="627">
                  <c:v>163.16</c:v>
                </c:pt>
                <c:pt idx="628">
                  <c:v>161.482</c:v>
                </c:pt>
                <c:pt idx="629">
                  <c:v>158.733</c:v>
                </c:pt>
                <c:pt idx="630">
                  <c:v>167.28700000000001</c:v>
                </c:pt>
                <c:pt idx="631">
                  <c:v>174.916</c:v>
                </c:pt>
                <c:pt idx="632">
                  <c:v>169.59200000000001</c:v>
                </c:pt>
                <c:pt idx="633">
                  <c:v>173.16</c:v>
                </c:pt>
                <c:pt idx="634">
                  <c:v>170.983</c:v>
                </c:pt>
                <c:pt idx="635">
                  <c:v>160.30500000000001</c:v>
                </c:pt>
                <c:pt idx="636">
                  <c:v>178.87299999999999</c:v>
                </c:pt>
                <c:pt idx="637">
                  <c:v>173.54400000000001</c:v>
                </c:pt>
                <c:pt idx="638">
                  <c:v>167.096</c:v>
                </c:pt>
                <c:pt idx="639">
                  <c:v>160.25700000000001</c:v>
                </c:pt>
                <c:pt idx="640">
                  <c:v>148.06100000000001</c:v>
                </c:pt>
                <c:pt idx="641">
                  <c:v>149.08099999999999</c:v>
                </c:pt>
                <c:pt idx="642">
                  <c:v>147.107</c:v>
                </c:pt>
                <c:pt idx="643">
                  <c:v>144.82599999999999</c:v>
                </c:pt>
                <c:pt idx="644">
                  <c:v>151.845</c:v>
                </c:pt>
                <c:pt idx="645">
                  <c:v>165.66399999999999</c:v>
                </c:pt>
                <c:pt idx="646">
                  <c:v>170.48</c:v>
                </c:pt>
                <c:pt idx="647">
                  <c:v>175.68</c:v>
                </c:pt>
                <c:pt idx="648">
                  <c:v>183.09399999999999</c:v>
                </c:pt>
                <c:pt idx="649">
                  <c:v>186.61799999999999</c:v>
                </c:pt>
                <c:pt idx="650">
                  <c:v>185.541</c:v>
                </c:pt>
                <c:pt idx="651">
                  <c:v>215.92599999999999</c:v>
                </c:pt>
                <c:pt idx="652">
                  <c:v>212.63900000000001</c:v>
                </c:pt>
                <c:pt idx="653">
                  <c:v>234.03</c:v>
                </c:pt>
                <c:pt idx="654">
                  <c:v>223.916</c:v>
                </c:pt>
                <c:pt idx="655">
                  <c:v>218.17</c:v>
                </c:pt>
                <c:pt idx="656">
                  <c:v>224.571</c:v>
                </c:pt>
                <c:pt idx="657">
                  <c:v>229.47200000000001</c:v>
                </c:pt>
                <c:pt idx="658">
                  <c:v>227.26300000000001</c:v>
                </c:pt>
                <c:pt idx="659">
                  <c:v>248.249</c:v>
                </c:pt>
                <c:pt idx="660">
                  <c:v>243.441</c:v>
                </c:pt>
                <c:pt idx="661">
                  <c:v>238.13200000000001</c:v>
                </c:pt>
                <c:pt idx="662">
                  <c:v>247.56899999999999</c:v>
                </c:pt>
                <c:pt idx="663">
                  <c:v>244.93899999999999</c:v>
                </c:pt>
                <c:pt idx="664">
                  <c:v>239.92500000000001</c:v>
                </c:pt>
                <c:pt idx="665">
                  <c:v>228.81700000000001</c:v>
                </c:pt>
                <c:pt idx="666">
                  <c:v>231.154</c:v>
                </c:pt>
                <c:pt idx="667">
                  <c:v>233.29499999999999</c:v>
                </c:pt>
                <c:pt idx="668">
                  <c:v>226.30799999999999</c:v>
                </c:pt>
                <c:pt idx="669">
                  <c:v>220.583</c:v>
                </c:pt>
                <c:pt idx="670">
                  <c:v>230.87299999999999</c:v>
                </c:pt>
                <c:pt idx="671">
                  <c:v>243.386</c:v>
                </c:pt>
                <c:pt idx="672">
                  <c:v>240.91</c:v>
                </c:pt>
                <c:pt idx="673">
                  <c:v>246.02600000000001</c:v>
                </c:pt>
                <c:pt idx="674">
                  <c:v>246.108</c:v>
                </c:pt>
                <c:pt idx="675">
                  <c:v>254.97200000000001</c:v>
                </c:pt>
                <c:pt idx="676">
                  <c:v>253.64</c:v>
                </c:pt>
                <c:pt idx="677">
                  <c:v>250.91300000000001</c:v>
                </c:pt>
                <c:pt idx="678">
                  <c:v>260.86799999999999</c:v>
                </c:pt>
                <c:pt idx="679">
                  <c:v>259.43799999999999</c:v>
                </c:pt>
                <c:pt idx="680">
                  <c:v>248.404</c:v>
                </c:pt>
                <c:pt idx="681">
                  <c:v>244.41300000000001</c:v>
                </c:pt>
                <c:pt idx="682">
                  <c:v>237.54</c:v>
                </c:pt>
                <c:pt idx="683">
                  <c:v>231.22900000000001</c:v>
                </c:pt>
                <c:pt idx="684">
                  <c:v>237.55199999999999</c:v>
                </c:pt>
                <c:pt idx="685">
                  <c:v>242.81200000000001</c:v>
                </c:pt>
                <c:pt idx="686">
                  <c:v>241.374</c:v>
                </c:pt>
                <c:pt idx="687">
                  <c:v>232.66800000000001</c:v>
                </c:pt>
                <c:pt idx="688">
                  <c:v>241.459</c:v>
                </c:pt>
                <c:pt idx="689">
                  <c:v>230.79599999999999</c:v>
                </c:pt>
                <c:pt idx="690">
                  <c:v>231.398</c:v>
                </c:pt>
                <c:pt idx="691">
                  <c:v>226.72</c:v>
                </c:pt>
                <c:pt idx="692">
                  <c:v>230.60599999999999</c:v>
                </c:pt>
                <c:pt idx="693">
                  <c:v>226.57400000000001</c:v>
                </c:pt>
                <c:pt idx="694">
                  <c:v>232.22</c:v>
                </c:pt>
                <c:pt idx="695">
                  <c:v>222.839</c:v>
                </c:pt>
                <c:pt idx="696">
                  <c:v>215.791</c:v>
                </c:pt>
                <c:pt idx="697">
                  <c:v>223.631</c:v>
                </c:pt>
                <c:pt idx="698">
                  <c:v>216.02</c:v>
                </c:pt>
                <c:pt idx="699">
                  <c:v>218.55699999999999</c:v>
                </c:pt>
                <c:pt idx="700">
                  <c:v>209.89099999999999</c:v>
                </c:pt>
                <c:pt idx="701">
                  <c:v>218.21</c:v>
                </c:pt>
                <c:pt idx="702">
                  <c:v>215.19900000000001</c:v>
                </c:pt>
                <c:pt idx="703">
                  <c:v>214.50899999999999</c:v>
                </c:pt>
                <c:pt idx="704">
                  <c:v>206.93600000000001</c:v>
                </c:pt>
                <c:pt idx="705">
                  <c:v>212.84100000000001</c:v>
                </c:pt>
                <c:pt idx="706">
                  <c:v>206.40899999999999</c:v>
                </c:pt>
                <c:pt idx="707">
                  <c:v>199.90799999999999</c:v>
                </c:pt>
                <c:pt idx="708">
                  <c:v>197.369</c:v>
                </c:pt>
                <c:pt idx="709">
                  <c:v>201.625</c:v>
                </c:pt>
                <c:pt idx="710">
                  <c:v>197.21199999999999</c:v>
                </c:pt>
                <c:pt idx="711">
                  <c:v>192.828</c:v>
                </c:pt>
                <c:pt idx="712">
                  <c:v>190.65</c:v>
                </c:pt>
                <c:pt idx="713">
                  <c:v>185.09700000000001</c:v>
                </c:pt>
                <c:pt idx="714">
                  <c:v>194.67500000000001</c:v>
                </c:pt>
                <c:pt idx="715">
                  <c:v>204.626</c:v>
                </c:pt>
                <c:pt idx="716">
                  <c:v>200.55500000000001</c:v>
                </c:pt>
                <c:pt idx="717">
                  <c:v>194.893</c:v>
                </c:pt>
                <c:pt idx="718">
                  <c:v>187.251</c:v>
                </c:pt>
                <c:pt idx="719">
                  <c:v>185.245</c:v>
                </c:pt>
                <c:pt idx="720">
                  <c:v>181.86500000000001</c:v>
                </c:pt>
                <c:pt idx="721">
                  <c:v>187.85599999999999</c:v>
                </c:pt>
                <c:pt idx="722">
                  <c:v>183.99199999999999</c:v>
                </c:pt>
                <c:pt idx="723">
                  <c:v>179.506</c:v>
                </c:pt>
                <c:pt idx="724">
                  <c:v>180.45400000000001</c:v>
                </c:pt>
                <c:pt idx="725">
                  <c:v>180.483</c:v>
                </c:pt>
                <c:pt idx="726">
                  <c:v>168.98500000000001</c:v>
                </c:pt>
                <c:pt idx="727">
                  <c:v>165.92099999999999</c:v>
                </c:pt>
                <c:pt idx="728">
                  <c:v>153.75700000000001</c:v>
                </c:pt>
                <c:pt idx="729">
                  <c:v>151.97300000000001</c:v>
                </c:pt>
                <c:pt idx="730">
                  <c:v>150.65899999999999</c:v>
                </c:pt>
                <c:pt idx="731">
                  <c:v>144.191</c:v>
                </c:pt>
                <c:pt idx="732">
                  <c:v>138.08199999999999</c:v>
                </c:pt>
                <c:pt idx="733">
                  <c:v>134.922</c:v>
                </c:pt>
                <c:pt idx="734">
                  <c:v>130.55000000000001</c:v>
                </c:pt>
                <c:pt idx="735">
                  <c:v>118.883</c:v>
                </c:pt>
                <c:pt idx="736">
                  <c:v>130.917</c:v>
                </c:pt>
                <c:pt idx="737">
                  <c:v>140.524</c:v>
                </c:pt>
                <c:pt idx="738">
                  <c:v>147.547</c:v>
                </c:pt>
                <c:pt idx="739">
                  <c:v>137.06399999999999</c:v>
                </c:pt>
                <c:pt idx="740">
                  <c:v>151.39500000000001</c:v>
                </c:pt>
                <c:pt idx="741">
                  <c:v>145.38300000000001</c:v>
                </c:pt>
                <c:pt idx="742">
                  <c:v>134.5</c:v>
                </c:pt>
                <c:pt idx="743">
                  <c:v>136.30799999999999</c:v>
                </c:pt>
                <c:pt idx="744">
                  <c:v>135.87799999999999</c:v>
                </c:pt>
                <c:pt idx="745">
                  <c:v>138.726</c:v>
                </c:pt>
                <c:pt idx="746">
                  <c:v>135.316</c:v>
                </c:pt>
                <c:pt idx="747">
                  <c:v>140.047</c:v>
                </c:pt>
                <c:pt idx="748">
                  <c:v>151.46100000000001</c:v>
                </c:pt>
                <c:pt idx="749">
                  <c:v>157.191</c:v>
                </c:pt>
                <c:pt idx="750">
                  <c:v>160.215</c:v>
                </c:pt>
                <c:pt idx="751">
                  <c:v>159.09</c:v>
                </c:pt>
                <c:pt idx="752">
                  <c:v>151.22200000000001</c:v>
                </c:pt>
                <c:pt idx="753">
                  <c:v>169.494</c:v>
                </c:pt>
                <c:pt idx="754">
                  <c:v>166.40100000000001</c:v>
                </c:pt>
                <c:pt idx="755">
                  <c:v>163.67699999999999</c:v>
                </c:pt>
                <c:pt idx="756">
                  <c:v>175.697</c:v>
                </c:pt>
                <c:pt idx="757">
                  <c:v>175.13300000000001</c:v>
                </c:pt>
                <c:pt idx="758">
                  <c:v>175.804</c:v>
                </c:pt>
                <c:pt idx="759">
                  <c:v>167.738</c:v>
                </c:pt>
                <c:pt idx="760">
                  <c:v>158.018</c:v>
                </c:pt>
                <c:pt idx="761">
                  <c:v>151.55500000000001</c:v>
                </c:pt>
                <c:pt idx="762">
                  <c:v>144.142</c:v>
                </c:pt>
                <c:pt idx="763">
                  <c:v>147.19</c:v>
                </c:pt>
                <c:pt idx="764">
                  <c:v>141.762</c:v>
                </c:pt>
                <c:pt idx="765">
                  <c:v>146.10599999999999</c:v>
                </c:pt>
                <c:pt idx="766">
                  <c:v>141.37299999999999</c:v>
                </c:pt>
                <c:pt idx="767">
                  <c:v>147.9</c:v>
                </c:pt>
                <c:pt idx="768">
                  <c:v>145.18600000000001</c:v>
                </c:pt>
                <c:pt idx="769">
                  <c:v>146.65299999999999</c:v>
                </c:pt>
                <c:pt idx="770">
                  <c:v>140.94800000000001</c:v>
                </c:pt>
                <c:pt idx="771">
                  <c:v>144.71</c:v>
                </c:pt>
                <c:pt idx="772">
                  <c:v>142.05099999999999</c:v>
                </c:pt>
                <c:pt idx="773">
                  <c:v>144.124</c:v>
                </c:pt>
                <c:pt idx="774">
                  <c:v>141.40100000000001</c:v>
                </c:pt>
                <c:pt idx="775">
                  <c:v>143.52699999999999</c:v>
                </c:pt>
                <c:pt idx="776">
                  <c:v>142.70500000000001</c:v>
                </c:pt>
                <c:pt idx="777">
                  <c:v>134.101</c:v>
                </c:pt>
                <c:pt idx="778">
                  <c:v>129.76499999999999</c:v>
                </c:pt>
                <c:pt idx="779">
                  <c:v>132.82900000000001</c:v>
                </c:pt>
                <c:pt idx="780">
                  <c:v>124.804</c:v>
                </c:pt>
                <c:pt idx="781">
                  <c:v>124.768</c:v>
                </c:pt>
                <c:pt idx="782">
                  <c:v>123.86499999999999</c:v>
                </c:pt>
                <c:pt idx="783">
                  <c:v>121.76900000000001</c:v>
                </c:pt>
                <c:pt idx="784">
                  <c:v>118.006</c:v>
                </c:pt>
                <c:pt idx="785">
                  <c:v>118.07</c:v>
                </c:pt>
                <c:pt idx="786">
                  <c:v>117.87</c:v>
                </c:pt>
                <c:pt idx="787">
                  <c:v>114.325</c:v>
                </c:pt>
                <c:pt idx="788">
                  <c:v>110.96299999999999</c:v>
                </c:pt>
                <c:pt idx="789">
                  <c:v>103.212</c:v>
                </c:pt>
                <c:pt idx="790">
                  <c:v>99.897000000000006</c:v>
                </c:pt>
                <c:pt idx="791">
                  <c:v>96.5</c:v>
                </c:pt>
                <c:pt idx="792">
                  <c:v>100.84699999999999</c:v>
                </c:pt>
                <c:pt idx="793">
                  <c:v>102.26300000000001</c:v>
                </c:pt>
                <c:pt idx="794">
                  <c:v>103.384</c:v>
                </c:pt>
                <c:pt idx="795">
                  <c:v>102.699</c:v>
                </c:pt>
                <c:pt idx="796">
                  <c:v>104.61199999999999</c:v>
                </c:pt>
                <c:pt idx="797">
                  <c:v>101.77200000000001</c:v>
                </c:pt>
                <c:pt idx="798">
                  <c:v>101.42</c:v>
                </c:pt>
                <c:pt idx="799">
                  <c:v>106.596</c:v>
                </c:pt>
                <c:pt idx="800">
                  <c:v>104.768</c:v>
                </c:pt>
                <c:pt idx="801">
                  <c:v>104.108</c:v>
                </c:pt>
                <c:pt idx="802">
                  <c:v>95.01</c:v>
                </c:pt>
                <c:pt idx="803">
                  <c:v>95.802000000000007</c:v>
                </c:pt>
                <c:pt idx="804">
                  <c:v>93.849000000000004</c:v>
                </c:pt>
                <c:pt idx="805">
                  <c:v>92.484999999999999</c:v>
                </c:pt>
                <c:pt idx="806">
                  <c:v>90.784999999999997</c:v>
                </c:pt>
                <c:pt idx="807">
                  <c:v>91.277000000000001</c:v>
                </c:pt>
                <c:pt idx="808">
                  <c:v>92.897000000000006</c:v>
                </c:pt>
                <c:pt idx="809">
                  <c:v>85.253</c:v>
                </c:pt>
                <c:pt idx="810">
                  <c:v>74.888999999999996</c:v>
                </c:pt>
                <c:pt idx="811">
                  <c:v>87.923000000000002</c:v>
                </c:pt>
                <c:pt idx="812">
                  <c:v>85.972999999999999</c:v>
                </c:pt>
                <c:pt idx="813">
                  <c:v>79.38</c:v>
                </c:pt>
                <c:pt idx="814">
                  <c:v>86.244</c:v>
                </c:pt>
                <c:pt idx="815">
                  <c:v>80.376999999999995</c:v>
                </c:pt>
                <c:pt idx="816">
                  <c:v>82.813999999999993</c:v>
                </c:pt>
                <c:pt idx="817">
                  <c:v>78.486000000000004</c:v>
                </c:pt>
                <c:pt idx="818">
                  <c:v>81.260000000000005</c:v>
                </c:pt>
                <c:pt idx="819">
                  <c:v>88.887</c:v>
                </c:pt>
                <c:pt idx="820">
                  <c:v>92.643000000000001</c:v>
                </c:pt>
                <c:pt idx="821">
                  <c:v>86.025999999999996</c:v>
                </c:pt>
                <c:pt idx="822">
                  <c:v>82.858000000000004</c:v>
                </c:pt>
                <c:pt idx="823">
                  <c:v>88.400999999999996</c:v>
                </c:pt>
                <c:pt idx="824">
                  <c:v>95.882999999999996</c:v>
                </c:pt>
                <c:pt idx="825">
                  <c:v>90.721000000000004</c:v>
                </c:pt>
                <c:pt idx="826">
                  <c:v>99.016999999999996</c:v>
                </c:pt>
                <c:pt idx="827">
                  <c:v>99.039000000000001</c:v>
                </c:pt>
                <c:pt idx="828">
                  <c:v>123.089</c:v>
                </c:pt>
                <c:pt idx="829">
                  <c:v>128.29</c:v>
                </c:pt>
                <c:pt idx="830">
                  <c:v>123.443</c:v>
                </c:pt>
                <c:pt idx="831">
                  <c:v>128.52699999999999</c:v>
                </c:pt>
                <c:pt idx="832">
                  <c:v>133.05600000000001</c:v>
                </c:pt>
                <c:pt idx="833">
                  <c:v>133.511</c:v>
                </c:pt>
                <c:pt idx="834">
                  <c:v>133.155</c:v>
                </c:pt>
                <c:pt idx="835">
                  <c:v>125.023</c:v>
                </c:pt>
                <c:pt idx="836">
                  <c:v>120.551</c:v>
                </c:pt>
                <c:pt idx="837">
                  <c:v>119.92100000000001</c:v>
                </c:pt>
                <c:pt idx="838">
                  <c:v>127.425</c:v>
                </c:pt>
                <c:pt idx="839">
                  <c:v>126.215</c:v>
                </c:pt>
                <c:pt idx="840">
                  <c:v>126.387</c:v>
                </c:pt>
                <c:pt idx="841">
                  <c:v>121.374</c:v>
                </c:pt>
                <c:pt idx="842">
                  <c:v>122.239</c:v>
                </c:pt>
                <c:pt idx="843">
                  <c:v>116.491</c:v>
                </c:pt>
                <c:pt idx="844">
                  <c:v>116.712</c:v>
                </c:pt>
                <c:pt idx="845">
                  <c:v>121.711</c:v>
                </c:pt>
                <c:pt idx="846">
                  <c:v>117.973</c:v>
                </c:pt>
                <c:pt idx="847">
                  <c:v>115.15900000000001</c:v>
                </c:pt>
                <c:pt idx="848">
                  <c:v>112.94499999999999</c:v>
                </c:pt>
                <c:pt idx="849">
                  <c:v>108.801</c:v>
                </c:pt>
                <c:pt idx="850">
                  <c:v>102.80500000000001</c:v>
                </c:pt>
                <c:pt idx="851">
                  <c:v>105.988</c:v>
                </c:pt>
                <c:pt idx="852">
                  <c:v>101.435</c:v>
                </c:pt>
                <c:pt idx="853">
                  <c:v>103.456</c:v>
                </c:pt>
                <c:pt idx="854">
                  <c:v>103.123</c:v>
                </c:pt>
                <c:pt idx="855">
                  <c:v>96.013000000000005</c:v>
                </c:pt>
                <c:pt idx="856">
                  <c:v>94.885000000000005</c:v>
                </c:pt>
                <c:pt idx="857">
                  <c:v>86.716999999999999</c:v>
                </c:pt>
                <c:pt idx="858">
                  <c:v>86.179000000000002</c:v>
                </c:pt>
                <c:pt idx="859">
                  <c:v>83.393000000000001</c:v>
                </c:pt>
                <c:pt idx="860">
                  <c:v>79.772000000000006</c:v>
                </c:pt>
                <c:pt idx="861">
                  <c:v>91.802000000000007</c:v>
                </c:pt>
                <c:pt idx="862">
                  <c:v>98.251999999999995</c:v>
                </c:pt>
                <c:pt idx="863">
                  <c:v>97.222999999999999</c:v>
                </c:pt>
                <c:pt idx="864">
                  <c:v>89.326999999999998</c:v>
                </c:pt>
                <c:pt idx="865">
                  <c:v>93.77</c:v>
                </c:pt>
                <c:pt idx="866">
                  <c:v>90.706000000000003</c:v>
                </c:pt>
                <c:pt idx="867">
                  <c:v>89.075999999999993</c:v>
                </c:pt>
                <c:pt idx="868">
                  <c:v>88.442999999999998</c:v>
                </c:pt>
                <c:pt idx="869">
                  <c:v>82.816999999999993</c:v>
                </c:pt>
                <c:pt idx="870">
                  <c:v>81.972999999999999</c:v>
                </c:pt>
                <c:pt idx="871">
                  <c:v>78.462000000000003</c:v>
                </c:pt>
                <c:pt idx="872">
                  <c:v>81.793000000000006</c:v>
                </c:pt>
                <c:pt idx="873">
                  <c:v>81.475999999999999</c:v>
                </c:pt>
                <c:pt idx="874">
                  <c:v>84.489000000000004</c:v>
                </c:pt>
                <c:pt idx="875">
                  <c:v>85.078999999999994</c:v>
                </c:pt>
                <c:pt idx="876">
                  <c:v>77.608999999999995</c:v>
                </c:pt>
                <c:pt idx="877">
                  <c:v>80.405000000000001</c:v>
                </c:pt>
                <c:pt idx="878">
                  <c:v>81.494</c:v>
                </c:pt>
                <c:pt idx="879">
                  <c:v>71.599000000000004</c:v>
                </c:pt>
                <c:pt idx="880">
                  <c:v>74.02</c:v>
                </c:pt>
                <c:pt idx="881">
                  <c:v>61.801000000000002</c:v>
                </c:pt>
                <c:pt idx="882">
                  <c:v>59.134</c:v>
                </c:pt>
                <c:pt idx="883">
                  <c:v>58.347999999999999</c:v>
                </c:pt>
                <c:pt idx="884">
                  <c:v>57.746000000000002</c:v>
                </c:pt>
                <c:pt idx="885">
                  <c:v>51.302999999999997</c:v>
                </c:pt>
                <c:pt idx="886">
                  <c:v>58.802999999999997</c:v>
                </c:pt>
                <c:pt idx="887">
                  <c:v>51.843000000000004</c:v>
                </c:pt>
                <c:pt idx="888">
                  <c:v>51.235999999999997</c:v>
                </c:pt>
                <c:pt idx="889">
                  <c:v>54.63</c:v>
                </c:pt>
                <c:pt idx="890">
                  <c:v>59.034999999999997</c:v>
                </c:pt>
                <c:pt idx="891">
                  <c:v>53.963000000000001</c:v>
                </c:pt>
                <c:pt idx="892">
                  <c:v>69.578999999999994</c:v>
                </c:pt>
                <c:pt idx="893">
                  <c:v>77.394000000000005</c:v>
                </c:pt>
                <c:pt idx="894">
                  <c:v>68.132000000000005</c:v>
                </c:pt>
                <c:pt idx="895">
                  <c:v>62.4</c:v>
                </c:pt>
                <c:pt idx="896">
                  <c:v>62.045000000000002</c:v>
                </c:pt>
                <c:pt idx="897">
                  <c:v>63.171999999999997</c:v>
                </c:pt>
                <c:pt idx="898">
                  <c:v>54.945</c:v>
                </c:pt>
                <c:pt idx="899">
                  <c:v>55.561</c:v>
                </c:pt>
                <c:pt idx="900">
                  <c:v>46.878999999999998</c:v>
                </c:pt>
                <c:pt idx="901">
                  <c:v>50.329000000000001</c:v>
                </c:pt>
                <c:pt idx="902">
                  <c:v>46.595999999999997</c:v>
                </c:pt>
                <c:pt idx="903">
                  <c:v>49.869</c:v>
                </c:pt>
                <c:pt idx="904">
                  <c:v>47.100999999999999</c:v>
                </c:pt>
                <c:pt idx="905">
                  <c:v>44.668999999999997</c:v>
                </c:pt>
                <c:pt idx="906">
                  <c:v>42.844000000000001</c:v>
                </c:pt>
                <c:pt idx="907">
                  <c:v>50.506</c:v>
                </c:pt>
                <c:pt idx="908">
                  <c:v>45.148000000000003</c:v>
                </c:pt>
                <c:pt idx="909">
                  <c:v>42.859000000000002</c:v>
                </c:pt>
                <c:pt idx="910">
                  <c:v>44.427999999999997</c:v>
                </c:pt>
                <c:pt idx="911">
                  <c:v>37.131</c:v>
                </c:pt>
                <c:pt idx="912">
                  <c:v>34.953000000000003</c:v>
                </c:pt>
                <c:pt idx="913">
                  <c:v>32.786000000000001</c:v>
                </c:pt>
                <c:pt idx="914">
                  <c:v>28.114000000000001</c:v>
                </c:pt>
                <c:pt idx="915">
                  <c:v>24.504000000000001</c:v>
                </c:pt>
                <c:pt idx="916">
                  <c:v>29.789000000000001</c:v>
                </c:pt>
                <c:pt idx="917">
                  <c:v>28.074999999999999</c:v>
                </c:pt>
                <c:pt idx="918">
                  <c:v>30.152000000000001</c:v>
                </c:pt>
                <c:pt idx="919">
                  <c:v>26.49</c:v>
                </c:pt>
                <c:pt idx="920">
                  <c:v>25.25</c:v>
                </c:pt>
                <c:pt idx="921">
                  <c:v>18.75</c:v>
                </c:pt>
                <c:pt idx="922">
                  <c:v>23.138999999999999</c:v>
                </c:pt>
                <c:pt idx="923">
                  <c:v>23.210999999999999</c:v>
                </c:pt>
                <c:pt idx="924">
                  <c:v>21.404</c:v>
                </c:pt>
                <c:pt idx="925">
                  <c:v>25.863</c:v>
                </c:pt>
                <c:pt idx="926">
                  <c:v>23.831</c:v>
                </c:pt>
                <c:pt idx="927">
                  <c:v>34.368000000000002</c:v>
                </c:pt>
                <c:pt idx="928">
                  <c:v>30.431999999999999</c:v>
                </c:pt>
                <c:pt idx="929">
                  <c:v>28.408000000000001</c:v>
                </c:pt>
                <c:pt idx="930">
                  <c:v>26.521999999999998</c:v>
                </c:pt>
                <c:pt idx="931">
                  <c:v>30.466999999999999</c:v>
                </c:pt>
                <c:pt idx="932">
                  <c:v>25.370999999999999</c:v>
                </c:pt>
                <c:pt idx="933">
                  <c:v>25.888000000000002</c:v>
                </c:pt>
                <c:pt idx="934">
                  <c:v>22.542000000000002</c:v>
                </c:pt>
                <c:pt idx="935">
                  <c:v>19.937999999999999</c:v>
                </c:pt>
                <c:pt idx="936">
                  <c:v>13.21</c:v>
                </c:pt>
                <c:pt idx="937">
                  <c:v>15.436999999999999</c:v>
                </c:pt>
                <c:pt idx="938">
                  <c:v>14.708</c:v>
                </c:pt>
                <c:pt idx="939">
                  <c:v>19.803000000000001</c:v>
                </c:pt>
                <c:pt idx="940">
                  <c:v>17.190999999999999</c:v>
                </c:pt>
                <c:pt idx="941">
                  <c:v>15.582000000000001</c:v>
                </c:pt>
                <c:pt idx="942">
                  <c:v>16.613</c:v>
                </c:pt>
                <c:pt idx="943">
                  <c:v>15.000999999999999</c:v>
                </c:pt>
                <c:pt idx="944">
                  <c:v>17.619</c:v>
                </c:pt>
                <c:pt idx="945">
                  <c:v>16.483000000000001</c:v>
                </c:pt>
                <c:pt idx="946">
                  <c:v>14.231</c:v>
                </c:pt>
                <c:pt idx="947">
                  <c:v>15.443</c:v>
                </c:pt>
                <c:pt idx="948">
                  <c:v>19.826000000000001</c:v>
                </c:pt>
                <c:pt idx="949">
                  <c:v>16.14</c:v>
                </c:pt>
                <c:pt idx="950">
                  <c:v>14.728999999999999</c:v>
                </c:pt>
                <c:pt idx="951">
                  <c:v>11.827999999999999</c:v>
                </c:pt>
                <c:pt idx="952">
                  <c:v>13.896000000000001</c:v>
                </c:pt>
                <c:pt idx="953">
                  <c:v>15.2</c:v>
                </c:pt>
                <c:pt idx="954">
                  <c:v>16.963999999999999</c:v>
                </c:pt>
                <c:pt idx="955">
                  <c:v>17.734999999999999</c:v>
                </c:pt>
                <c:pt idx="956">
                  <c:v>21.414000000000001</c:v>
                </c:pt>
                <c:pt idx="957">
                  <c:v>19.003</c:v>
                </c:pt>
                <c:pt idx="958">
                  <c:v>19.696000000000002</c:v>
                </c:pt>
                <c:pt idx="959">
                  <c:v>18.863</c:v>
                </c:pt>
                <c:pt idx="960">
                  <c:v>15.4</c:v>
                </c:pt>
                <c:pt idx="961">
                  <c:v>20.018999999999998</c:v>
                </c:pt>
                <c:pt idx="962">
                  <c:v>22.751000000000001</c:v>
                </c:pt>
                <c:pt idx="963">
                  <c:v>23.579000000000001</c:v>
                </c:pt>
                <c:pt idx="964">
                  <c:v>28.204000000000001</c:v>
                </c:pt>
                <c:pt idx="965">
                  <c:v>24.82</c:v>
                </c:pt>
                <c:pt idx="966">
                  <c:v>16.846</c:v>
                </c:pt>
                <c:pt idx="967">
                  <c:v>27.273</c:v>
                </c:pt>
                <c:pt idx="968">
                  <c:v>23.074000000000002</c:v>
                </c:pt>
                <c:pt idx="969">
                  <c:v>21.439</c:v>
                </c:pt>
                <c:pt idx="970">
                  <c:v>13.135999999999999</c:v>
                </c:pt>
                <c:pt idx="971">
                  <c:v>9.4060000000000006</c:v>
                </c:pt>
                <c:pt idx="972">
                  <c:v>7.343</c:v>
                </c:pt>
                <c:pt idx="973">
                  <c:v>-0.02</c:v>
                </c:pt>
                <c:pt idx="974">
                  <c:v>-1.391</c:v>
                </c:pt>
                <c:pt idx="975">
                  <c:v>1.391</c:v>
                </c:pt>
                <c:pt idx="976">
                  <c:v>9.1780000000000008</c:v>
                </c:pt>
                <c:pt idx="977">
                  <c:v>3.23</c:v>
                </c:pt>
                <c:pt idx="978">
                  <c:v>4.8280000000000003</c:v>
                </c:pt>
                <c:pt idx="979">
                  <c:v>11.93</c:v>
                </c:pt>
                <c:pt idx="980">
                  <c:v>12.946999999999999</c:v>
                </c:pt>
                <c:pt idx="981">
                  <c:v>17.588999999999999</c:v>
                </c:pt>
                <c:pt idx="982">
                  <c:v>17.07</c:v>
                </c:pt>
                <c:pt idx="983">
                  <c:v>15.423</c:v>
                </c:pt>
                <c:pt idx="984">
                  <c:v>26.134</c:v>
                </c:pt>
                <c:pt idx="985">
                  <c:v>21.856000000000002</c:v>
                </c:pt>
                <c:pt idx="986">
                  <c:v>14.081</c:v>
                </c:pt>
                <c:pt idx="987">
                  <c:v>15.988</c:v>
                </c:pt>
                <c:pt idx="988">
                  <c:v>21.74</c:v>
                </c:pt>
                <c:pt idx="989">
                  <c:v>21.274999999999999</c:v>
                </c:pt>
                <c:pt idx="990">
                  <c:v>28.561</c:v>
                </c:pt>
                <c:pt idx="991">
                  <c:v>29.007000000000001</c:v>
                </c:pt>
                <c:pt idx="992">
                  <c:v>25.748000000000001</c:v>
                </c:pt>
                <c:pt idx="993">
                  <c:v>24.74</c:v>
                </c:pt>
                <c:pt idx="994">
                  <c:v>26.016999999999999</c:v>
                </c:pt>
                <c:pt idx="995">
                  <c:v>18.544</c:v>
                </c:pt>
                <c:pt idx="996">
                  <c:v>18.763000000000002</c:v>
                </c:pt>
                <c:pt idx="997">
                  <c:v>17.829000000000001</c:v>
                </c:pt>
                <c:pt idx="998">
                  <c:v>15.29</c:v>
                </c:pt>
                <c:pt idx="999">
                  <c:v>11.282</c:v>
                </c:pt>
                <c:pt idx="1000">
                  <c:v>22.962</c:v>
                </c:pt>
                <c:pt idx="1001">
                  <c:v>24.620999999999999</c:v>
                </c:pt>
                <c:pt idx="1002">
                  <c:v>46.204999999999998</c:v>
                </c:pt>
                <c:pt idx="1003">
                  <c:v>52.954999999999998</c:v>
                </c:pt>
                <c:pt idx="1004">
                  <c:v>42.698</c:v>
                </c:pt>
                <c:pt idx="1005">
                  <c:v>36.195</c:v>
                </c:pt>
                <c:pt idx="1006">
                  <c:v>49.161999999999999</c:v>
                </c:pt>
                <c:pt idx="1007">
                  <c:v>43.383000000000003</c:v>
                </c:pt>
                <c:pt idx="1008">
                  <c:v>37.222000000000001</c:v>
                </c:pt>
                <c:pt idx="1009">
                  <c:v>41.984000000000002</c:v>
                </c:pt>
                <c:pt idx="1010">
                  <c:v>52.231000000000002</c:v>
                </c:pt>
                <c:pt idx="1011">
                  <c:v>49.372</c:v>
                </c:pt>
                <c:pt idx="1012">
                  <c:v>48.738999999999997</c:v>
                </c:pt>
                <c:pt idx="1013">
                  <c:v>48.643999999999998</c:v>
                </c:pt>
                <c:pt idx="1014">
                  <c:v>68.103999999999999</c:v>
                </c:pt>
                <c:pt idx="1015">
                  <c:v>50.847000000000001</c:v>
                </c:pt>
                <c:pt idx="1016">
                  <c:v>50.210999999999999</c:v>
                </c:pt>
                <c:pt idx="1017">
                  <c:v>47.164999999999999</c:v>
                </c:pt>
                <c:pt idx="1018">
                  <c:v>51.469000000000001</c:v>
                </c:pt>
                <c:pt idx="1019">
                  <c:v>48.582000000000001</c:v>
                </c:pt>
                <c:pt idx="1020">
                  <c:v>47.951000000000001</c:v>
                </c:pt>
                <c:pt idx="1021">
                  <c:v>43.947000000000003</c:v>
                </c:pt>
                <c:pt idx="1022">
                  <c:v>41.887999999999998</c:v>
                </c:pt>
                <c:pt idx="1023">
                  <c:v>43.31</c:v>
                </c:pt>
                <c:pt idx="1024">
                  <c:v>56.231999999999999</c:v>
                </c:pt>
                <c:pt idx="1025">
                  <c:v>48.301000000000002</c:v>
                </c:pt>
                <c:pt idx="1026">
                  <c:v>59.22</c:v>
                </c:pt>
                <c:pt idx="1027">
                  <c:v>57.127000000000002</c:v>
                </c:pt>
                <c:pt idx="1028">
                  <c:v>53.476999999999997</c:v>
                </c:pt>
                <c:pt idx="1029">
                  <c:v>55.258000000000003</c:v>
                </c:pt>
                <c:pt idx="1030">
                  <c:v>52.356000000000002</c:v>
                </c:pt>
                <c:pt idx="1031">
                  <c:v>56.57</c:v>
                </c:pt>
                <c:pt idx="1032">
                  <c:v>61.847000000000001</c:v>
                </c:pt>
                <c:pt idx="1033">
                  <c:v>60.052999999999997</c:v>
                </c:pt>
                <c:pt idx="1034">
                  <c:v>68.546999999999997</c:v>
                </c:pt>
                <c:pt idx="1035">
                  <c:v>71.733999999999995</c:v>
                </c:pt>
                <c:pt idx="1036">
                  <c:v>66.373999999999995</c:v>
                </c:pt>
                <c:pt idx="1037">
                  <c:v>71.323999999999998</c:v>
                </c:pt>
                <c:pt idx="1038">
                  <c:v>66.295000000000002</c:v>
                </c:pt>
                <c:pt idx="1039">
                  <c:v>68.132000000000005</c:v>
                </c:pt>
                <c:pt idx="1040">
                  <c:v>81.488</c:v>
                </c:pt>
                <c:pt idx="1041">
                  <c:v>77.177999999999997</c:v>
                </c:pt>
                <c:pt idx="1042">
                  <c:v>82.325000000000003</c:v>
                </c:pt>
                <c:pt idx="1043">
                  <c:v>80.010000000000005</c:v>
                </c:pt>
                <c:pt idx="1044">
                  <c:v>79.013999999999996</c:v>
                </c:pt>
                <c:pt idx="1045">
                  <c:v>97.64</c:v>
                </c:pt>
                <c:pt idx="1046">
                  <c:v>94.643000000000001</c:v>
                </c:pt>
                <c:pt idx="1047">
                  <c:v>96.052000000000007</c:v>
                </c:pt>
                <c:pt idx="1048">
                  <c:v>95.221999999999994</c:v>
                </c:pt>
                <c:pt idx="1049">
                  <c:v>105.631</c:v>
                </c:pt>
                <c:pt idx="1050">
                  <c:v>109.52</c:v>
                </c:pt>
                <c:pt idx="1051">
                  <c:v>122.547</c:v>
                </c:pt>
                <c:pt idx="1052">
                  <c:v>127.209</c:v>
                </c:pt>
                <c:pt idx="1053">
                  <c:v>142.33199999999999</c:v>
                </c:pt>
                <c:pt idx="1054">
                  <c:v>147.37299999999999</c:v>
                </c:pt>
                <c:pt idx="1055">
                  <c:v>156.78100000000001</c:v>
                </c:pt>
                <c:pt idx="1056">
                  <c:v>153.33799999999999</c:v>
                </c:pt>
                <c:pt idx="1057">
                  <c:v>153.167</c:v>
                </c:pt>
                <c:pt idx="1058">
                  <c:v>150.166</c:v>
                </c:pt>
                <c:pt idx="1059">
                  <c:v>141.666</c:v>
                </c:pt>
                <c:pt idx="1060">
                  <c:v>139.82499999999999</c:v>
                </c:pt>
                <c:pt idx="1061">
                  <c:v>146.15600000000001</c:v>
                </c:pt>
                <c:pt idx="1062">
                  <c:v>142.82599999999999</c:v>
                </c:pt>
                <c:pt idx="1063">
                  <c:v>147.73599999999999</c:v>
                </c:pt>
                <c:pt idx="1064">
                  <c:v>146.624</c:v>
                </c:pt>
                <c:pt idx="1065">
                  <c:v>145.167</c:v>
                </c:pt>
                <c:pt idx="1066">
                  <c:v>140.27600000000001</c:v>
                </c:pt>
                <c:pt idx="1067">
                  <c:v>130.291</c:v>
                </c:pt>
                <c:pt idx="1068">
                  <c:v>118.19499999999999</c:v>
                </c:pt>
                <c:pt idx="1069">
                  <c:v>125.432</c:v>
                </c:pt>
                <c:pt idx="1070">
                  <c:v>118.82299999999999</c:v>
                </c:pt>
                <c:pt idx="1071">
                  <c:v>114.29300000000001</c:v>
                </c:pt>
                <c:pt idx="1072">
                  <c:v>106.679</c:v>
                </c:pt>
                <c:pt idx="1073">
                  <c:v>107.42</c:v>
                </c:pt>
                <c:pt idx="1074">
                  <c:v>103.444</c:v>
                </c:pt>
                <c:pt idx="1075">
                  <c:v>108.46599999999999</c:v>
                </c:pt>
                <c:pt idx="1076">
                  <c:v>106.56399999999999</c:v>
                </c:pt>
                <c:pt idx="1077">
                  <c:v>102.69</c:v>
                </c:pt>
                <c:pt idx="1078">
                  <c:v>108.804</c:v>
                </c:pt>
                <c:pt idx="1079">
                  <c:v>111.43</c:v>
                </c:pt>
                <c:pt idx="1080">
                  <c:v>112.63500000000001</c:v>
                </c:pt>
                <c:pt idx="1081">
                  <c:v>113.593</c:v>
                </c:pt>
                <c:pt idx="1082">
                  <c:v>118.105</c:v>
                </c:pt>
                <c:pt idx="1083">
                  <c:v>119.58199999999999</c:v>
                </c:pt>
                <c:pt idx="1084">
                  <c:v>129.00299999999999</c:v>
                </c:pt>
                <c:pt idx="1085">
                  <c:v>117.337</c:v>
                </c:pt>
                <c:pt idx="1086">
                  <c:v>117.496</c:v>
                </c:pt>
                <c:pt idx="1087">
                  <c:v>105.11799999999999</c:v>
                </c:pt>
                <c:pt idx="1088">
                  <c:v>104.45699999999999</c:v>
                </c:pt>
                <c:pt idx="1089">
                  <c:v>104.381</c:v>
                </c:pt>
                <c:pt idx="1090">
                  <c:v>103.544</c:v>
                </c:pt>
                <c:pt idx="1091">
                  <c:v>96.75</c:v>
                </c:pt>
                <c:pt idx="1092">
                  <c:v>74.974000000000004</c:v>
                </c:pt>
                <c:pt idx="1093">
                  <c:v>82.534999999999997</c:v>
                </c:pt>
                <c:pt idx="1094">
                  <c:v>76.042000000000002</c:v>
                </c:pt>
                <c:pt idx="1095">
                  <c:v>80.043999999999997</c:v>
                </c:pt>
                <c:pt idx="1096">
                  <c:v>77.396000000000001</c:v>
                </c:pt>
                <c:pt idx="1097">
                  <c:v>89.59</c:v>
                </c:pt>
                <c:pt idx="1098">
                  <c:v>81.498999999999995</c:v>
                </c:pt>
                <c:pt idx="1099">
                  <c:v>75.046999999999997</c:v>
                </c:pt>
                <c:pt idx="1100">
                  <c:v>60.314</c:v>
                </c:pt>
                <c:pt idx="1101">
                  <c:v>59.250999999999998</c:v>
                </c:pt>
                <c:pt idx="1102">
                  <c:v>42.546999999999997</c:v>
                </c:pt>
                <c:pt idx="1103">
                  <c:v>45.485999999999997</c:v>
                </c:pt>
                <c:pt idx="1104">
                  <c:v>38.798000000000002</c:v>
                </c:pt>
                <c:pt idx="1105">
                  <c:v>24.885000000000002</c:v>
                </c:pt>
                <c:pt idx="1106">
                  <c:v>23.959</c:v>
                </c:pt>
                <c:pt idx="1107">
                  <c:v>20.498000000000001</c:v>
                </c:pt>
                <c:pt idx="1108">
                  <c:v>19.719000000000001</c:v>
                </c:pt>
                <c:pt idx="1109">
                  <c:v>-8.0310000000000006</c:v>
                </c:pt>
                <c:pt idx="1110">
                  <c:v>17.821000000000002</c:v>
                </c:pt>
                <c:pt idx="1111">
                  <c:v>36.941000000000003</c:v>
                </c:pt>
                <c:pt idx="1112">
                  <c:v>22.521000000000001</c:v>
                </c:pt>
                <c:pt idx="1113">
                  <c:v>21.283999999999999</c:v>
                </c:pt>
                <c:pt idx="1114">
                  <c:v>38.54</c:v>
                </c:pt>
                <c:pt idx="1115">
                  <c:v>33.231000000000002</c:v>
                </c:pt>
                <c:pt idx="1116">
                  <c:v>19.425000000000001</c:v>
                </c:pt>
                <c:pt idx="1117">
                  <c:v>25.797999999999998</c:v>
                </c:pt>
                <c:pt idx="1118">
                  <c:v>27.466000000000001</c:v>
                </c:pt>
                <c:pt idx="1119">
                  <c:v>8.8190000000000008</c:v>
                </c:pt>
                <c:pt idx="1120">
                  <c:v>4.0549999999999997</c:v>
                </c:pt>
                <c:pt idx="1121">
                  <c:v>5.87</c:v>
                </c:pt>
                <c:pt idx="1122">
                  <c:v>4.5140000000000002</c:v>
                </c:pt>
                <c:pt idx="1123">
                  <c:v>-3.0579999999999998</c:v>
                </c:pt>
                <c:pt idx="1124">
                  <c:v>-21.341000000000001</c:v>
                </c:pt>
                <c:pt idx="1125">
                  <c:v>-22.378</c:v>
                </c:pt>
                <c:pt idx="1126">
                  <c:v>-24.18</c:v>
                </c:pt>
                <c:pt idx="1127">
                  <c:v>-40.298999999999999</c:v>
                </c:pt>
                <c:pt idx="1128">
                  <c:v>-42.134</c:v>
                </c:pt>
                <c:pt idx="1129">
                  <c:v>-26.38</c:v>
                </c:pt>
                <c:pt idx="1130">
                  <c:v>-36.191000000000003</c:v>
                </c:pt>
                <c:pt idx="1131">
                  <c:v>-20.619</c:v>
                </c:pt>
                <c:pt idx="1132">
                  <c:v>-25.300999999999998</c:v>
                </c:pt>
                <c:pt idx="1133">
                  <c:v>-42.399000000000001</c:v>
                </c:pt>
                <c:pt idx="1134">
                  <c:v>-52.722999999999999</c:v>
                </c:pt>
                <c:pt idx="1135">
                  <c:v>-45.424999999999997</c:v>
                </c:pt>
                <c:pt idx="1136">
                  <c:v>-43.268999999999998</c:v>
                </c:pt>
                <c:pt idx="1137">
                  <c:v>-47.97</c:v>
                </c:pt>
                <c:pt idx="1138">
                  <c:v>-26.413</c:v>
                </c:pt>
                <c:pt idx="1139">
                  <c:v>-41.017000000000003</c:v>
                </c:pt>
                <c:pt idx="1140">
                  <c:v>-50.838999999999999</c:v>
                </c:pt>
                <c:pt idx="1141">
                  <c:v>-52.381</c:v>
                </c:pt>
                <c:pt idx="1142">
                  <c:v>-71.048000000000002</c:v>
                </c:pt>
                <c:pt idx="1143">
                  <c:v>-78.114999999999995</c:v>
                </c:pt>
                <c:pt idx="1144">
                  <c:v>-78.760999999999996</c:v>
                </c:pt>
                <c:pt idx="1145">
                  <c:v>-77.225999999999999</c:v>
                </c:pt>
                <c:pt idx="1146">
                  <c:v>-70.233999999999995</c:v>
                </c:pt>
                <c:pt idx="1147">
                  <c:v>-57.817999999999998</c:v>
                </c:pt>
                <c:pt idx="1148">
                  <c:v>-55.722999999999999</c:v>
                </c:pt>
                <c:pt idx="1149">
                  <c:v>-70.16</c:v>
                </c:pt>
                <c:pt idx="1150">
                  <c:v>-73.075000000000003</c:v>
                </c:pt>
                <c:pt idx="1151">
                  <c:v>-69.572999999999993</c:v>
                </c:pt>
                <c:pt idx="1152">
                  <c:v>-70.176000000000002</c:v>
                </c:pt>
                <c:pt idx="1153">
                  <c:v>-76.997</c:v>
                </c:pt>
                <c:pt idx="1154">
                  <c:v>-78.938999999999993</c:v>
                </c:pt>
                <c:pt idx="1155">
                  <c:v>-80.665000000000006</c:v>
                </c:pt>
                <c:pt idx="1156">
                  <c:v>-87.653999999999996</c:v>
                </c:pt>
                <c:pt idx="1157">
                  <c:v>-90.891999999999996</c:v>
                </c:pt>
                <c:pt idx="1158">
                  <c:v>-89.382999999999996</c:v>
                </c:pt>
                <c:pt idx="1159">
                  <c:v>-41.116999999999997</c:v>
                </c:pt>
                <c:pt idx="1160">
                  <c:v>-39.863999999999997</c:v>
                </c:pt>
                <c:pt idx="1161">
                  <c:v>-56.173999999999999</c:v>
                </c:pt>
                <c:pt idx="1162">
                  <c:v>-59.017000000000003</c:v>
                </c:pt>
                <c:pt idx="1163">
                  <c:v>-59.241</c:v>
                </c:pt>
                <c:pt idx="1164">
                  <c:v>-61.405000000000001</c:v>
                </c:pt>
                <c:pt idx="1165">
                  <c:v>-58.648000000000003</c:v>
                </c:pt>
                <c:pt idx="1166">
                  <c:v>-48.11</c:v>
                </c:pt>
                <c:pt idx="1167">
                  <c:v>-53.1</c:v>
                </c:pt>
                <c:pt idx="1168">
                  <c:v>-59.752000000000002</c:v>
                </c:pt>
                <c:pt idx="1169">
                  <c:v>-76.566999999999993</c:v>
                </c:pt>
                <c:pt idx="1170">
                  <c:v>-81.451999999999998</c:v>
                </c:pt>
                <c:pt idx="1171">
                  <c:v>-85.834000000000003</c:v>
                </c:pt>
                <c:pt idx="1172">
                  <c:v>-95.486999999999995</c:v>
                </c:pt>
                <c:pt idx="1173">
                  <c:v>-101.496</c:v>
                </c:pt>
                <c:pt idx="1174">
                  <c:v>-106.297</c:v>
                </c:pt>
                <c:pt idx="1175">
                  <c:v>-89.051000000000002</c:v>
                </c:pt>
                <c:pt idx="1176">
                  <c:v>-94.192999999999998</c:v>
                </c:pt>
                <c:pt idx="1177">
                  <c:v>-101.518</c:v>
                </c:pt>
                <c:pt idx="1178">
                  <c:v>-93.206999999999994</c:v>
                </c:pt>
                <c:pt idx="1179">
                  <c:v>-73.655000000000001</c:v>
                </c:pt>
                <c:pt idx="1180">
                  <c:v>-74.454999999999998</c:v>
                </c:pt>
                <c:pt idx="1181">
                  <c:v>-69.218999999999994</c:v>
                </c:pt>
                <c:pt idx="1182">
                  <c:v>-84.484999999999999</c:v>
                </c:pt>
                <c:pt idx="1183">
                  <c:v>-70.388000000000005</c:v>
                </c:pt>
                <c:pt idx="1184">
                  <c:v>-73.075000000000003</c:v>
                </c:pt>
                <c:pt idx="1185">
                  <c:v>-70.438000000000002</c:v>
                </c:pt>
                <c:pt idx="1186">
                  <c:v>-68.034000000000006</c:v>
                </c:pt>
                <c:pt idx="1187">
                  <c:v>-47.661999999999999</c:v>
                </c:pt>
                <c:pt idx="1188">
                  <c:v>-28.46</c:v>
                </c:pt>
                <c:pt idx="1189">
                  <c:v>-44.779000000000003</c:v>
                </c:pt>
                <c:pt idx="1190">
                  <c:v>-16.373000000000001</c:v>
                </c:pt>
                <c:pt idx="1191">
                  <c:v>-16.957000000000001</c:v>
                </c:pt>
                <c:pt idx="1192">
                  <c:v>-27.042999999999999</c:v>
                </c:pt>
                <c:pt idx="1193">
                  <c:v>-41.26</c:v>
                </c:pt>
                <c:pt idx="1194">
                  <c:v>-45.22</c:v>
                </c:pt>
                <c:pt idx="1195">
                  <c:v>-48.62</c:v>
                </c:pt>
                <c:pt idx="1196">
                  <c:v>-34.488</c:v>
                </c:pt>
                <c:pt idx="1197">
                  <c:v>-49.52</c:v>
                </c:pt>
                <c:pt idx="1198">
                  <c:v>-53.594000000000001</c:v>
                </c:pt>
                <c:pt idx="1199">
                  <c:v>-43.024000000000001</c:v>
                </c:pt>
                <c:pt idx="1200">
                  <c:v>-37.287999999999997</c:v>
                </c:pt>
                <c:pt idx="1201">
                  <c:v>-33.707999999999998</c:v>
                </c:pt>
                <c:pt idx="1202">
                  <c:v>-20.722000000000001</c:v>
                </c:pt>
                <c:pt idx="1203">
                  <c:v>-26.620999999999999</c:v>
                </c:pt>
                <c:pt idx="1204">
                  <c:v>-21.363</c:v>
                </c:pt>
                <c:pt idx="1205">
                  <c:v>-34.820999999999998</c:v>
                </c:pt>
                <c:pt idx="1206">
                  <c:v>-31.079000000000001</c:v>
                </c:pt>
                <c:pt idx="1207">
                  <c:v>-36.453000000000003</c:v>
                </c:pt>
                <c:pt idx="1208">
                  <c:v>-44.59</c:v>
                </c:pt>
                <c:pt idx="1209">
                  <c:v>-35.152000000000001</c:v>
                </c:pt>
                <c:pt idx="1210">
                  <c:v>-40.274999999999999</c:v>
                </c:pt>
                <c:pt idx="1211">
                  <c:v>-42.34</c:v>
                </c:pt>
                <c:pt idx="1212">
                  <c:v>-39.319000000000003</c:v>
                </c:pt>
                <c:pt idx="1213">
                  <c:v>-42.173000000000002</c:v>
                </c:pt>
                <c:pt idx="1214">
                  <c:v>-35.098999999999997</c:v>
                </c:pt>
                <c:pt idx="1215">
                  <c:v>-37.713000000000001</c:v>
                </c:pt>
                <c:pt idx="1216">
                  <c:v>-36.936999999999998</c:v>
                </c:pt>
                <c:pt idx="1217">
                  <c:v>-33.664000000000001</c:v>
                </c:pt>
                <c:pt idx="1218">
                  <c:v>-31.253</c:v>
                </c:pt>
                <c:pt idx="1219">
                  <c:v>-37.128999999999998</c:v>
                </c:pt>
                <c:pt idx="1220">
                  <c:v>-40.683999999999997</c:v>
                </c:pt>
                <c:pt idx="1221">
                  <c:v>-48.545999999999999</c:v>
                </c:pt>
                <c:pt idx="1222">
                  <c:v>-37.621000000000002</c:v>
                </c:pt>
                <c:pt idx="1223">
                  <c:v>-45.539000000000001</c:v>
                </c:pt>
                <c:pt idx="1224">
                  <c:v>-48.564999999999998</c:v>
                </c:pt>
                <c:pt idx="1225">
                  <c:v>-48.100999999999999</c:v>
                </c:pt>
                <c:pt idx="1226">
                  <c:v>-35.945999999999998</c:v>
                </c:pt>
                <c:pt idx="1227">
                  <c:v>-32.935000000000002</c:v>
                </c:pt>
                <c:pt idx="1228">
                  <c:v>-27.068999999999999</c:v>
                </c:pt>
                <c:pt idx="1229">
                  <c:v>-27.622</c:v>
                </c:pt>
                <c:pt idx="1230">
                  <c:v>-19.145</c:v>
                </c:pt>
                <c:pt idx="1231">
                  <c:v>-9.35</c:v>
                </c:pt>
                <c:pt idx="1232">
                  <c:v>-11.744999999999999</c:v>
                </c:pt>
                <c:pt idx="1233">
                  <c:v>-17.134</c:v>
                </c:pt>
                <c:pt idx="1234">
                  <c:v>-11.842000000000001</c:v>
                </c:pt>
                <c:pt idx="1235">
                  <c:v>-1.7210000000000001</c:v>
                </c:pt>
                <c:pt idx="1236">
                  <c:v>5.7670000000000003</c:v>
                </c:pt>
                <c:pt idx="1237">
                  <c:v>6.6840000000000002</c:v>
                </c:pt>
                <c:pt idx="1238">
                  <c:v>14.611000000000001</c:v>
                </c:pt>
                <c:pt idx="1239">
                  <c:v>18.934999999999999</c:v>
                </c:pt>
                <c:pt idx="1240">
                  <c:v>4.1310000000000002</c:v>
                </c:pt>
                <c:pt idx="1241">
                  <c:v>14.068</c:v>
                </c:pt>
                <c:pt idx="1242">
                  <c:v>13.244</c:v>
                </c:pt>
                <c:pt idx="1243">
                  <c:v>13.105</c:v>
                </c:pt>
                <c:pt idx="1244">
                  <c:v>17.204000000000001</c:v>
                </c:pt>
                <c:pt idx="1245">
                  <c:v>4.8259999999999996</c:v>
                </c:pt>
                <c:pt idx="1246">
                  <c:v>13.193</c:v>
                </c:pt>
                <c:pt idx="1247">
                  <c:v>2.0830000000000002</c:v>
                </c:pt>
                <c:pt idx="1248">
                  <c:v>1.347</c:v>
                </c:pt>
                <c:pt idx="1249">
                  <c:v>4.6900000000000004</c:v>
                </c:pt>
                <c:pt idx="1250">
                  <c:v>14.765000000000001</c:v>
                </c:pt>
                <c:pt idx="1251">
                  <c:v>20.771999999999998</c:v>
                </c:pt>
                <c:pt idx="1252">
                  <c:v>29.292000000000002</c:v>
                </c:pt>
                <c:pt idx="1253">
                  <c:v>31.468</c:v>
                </c:pt>
                <c:pt idx="1254">
                  <c:v>37.582000000000001</c:v>
                </c:pt>
                <c:pt idx="1255">
                  <c:v>34.024999999999999</c:v>
                </c:pt>
                <c:pt idx="1256">
                  <c:v>34.959000000000003</c:v>
                </c:pt>
                <c:pt idx="1257">
                  <c:v>33.749000000000002</c:v>
                </c:pt>
                <c:pt idx="1258">
                  <c:v>20.335000000000001</c:v>
                </c:pt>
                <c:pt idx="1259">
                  <c:v>21.312000000000001</c:v>
                </c:pt>
                <c:pt idx="1260">
                  <c:v>22.904</c:v>
                </c:pt>
                <c:pt idx="1261">
                  <c:v>21.523</c:v>
                </c:pt>
                <c:pt idx="1262">
                  <c:v>29.934999999999999</c:v>
                </c:pt>
                <c:pt idx="1263">
                  <c:v>29.295000000000002</c:v>
                </c:pt>
                <c:pt idx="1264">
                  <c:v>29.391999999999999</c:v>
                </c:pt>
                <c:pt idx="1265">
                  <c:v>33.545000000000002</c:v>
                </c:pt>
                <c:pt idx="1266">
                  <c:v>33.619</c:v>
                </c:pt>
                <c:pt idx="1267">
                  <c:v>52.331000000000003</c:v>
                </c:pt>
                <c:pt idx="1268">
                  <c:v>52.246000000000002</c:v>
                </c:pt>
                <c:pt idx="1269">
                  <c:v>48.325000000000003</c:v>
                </c:pt>
                <c:pt idx="1270">
                  <c:v>48.231999999999999</c:v>
                </c:pt>
                <c:pt idx="1271">
                  <c:v>48.54</c:v>
                </c:pt>
                <c:pt idx="1272">
                  <c:v>47.329000000000001</c:v>
                </c:pt>
                <c:pt idx="1273">
                  <c:v>51.555</c:v>
                </c:pt>
                <c:pt idx="1274">
                  <c:v>49.668999999999997</c:v>
                </c:pt>
                <c:pt idx="1275">
                  <c:v>46.488</c:v>
                </c:pt>
                <c:pt idx="1276">
                  <c:v>44.908000000000001</c:v>
                </c:pt>
                <c:pt idx="1277">
                  <c:v>46.530999999999999</c:v>
                </c:pt>
                <c:pt idx="1278">
                  <c:v>52.686</c:v>
                </c:pt>
                <c:pt idx="1279">
                  <c:v>50.466000000000001</c:v>
                </c:pt>
                <c:pt idx="1280">
                  <c:v>45.960999999999999</c:v>
                </c:pt>
                <c:pt idx="1281">
                  <c:v>52.015999999999998</c:v>
                </c:pt>
                <c:pt idx="1282">
                  <c:v>54.220999999999997</c:v>
                </c:pt>
                <c:pt idx="1283">
                  <c:v>46.036000000000001</c:v>
                </c:pt>
                <c:pt idx="1284">
                  <c:v>53.012</c:v>
                </c:pt>
                <c:pt idx="1285">
                  <c:v>51.848999999999997</c:v>
                </c:pt>
                <c:pt idx="1286">
                  <c:v>56.332999999999998</c:v>
                </c:pt>
                <c:pt idx="1287">
                  <c:v>55.527999999999999</c:v>
                </c:pt>
                <c:pt idx="1288">
                  <c:v>60.965000000000003</c:v>
                </c:pt>
                <c:pt idx="1289">
                  <c:v>56.296999999999997</c:v>
                </c:pt>
                <c:pt idx="1290">
                  <c:v>50.451999999999998</c:v>
                </c:pt>
                <c:pt idx="1291">
                  <c:v>55.378</c:v>
                </c:pt>
                <c:pt idx="1292">
                  <c:v>53.048000000000002</c:v>
                </c:pt>
                <c:pt idx="1293">
                  <c:v>54.125</c:v>
                </c:pt>
                <c:pt idx="1294">
                  <c:v>52.856999999999999</c:v>
                </c:pt>
                <c:pt idx="1295">
                  <c:v>54.936</c:v>
                </c:pt>
                <c:pt idx="1296">
                  <c:v>51.442</c:v>
                </c:pt>
                <c:pt idx="1297">
                  <c:v>50.179000000000002</c:v>
                </c:pt>
                <c:pt idx="1298">
                  <c:v>53.292000000000002</c:v>
                </c:pt>
                <c:pt idx="1299">
                  <c:v>53.822000000000003</c:v>
                </c:pt>
                <c:pt idx="1300">
                  <c:v>55.156999999999996</c:v>
                </c:pt>
                <c:pt idx="1301">
                  <c:v>51.984999999999999</c:v>
                </c:pt>
                <c:pt idx="1302">
                  <c:v>57.268999999999998</c:v>
                </c:pt>
                <c:pt idx="1303">
                  <c:v>65.978999999999999</c:v>
                </c:pt>
                <c:pt idx="1304">
                  <c:v>66.16</c:v>
                </c:pt>
                <c:pt idx="1305">
                  <c:v>64.668999999999997</c:v>
                </c:pt>
                <c:pt idx="1306">
                  <c:v>71.531000000000006</c:v>
                </c:pt>
                <c:pt idx="1307">
                  <c:v>63.118000000000002</c:v>
                </c:pt>
                <c:pt idx="1308">
                  <c:v>63.265999999999998</c:v>
                </c:pt>
                <c:pt idx="1309">
                  <c:v>62.91</c:v>
                </c:pt>
                <c:pt idx="1310">
                  <c:v>70.897000000000006</c:v>
                </c:pt>
                <c:pt idx="1311">
                  <c:v>70.430999999999997</c:v>
                </c:pt>
                <c:pt idx="1312">
                  <c:v>63.860999999999997</c:v>
                </c:pt>
                <c:pt idx="1313">
                  <c:v>60.243000000000002</c:v>
                </c:pt>
                <c:pt idx="1314">
                  <c:v>55.64</c:v>
                </c:pt>
                <c:pt idx="1315">
                  <c:v>57.360999999999997</c:v>
                </c:pt>
                <c:pt idx="1316">
                  <c:v>55.773000000000003</c:v>
                </c:pt>
                <c:pt idx="1317">
                  <c:v>47.521999999999998</c:v>
                </c:pt>
                <c:pt idx="1318">
                  <c:v>51.384999999999998</c:v>
                </c:pt>
              </c:numCache>
            </c:numRef>
          </c:val>
          <c:smooth val="0"/>
          <c:extLst>
            <c:ext xmlns:c16="http://schemas.microsoft.com/office/drawing/2014/chart" uri="{C3380CC4-5D6E-409C-BE32-E72D297353CC}">
              <c16:uniqueId val="{00000001-1C30-4C68-BDA3-720F2AE73D33}"/>
            </c:ext>
          </c:extLst>
        </c:ser>
        <c:ser>
          <c:idx val="1"/>
          <c:order val="1"/>
          <c:tx>
            <c:strRef>
              <c:f>Sheet1!$C$1</c:f>
              <c:strCache>
                <c:ptCount val="1"/>
                <c:pt idx="0">
                  <c:v>Average 2s10s Curve</c:v>
                </c:pt>
              </c:strCache>
            </c:strRef>
          </c:tx>
          <c:spPr>
            <a:ln w="19050" cap="rnd">
              <a:solidFill>
                <a:schemeClr val="bg2"/>
              </a:solidFill>
              <a:prstDash val="lgDashDot"/>
              <a:round/>
            </a:ln>
            <a:effectLst/>
          </c:spPr>
          <c:marker>
            <c:symbol val="none"/>
          </c:marker>
          <c:cat>
            <c:numRef>
              <c:f>Sheet1!$A$2:$A$1320</c:f>
              <c:numCache>
                <c:formatCode>m/d/yyyy</c:formatCode>
                <c:ptCount val="1319"/>
                <c:pt idx="0">
                  <c:v>36889</c:v>
                </c:pt>
                <c:pt idx="1">
                  <c:v>36896</c:v>
                </c:pt>
                <c:pt idx="2">
                  <c:v>36903</c:v>
                </c:pt>
                <c:pt idx="3">
                  <c:v>36910</c:v>
                </c:pt>
                <c:pt idx="4">
                  <c:v>36917</c:v>
                </c:pt>
                <c:pt idx="5">
                  <c:v>36924</c:v>
                </c:pt>
                <c:pt idx="6">
                  <c:v>36931</c:v>
                </c:pt>
                <c:pt idx="7">
                  <c:v>36938</c:v>
                </c:pt>
                <c:pt idx="8">
                  <c:v>36945</c:v>
                </c:pt>
                <c:pt idx="9">
                  <c:v>36952</c:v>
                </c:pt>
                <c:pt idx="10">
                  <c:v>36959</c:v>
                </c:pt>
                <c:pt idx="11">
                  <c:v>36966</c:v>
                </c:pt>
                <c:pt idx="12">
                  <c:v>36973</c:v>
                </c:pt>
                <c:pt idx="13">
                  <c:v>36980</c:v>
                </c:pt>
                <c:pt idx="14">
                  <c:v>36987</c:v>
                </c:pt>
                <c:pt idx="15">
                  <c:v>36994</c:v>
                </c:pt>
                <c:pt idx="16">
                  <c:v>37001</c:v>
                </c:pt>
                <c:pt idx="17">
                  <c:v>37008</c:v>
                </c:pt>
                <c:pt idx="18">
                  <c:v>37015</c:v>
                </c:pt>
                <c:pt idx="19">
                  <c:v>37022</c:v>
                </c:pt>
                <c:pt idx="20">
                  <c:v>37029</c:v>
                </c:pt>
                <c:pt idx="21">
                  <c:v>37036</c:v>
                </c:pt>
                <c:pt idx="22">
                  <c:v>37043</c:v>
                </c:pt>
                <c:pt idx="23">
                  <c:v>37050</c:v>
                </c:pt>
                <c:pt idx="24">
                  <c:v>37057</c:v>
                </c:pt>
                <c:pt idx="25">
                  <c:v>37064</c:v>
                </c:pt>
                <c:pt idx="26">
                  <c:v>37071</c:v>
                </c:pt>
                <c:pt idx="27">
                  <c:v>37078</c:v>
                </c:pt>
                <c:pt idx="28">
                  <c:v>37085</c:v>
                </c:pt>
                <c:pt idx="29">
                  <c:v>37092</c:v>
                </c:pt>
                <c:pt idx="30">
                  <c:v>37099</c:v>
                </c:pt>
                <c:pt idx="31">
                  <c:v>37106</c:v>
                </c:pt>
                <c:pt idx="32">
                  <c:v>37113</c:v>
                </c:pt>
                <c:pt idx="33">
                  <c:v>37120</c:v>
                </c:pt>
                <c:pt idx="34">
                  <c:v>37127</c:v>
                </c:pt>
                <c:pt idx="35">
                  <c:v>37134</c:v>
                </c:pt>
                <c:pt idx="36">
                  <c:v>37141</c:v>
                </c:pt>
                <c:pt idx="37">
                  <c:v>37148</c:v>
                </c:pt>
                <c:pt idx="38">
                  <c:v>37155</c:v>
                </c:pt>
                <c:pt idx="39">
                  <c:v>37162</c:v>
                </c:pt>
                <c:pt idx="40">
                  <c:v>37169</c:v>
                </c:pt>
                <c:pt idx="41">
                  <c:v>37176</c:v>
                </c:pt>
                <c:pt idx="42">
                  <c:v>37183</c:v>
                </c:pt>
                <c:pt idx="43">
                  <c:v>37190</c:v>
                </c:pt>
                <c:pt idx="44">
                  <c:v>37197</c:v>
                </c:pt>
                <c:pt idx="45">
                  <c:v>37204</c:v>
                </c:pt>
                <c:pt idx="46">
                  <c:v>37211</c:v>
                </c:pt>
                <c:pt idx="47">
                  <c:v>37218</c:v>
                </c:pt>
                <c:pt idx="48">
                  <c:v>37225</c:v>
                </c:pt>
                <c:pt idx="49">
                  <c:v>37232</c:v>
                </c:pt>
                <c:pt idx="50">
                  <c:v>37239</c:v>
                </c:pt>
                <c:pt idx="51">
                  <c:v>37246</c:v>
                </c:pt>
                <c:pt idx="52">
                  <c:v>37253</c:v>
                </c:pt>
                <c:pt idx="53">
                  <c:v>37260</c:v>
                </c:pt>
                <c:pt idx="54">
                  <c:v>37267</c:v>
                </c:pt>
                <c:pt idx="55">
                  <c:v>37274</c:v>
                </c:pt>
                <c:pt idx="56">
                  <c:v>37281</c:v>
                </c:pt>
                <c:pt idx="57">
                  <c:v>37288</c:v>
                </c:pt>
                <c:pt idx="58">
                  <c:v>37295</c:v>
                </c:pt>
                <c:pt idx="59">
                  <c:v>37302</c:v>
                </c:pt>
                <c:pt idx="60">
                  <c:v>37309</c:v>
                </c:pt>
                <c:pt idx="61">
                  <c:v>37316</c:v>
                </c:pt>
                <c:pt idx="62">
                  <c:v>37323</c:v>
                </c:pt>
                <c:pt idx="63">
                  <c:v>37330</c:v>
                </c:pt>
                <c:pt idx="64">
                  <c:v>37337</c:v>
                </c:pt>
                <c:pt idx="65">
                  <c:v>37344</c:v>
                </c:pt>
                <c:pt idx="66">
                  <c:v>37351</c:v>
                </c:pt>
                <c:pt idx="67">
                  <c:v>37358</c:v>
                </c:pt>
                <c:pt idx="68">
                  <c:v>37365</c:v>
                </c:pt>
                <c:pt idx="69">
                  <c:v>37372</c:v>
                </c:pt>
                <c:pt idx="70">
                  <c:v>37379</c:v>
                </c:pt>
                <c:pt idx="71">
                  <c:v>37386</c:v>
                </c:pt>
                <c:pt idx="72">
                  <c:v>37393</c:v>
                </c:pt>
                <c:pt idx="73">
                  <c:v>37400</c:v>
                </c:pt>
                <c:pt idx="74">
                  <c:v>37407</c:v>
                </c:pt>
                <c:pt idx="75">
                  <c:v>37414</c:v>
                </c:pt>
                <c:pt idx="76">
                  <c:v>37421</c:v>
                </c:pt>
                <c:pt idx="77">
                  <c:v>37428</c:v>
                </c:pt>
                <c:pt idx="78">
                  <c:v>37435</c:v>
                </c:pt>
                <c:pt idx="79">
                  <c:v>37442</c:v>
                </c:pt>
                <c:pt idx="80">
                  <c:v>37449</c:v>
                </c:pt>
                <c:pt idx="81">
                  <c:v>37456</c:v>
                </c:pt>
                <c:pt idx="82">
                  <c:v>37463</c:v>
                </c:pt>
                <c:pt idx="83">
                  <c:v>37470</c:v>
                </c:pt>
                <c:pt idx="84">
                  <c:v>37477</c:v>
                </c:pt>
                <c:pt idx="85">
                  <c:v>37484</c:v>
                </c:pt>
                <c:pt idx="86">
                  <c:v>37491</c:v>
                </c:pt>
                <c:pt idx="87">
                  <c:v>37498</c:v>
                </c:pt>
                <c:pt idx="88">
                  <c:v>37505</c:v>
                </c:pt>
                <c:pt idx="89">
                  <c:v>37512</c:v>
                </c:pt>
                <c:pt idx="90">
                  <c:v>37519</c:v>
                </c:pt>
                <c:pt idx="91">
                  <c:v>37526</c:v>
                </c:pt>
                <c:pt idx="92">
                  <c:v>37533</c:v>
                </c:pt>
                <c:pt idx="93">
                  <c:v>37540</c:v>
                </c:pt>
                <c:pt idx="94">
                  <c:v>37547</c:v>
                </c:pt>
                <c:pt idx="95">
                  <c:v>37554</c:v>
                </c:pt>
                <c:pt idx="96">
                  <c:v>37561</c:v>
                </c:pt>
                <c:pt idx="97">
                  <c:v>37568</c:v>
                </c:pt>
                <c:pt idx="98">
                  <c:v>37575</c:v>
                </c:pt>
                <c:pt idx="99">
                  <c:v>37582</c:v>
                </c:pt>
                <c:pt idx="100">
                  <c:v>37589</c:v>
                </c:pt>
                <c:pt idx="101">
                  <c:v>37596</c:v>
                </c:pt>
                <c:pt idx="102">
                  <c:v>37603</c:v>
                </c:pt>
                <c:pt idx="103">
                  <c:v>37610</c:v>
                </c:pt>
                <c:pt idx="104">
                  <c:v>37617</c:v>
                </c:pt>
                <c:pt idx="105">
                  <c:v>37624</c:v>
                </c:pt>
                <c:pt idx="106">
                  <c:v>37631</c:v>
                </c:pt>
                <c:pt idx="107">
                  <c:v>37638</c:v>
                </c:pt>
                <c:pt idx="108">
                  <c:v>37645</c:v>
                </c:pt>
                <c:pt idx="109">
                  <c:v>37652</c:v>
                </c:pt>
                <c:pt idx="110">
                  <c:v>37659</c:v>
                </c:pt>
                <c:pt idx="111">
                  <c:v>37666</c:v>
                </c:pt>
                <c:pt idx="112">
                  <c:v>37673</c:v>
                </c:pt>
                <c:pt idx="113">
                  <c:v>37680</c:v>
                </c:pt>
                <c:pt idx="114">
                  <c:v>37687</c:v>
                </c:pt>
                <c:pt idx="115">
                  <c:v>37694</c:v>
                </c:pt>
                <c:pt idx="116">
                  <c:v>37701</c:v>
                </c:pt>
                <c:pt idx="117">
                  <c:v>37708</c:v>
                </c:pt>
                <c:pt idx="118">
                  <c:v>37715</c:v>
                </c:pt>
                <c:pt idx="119">
                  <c:v>37722</c:v>
                </c:pt>
                <c:pt idx="120">
                  <c:v>37729</c:v>
                </c:pt>
                <c:pt idx="121">
                  <c:v>37736</c:v>
                </c:pt>
                <c:pt idx="122">
                  <c:v>37743</c:v>
                </c:pt>
                <c:pt idx="123">
                  <c:v>37750</c:v>
                </c:pt>
                <c:pt idx="124">
                  <c:v>37757</c:v>
                </c:pt>
                <c:pt idx="125">
                  <c:v>37764</c:v>
                </c:pt>
                <c:pt idx="126">
                  <c:v>37771</c:v>
                </c:pt>
                <c:pt idx="127">
                  <c:v>37778</c:v>
                </c:pt>
                <c:pt idx="128">
                  <c:v>37785</c:v>
                </c:pt>
                <c:pt idx="129">
                  <c:v>37792</c:v>
                </c:pt>
                <c:pt idx="130">
                  <c:v>37799</c:v>
                </c:pt>
                <c:pt idx="131">
                  <c:v>37806</c:v>
                </c:pt>
                <c:pt idx="132">
                  <c:v>37813</c:v>
                </c:pt>
                <c:pt idx="133">
                  <c:v>37820</c:v>
                </c:pt>
                <c:pt idx="134">
                  <c:v>37827</c:v>
                </c:pt>
                <c:pt idx="135">
                  <c:v>37834</c:v>
                </c:pt>
                <c:pt idx="136">
                  <c:v>37841</c:v>
                </c:pt>
                <c:pt idx="137">
                  <c:v>37848</c:v>
                </c:pt>
                <c:pt idx="138">
                  <c:v>37855</c:v>
                </c:pt>
                <c:pt idx="139">
                  <c:v>37862</c:v>
                </c:pt>
                <c:pt idx="140">
                  <c:v>37869</c:v>
                </c:pt>
                <c:pt idx="141">
                  <c:v>37876</c:v>
                </c:pt>
                <c:pt idx="142">
                  <c:v>37883</c:v>
                </c:pt>
                <c:pt idx="143">
                  <c:v>37890</c:v>
                </c:pt>
                <c:pt idx="144">
                  <c:v>37897</c:v>
                </c:pt>
                <c:pt idx="145">
                  <c:v>37904</c:v>
                </c:pt>
                <c:pt idx="146">
                  <c:v>37911</c:v>
                </c:pt>
                <c:pt idx="147">
                  <c:v>37918</c:v>
                </c:pt>
                <c:pt idx="148">
                  <c:v>37925</c:v>
                </c:pt>
                <c:pt idx="149">
                  <c:v>37932</c:v>
                </c:pt>
                <c:pt idx="150">
                  <c:v>37939</c:v>
                </c:pt>
                <c:pt idx="151">
                  <c:v>37946</c:v>
                </c:pt>
                <c:pt idx="152">
                  <c:v>37953</c:v>
                </c:pt>
                <c:pt idx="153">
                  <c:v>37960</c:v>
                </c:pt>
                <c:pt idx="154">
                  <c:v>37967</c:v>
                </c:pt>
                <c:pt idx="155">
                  <c:v>37974</c:v>
                </c:pt>
                <c:pt idx="156">
                  <c:v>37981</c:v>
                </c:pt>
                <c:pt idx="157">
                  <c:v>37988</c:v>
                </c:pt>
                <c:pt idx="158">
                  <c:v>37995</c:v>
                </c:pt>
                <c:pt idx="159">
                  <c:v>38002</c:v>
                </c:pt>
                <c:pt idx="160">
                  <c:v>38009</c:v>
                </c:pt>
                <c:pt idx="161">
                  <c:v>38016</c:v>
                </c:pt>
                <c:pt idx="162">
                  <c:v>38023</c:v>
                </c:pt>
                <c:pt idx="163">
                  <c:v>38030</c:v>
                </c:pt>
                <c:pt idx="164">
                  <c:v>38037</c:v>
                </c:pt>
                <c:pt idx="165">
                  <c:v>38044</c:v>
                </c:pt>
                <c:pt idx="166">
                  <c:v>38051</c:v>
                </c:pt>
                <c:pt idx="167">
                  <c:v>38058</c:v>
                </c:pt>
                <c:pt idx="168">
                  <c:v>38065</c:v>
                </c:pt>
                <c:pt idx="169">
                  <c:v>38072</c:v>
                </c:pt>
                <c:pt idx="170">
                  <c:v>38079</c:v>
                </c:pt>
                <c:pt idx="171">
                  <c:v>38086</c:v>
                </c:pt>
                <c:pt idx="172">
                  <c:v>38093</c:v>
                </c:pt>
                <c:pt idx="173">
                  <c:v>38100</c:v>
                </c:pt>
                <c:pt idx="174">
                  <c:v>38107</c:v>
                </c:pt>
                <c:pt idx="175">
                  <c:v>38114</c:v>
                </c:pt>
                <c:pt idx="176">
                  <c:v>38121</c:v>
                </c:pt>
                <c:pt idx="177">
                  <c:v>38128</c:v>
                </c:pt>
                <c:pt idx="178">
                  <c:v>38135</c:v>
                </c:pt>
                <c:pt idx="179">
                  <c:v>38142</c:v>
                </c:pt>
                <c:pt idx="180">
                  <c:v>38149</c:v>
                </c:pt>
                <c:pt idx="181">
                  <c:v>38156</c:v>
                </c:pt>
                <c:pt idx="182">
                  <c:v>38163</c:v>
                </c:pt>
                <c:pt idx="183">
                  <c:v>38170</c:v>
                </c:pt>
                <c:pt idx="184">
                  <c:v>38177</c:v>
                </c:pt>
                <c:pt idx="185">
                  <c:v>38184</c:v>
                </c:pt>
                <c:pt idx="186">
                  <c:v>38191</c:v>
                </c:pt>
                <c:pt idx="187">
                  <c:v>38198</c:v>
                </c:pt>
                <c:pt idx="188">
                  <c:v>38205</c:v>
                </c:pt>
                <c:pt idx="189">
                  <c:v>38212</c:v>
                </c:pt>
                <c:pt idx="190">
                  <c:v>38219</c:v>
                </c:pt>
                <c:pt idx="191">
                  <c:v>38226</c:v>
                </c:pt>
                <c:pt idx="192">
                  <c:v>38233</c:v>
                </c:pt>
                <c:pt idx="193">
                  <c:v>38240</c:v>
                </c:pt>
                <c:pt idx="194">
                  <c:v>38247</c:v>
                </c:pt>
                <c:pt idx="195">
                  <c:v>38254</c:v>
                </c:pt>
                <c:pt idx="196">
                  <c:v>38261</c:v>
                </c:pt>
                <c:pt idx="197">
                  <c:v>38268</c:v>
                </c:pt>
                <c:pt idx="198">
                  <c:v>38275</c:v>
                </c:pt>
                <c:pt idx="199">
                  <c:v>38282</c:v>
                </c:pt>
                <c:pt idx="200">
                  <c:v>38289</c:v>
                </c:pt>
                <c:pt idx="201">
                  <c:v>38296</c:v>
                </c:pt>
                <c:pt idx="202">
                  <c:v>38303</c:v>
                </c:pt>
                <c:pt idx="203">
                  <c:v>38310</c:v>
                </c:pt>
                <c:pt idx="204">
                  <c:v>38317</c:v>
                </c:pt>
                <c:pt idx="205">
                  <c:v>38324</c:v>
                </c:pt>
                <c:pt idx="206">
                  <c:v>38331</c:v>
                </c:pt>
                <c:pt idx="207">
                  <c:v>38338</c:v>
                </c:pt>
                <c:pt idx="208">
                  <c:v>38345</c:v>
                </c:pt>
                <c:pt idx="209">
                  <c:v>38352</c:v>
                </c:pt>
                <c:pt idx="210">
                  <c:v>38359</c:v>
                </c:pt>
                <c:pt idx="211">
                  <c:v>38366</c:v>
                </c:pt>
                <c:pt idx="212">
                  <c:v>38373</c:v>
                </c:pt>
                <c:pt idx="213">
                  <c:v>38380</c:v>
                </c:pt>
                <c:pt idx="214">
                  <c:v>38387</c:v>
                </c:pt>
                <c:pt idx="215">
                  <c:v>38394</c:v>
                </c:pt>
                <c:pt idx="216">
                  <c:v>38401</c:v>
                </c:pt>
                <c:pt idx="217">
                  <c:v>38408</c:v>
                </c:pt>
                <c:pt idx="218">
                  <c:v>38415</c:v>
                </c:pt>
                <c:pt idx="219">
                  <c:v>38422</c:v>
                </c:pt>
                <c:pt idx="220">
                  <c:v>38429</c:v>
                </c:pt>
                <c:pt idx="221">
                  <c:v>38436</c:v>
                </c:pt>
                <c:pt idx="222">
                  <c:v>38443</c:v>
                </c:pt>
                <c:pt idx="223">
                  <c:v>38450</c:v>
                </c:pt>
                <c:pt idx="224">
                  <c:v>38457</c:v>
                </c:pt>
                <c:pt idx="225">
                  <c:v>38464</c:v>
                </c:pt>
                <c:pt idx="226">
                  <c:v>38471</c:v>
                </c:pt>
                <c:pt idx="227">
                  <c:v>38478</c:v>
                </c:pt>
                <c:pt idx="228">
                  <c:v>38485</c:v>
                </c:pt>
                <c:pt idx="229">
                  <c:v>38492</c:v>
                </c:pt>
                <c:pt idx="230">
                  <c:v>38499</c:v>
                </c:pt>
                <c:pt idx="231">
                  <c:v>38506</c:v>
                </c:pt>
                <c:pt idx="232">
                  <c:v>38513</c:v>
                </c:pt>
                <c:pt idx="233">
                  <c:v>38520</c:v>
                </c:pt>
                <c:pt idx="234">
                  <c:v>38527</c:v>
                </c:pt>
                <c:pt idx="235">
                  <c:v>38534</c:v>
                </c:pt>
                <c:pt idx="236">
                  <c:v>38541</c:v>
                </c:pt>
                <c:pt idx="237">
                  <c:v>38548</c:v>
                </c:pt>
                <c:pt idx="238">
                  <c:v>38555</c:v>
                </c:pt>
                <c:pt idx="239">
                  <c:v>38562</c:v>
                </c:pt>
                <c:pt idx="240">
                  <c:v>38569</c:v>
                </c:pt>
                <c:pt idx="241">
                  <c:v>38576</c:v>
                </c:pt>
                <c:pt idx="242">
                  <c:v>38583</c:v>
                </c:pt>
                <c:pt idx="243">
                  <c:v>38590</c:v>
                </c:pt>
                <c:pt idx="244">
                  <c:v>38597</c:v>
                </c:pt>
                <c:pt idx="245">
                  <c:v>38604</c:v>
                </c:pt>
                <c:pt idx="246">
                  <c:v>38611</c:v>
                </c:pt>
                <c:pt idx="247">
                  <c:v>38618</c:v>
                </c:pt>
                <c:pt idx="248">
                  <c:v>38625</c:v>
                </c:pt>
                <c:pt idx="249">
                  <c:v>38632</c:v>
                </c:pt>
                <c:pt idx="250">
                  <c:v>38639</c:v>
                </c:pt>
                <c:pt idx="251">
                  <c:v>38646</c:v>
                </c:pt>
                <c:pt idx="252">
                  <c:v>38653</c:v>
                </c:pt>
                <c:pt idx="253">
                  <c:v>38660</c:v>
                </c:pt>
                <c:pt idx="254">
                  <c:v>38667</c:v>
                </c:pt>
                <c:pt idx="255">
                  <c:v>38674</c:v>
                </c:pt>
                <c:pt idx="256">
                  <c:v>38681</c:v>
                </c:pt>
                <c:pt idx="257">
                  <c:v>38688</c:v>
                </c:pt>
                <c:pt idx="258">
                  <c:v>38695</c:v>
                </c:pt>
                <c:pt idx="259">
                  <c:v>38702</c:v>
                </c:pt>
                <c:pt idx="260">
                  <c:v>38709</c:v>
                </c:pt>
                <c:pt idx="261">
                  <c:v>38716</c:v>
                </c:pt>
                <c:pt idx="262">
                  <c:v>38723</c:v>
                </c:pt>
                <c:pt idx="263">
                  <c:v>38730</c:v>
                </c:pt>
                <c:pt idx="264">
                  <c:v>38737</c:v>
                </c:pt>
                <c:pt idx="265">
                  <c:v>38744</c:v>
                </c:pt>
                <c:pt idx="266">
                  <c:v>38751</c:v>
                </c:pt>
                <c:pt idx="267">
                  <c:v>38758</c:v>
                </c:pt>
                <c:pt idx="268">
                  <c:v>38765</c:v>
                </c:pt>
                <c:pt idx="269">
                  <c:v>38772</c:v>
                </c:pt>
                <c:pt idx="270">
                  <c:v>38779</c:v>
                </c:pt>
                <c:pt idx="271">
                  <c:v>38786</c:v>
                </c:pt>
                <c:pt idx="272">
                  <c:v>38793</c:v>
                </c:pt>
                <c:pt idx="273">
                  <c:v>38800</c:v>
                </c:pt>
                <c:pt idx="274">
                  <c:v>38807</c:v>
                </c:pt>
                <c:pt idx="275">
                  <c:v>38814</c:v>
                </c:pt>
                <c:pt idx="276">
                  <c:v>38821</c:v>
                </c:pt>
                <c:pt idx="277">
                  <c:v>38828</c:v>
                </c:pt>
                <c:pt idx="278">
                  <c:v>38835</c:v>
                </c:pt>
                <c:pt idx="279">
                  <c:v>38842</c:v>
                </c:pt>
                <c:pt idx="280">
                  <c:v>38849</c:v>
                </c:pt>
                <c:pt idx="281">
                  <c:v>38856</c:v>
                </c:pt>
                <c:pt idx="282">
                  <c:v>38863</c:v>
                </c:pt>
                <c:pt idx="283">
                  <c:v>38870</c:v>
                </c:pt>
                <c:pt idx="284">
                  <c:v>38877</c:v>
                </c:pt>
                <c:pt idx="285">
                  <c:v>38884</c:v>
                </c:pt>
                <c:pt idx="286">
                  <c:v>38891</c:v>
                </c:pt>
                <c:pt idx="287">
                  <c:v>38898</c:v>
                </c:pt>
                <c:pt idx="288">
                  <c:v>38905</c:v>
                </c:pt>
                <c:pt idx="289">
                  <c:v>38912</c:v>
                </c:pt>
                <c:pt idx="290">
                  <c:v>38919</c:v>
                </c:pt>
                <c:pt idx="291">
                  <c:v>38926</c:v>
                </c:pt>
                <c:pt idx="292">
                  <c:v>38933</c:v>
                </c:pt>
                <c:pt idx="293">
                  <c:v>38940</c:v>
                </c:pt>
                <c:pt idx="294">
                  <c:v>38947</c:v>
                </c:pt>
                <c:pt idx="295">
                  <c:v>38954</c:v>
                </c:pt>
                <c:pt idx="296">
                  <c:v>38961</c:v>
                </c:pt>
                <c:pt idx="297">
                  <c:v>38968</c:v>
                </c:pt>
                <c:pt idx="298">
                  <c:v>38975</c:v>
                </c:pt>
                <c:pt idx="299">
                  <c:v>38982</c:v>
                </c:pt>
                <c:pt idx="300">
                  <c:v>38989</c:v>
                </c:pt>
                <c:pt idx="301">
                  <c:v>38996</c:v>
                </c:pt>
                <c:pt idx="302">
                  <c:v>39003</c:v>
                </c:pt>
                <c:pt idx="303">
                  <c:v>39010</c:v>
                </c:pt>
                <c:pt idx="304">
                  <c:v>39017</c:v>
                </c:pt>
                <c:pt idx="305">
                  <c:v>39024</c:v>
                </c:pt>
                <c:pt idx="306">
                  <c:v>39031</c:v>
                </c:pt>
                <c:pt idx="307">
                  <c:v>39038</c:v>
                </c:pt>
                <c:pt idx="308">
                  <c:v>39045</c:v>
                </c:pt>
                <c:pt idx="309">
                  <c:v>39052</c:v>
                </c:pt>
                <c:pt idx="310">
                  <c:v>39059</c:v>
                </c:pt>
                <c:pt idx="311">
                  <c:v>39066</c:v>
                </c:pt>
                <c:pt idx="312">
                  <c:v>39073</c:v>
                </c:pt>
                <c:pt idx="313">
                  <c:v>39080</c:v>
                </c:pt>
                <c:pt idx="314">
                  <c:v>39087</c:v>
                </c:pt>
                <c:pt idx="315">
                  <c:v>39094</c:v>
                </c:pt>
                <c:pt idx="316">
                  <c:v>39101</c:v>
                </c:pt>
                <c:pt idx="317">
                  <c:v>39108</c:v>
                </c:pt>
                <c:pt idx="318">
                  <c:v>39115</c:v>
                </c:pt>
                <c:pt idx="319">
                  <c:v>39122</c:v>
                </c:pt>
                <c:pt idx="320">
                  <c:v>39129</c:v>
                </c:pt>
                <c:pt idx="321">
                  <c:v>39136</c:v>
                </c:pt>
                <c:pt idx="322">
                  <c:v>39143</c:v>
                </c:pt>
                <c:pt idx="323">
                  <c:v>39150</c:v>
                </c:pt>
                <c:pt idx="324">
                  <c:v>39157</c:v>
                </c:pt>
                <c:pt idx="325">
                  <c:v>39164</c:v>
                </c:pt>
                <c:pt idx="326">
                  <c:v>39171</c:v>
                </c:pt>
                <c:pt idx="327">
                  <c:v>39178</c:v>
                </c:pt>
                <c:pt idx="328">
                  <c:v>39185</c:v>
                </c:pt>
                <c:pt idx="329">
                  <c:v>39192</c:v>
                </c:pt>
                <c:pt idx="330">
                  <c:v>39199</c:v>
                </c:pt>
                <c:pt idx="331">
                  <c:v>39206</c:v>
                </c:pt>
                <c:pt idx="332">
                  <c:v>39213</c:v>
                </c:pt>
                <c:pt idx="333">
                  <c:v>39220</c:v>
                </c:pt>
                <c:pt idx="334">
                  <c:v>39227</c:v>
                </c:pt>
                <c:pt idx="335">
                  <c:v>39234</c:v>
                </c:pt>
                <c:pt idx="336">
                  <c:v>39241</c:v>
                </c:pt>
                <c:pt idx="337">
                  <c:v>39248</c:v>
                </c:pt>
                <c:pt idx="338">
                  <c:v>39255</c:v>
                </c:pt>
                <c:pt idx="339">
                  <c:v>39262</c:v>
                </c:pt>
                <c:pt idx="340">
                  <c:v>39269</c:v>
                </c:pt>
                <c:pt idx="341">
                  <c:v>39276</c:v>
                </c:pt>
                <c:pt idx="342">
                  <c:v>39283</c:v>
                </c:pt>
                <c:pt idx="343">
                  <c:v>39290</c:v>
                </c:pt>
                <c:pt idx="344">
                  <c:v>39297</c:v>
                </c:pt>
                <c:pt idx="345">
                  <c:v>39304</c:v>
                </c:pt>
                <c:pt idx="346">
                  <c:v>39311</c:v>
                </c:pt>
                <c:pt idx="347">
                  <c:v>39318</c:v>
                </c:pt>
                <c:pt idx="348">
                  <c:v>39325</c:v>
                </c:pt>
                <c:pt idx="349">
                  <c:v>39332</c:v>
                </c:pt>
                <c:pt idx="350">
                  <c:v>39339</c:v>
                </c:pt>
                <c:pt idx="351">
                  <c:v>39346</c:v>
                </c:pt>
                <c:pt idx="352">
                  <c:v>39353</c:v>
                </c:pt>
                <c:pt idx="353">
                  <c:v>39360</c:v>
                </c:pt>
                <c:pt idx="354">
                  <c:v>39367</c:v>
                </c:pt>
                <c:pt idx="355">
                  <c:v>39374</c:v>
                </c:pt>
                <c:pt idx="356">
                  <c:v>39381</c:v>
                </c:pt>
                <c:pt idx="357">
                  <c:v>39388</c:v>
                </c:pt>
                <c:pt idx="358">
                  <c:v>39395</c:v>
                </c:pt>
                <c:pt idx="359">
                  <c:v>39402</c:v>
                </c:pt>
                <c:pt idx="360">
                  <c:v>39409</c:v>
                </c:pt>
                <c:pt idx="361">
                  <c:v>39416</c:v>
                </c:pt>
                <c:pt idx="362">
                  <c:v>39423</c:v>
                </c:pt>
                <c:pt idx="363">
                  <c:v>39430</c:v>
                </c:pt>
                <c:pt idx="364">
                  <c:v>39437</c:v>
                </c:pt>
                <c:pt idx="365">
                  <c:v>39444</c:v>
                </c:pt>
                <c:pt idx="366">
                  <c:v>39451</c:v>
                </c:pt>
                <c:pt idx="367">
                  <c:v>39458</c:v>
                </c:pt>
                <c:pt idx="368">
                  <c:v>39465</c:v>
                </c:pt>
                <c:pt idx="369">
                  <c:v>39472</c:v>
                </c:pt>
                <c:pt idx="370">
                  <c:v>39479</c:v>
                </c:pt>
                <c:pt idx="371">
                  <c:v>39486</c:v>
                </c:pt>
                <c:pt idx="372">
                  <c:v>39493</c:v>
                </c:pt>
                <c:pt idx="373">
                  <c:v>39500</c:v>
                </c:pt>
                <c:pt idx="374">
                  <c:v>39507</c:v>
                </c:pt>
                <c:pt idx="375">
                  <c:v>39514</c:v>
                </c:pt>
                <c:pt idx="376">
                  <c:v>39521</c:v>
                </c:pt>
                <c:pt idx="377">
                  <c:v>39528</c:v>
                </c:pt>
                <c:pt idx="378">
                  <c:v>39535</c:v>
                </c:pt>
                <c:pt idx="379">
                  <c:v>39542</c:v>
                </c:pt>
                <c:pt idx="380">
                  <c:v>39549</c:v>
                </c:pt>
                <c:pt idx="381">
                  <c:v>39556</c:v>
                </c:pt>
                <c:pt idx="382">
                  <c:v>39563</c:v>
                </c:pt>
                <c:pt idx="383">
                  <c:v>39570</c:v>
                </c:pt>
                <c:pt idx="384">
                  <c:v>39577</c:v>
                </c:pt>
                <c:pt idx="385">
                  <c:v>39584</c:v>
                </c:pt>
                <c:pt idx="386">
                  <c:v>39591</c:v>
                </c:pt>
                <c:pt idx="387">
                  <c:v>39598</c:v>
                </c:pt>
                <c:pt idx="388">
                  <c:v>39605</c:v>
                </c:pt>
                <c:pt idx="389">
                  <c:v>39612</c:v>
                </c:pt>
                <c:pt idx="390">
                  <c:v>39619</c:v>
                </c:pt>
                <c:pt idx="391">
                  <c:v>39626</c:v>
                </c:pt>
                <c:pt idx="392">
                  <c:v>39633</c:v>
                </c:pt>
                <c:pt idx="393">
                  <c:v>39640</c:v>
                </c:pt>
                <c:pt idx="394">
                  <c:v>39647</c:v>
                </c:pt>
                <c:pt idx="395">
                  <c:v>39654</c:v>
                </c:pt>
                <c:pt idx="396">
                  <c:v>39661</c:v>
                </c:pt>
                <c:pt idx="397">
                  <c:v>39668</c:v>
                </c:pt>
                <c:pt idx="398">
                  <c:v>39675</c:v>
                </c:pt>
                <c:pt idx="399">
                  <c:v>39682</c:v>
                </c:pt>
                <c:pt idx="400">
                  <c:v>39689</c:v>
                </c:pt>
                <c:pt idx="401">
                  <c:v>39696</c:v>
                </c:pt>
                <c:pt idx="402">
                  <c:v>39703</c:v>
                </c:pt>
                <c:pt idx="403">
                  <c:v>39710</c:v>
                </c:pt>
                <c:pt idx="404">
                  <c:v>39717</c:v>
                </c:pt>
                <c:pt idx="405">
                  <c:v>39724</c:v>
                </c:pt>
                <c:pt idx="406">
                  <c:v>39731</c:v>
                </c:pt>
                <c:pt idx="407">
                  <c:v>39738</c:v>
                </c:pt>
                <c:pt idx="408">
                  <c:v>39745</c:v>
                </c:pt>
                <c:pt idx="409">
                  <c:v>39752</c:v>
                </c:pt>
                <c:pt idx="410">
                  <c:v>39759</c:v>
                </c:pt>
                <c:pt idx="411">
                  <c:v>39766</c:v>
                </c:pt>
                <c:pt idx="412">
                  <c:v>39773</c:v>
                </c:pt>
                <c:pt idx="413">
                  <c:v>39780</c:v>
                </c:pt>
                <c:pt idx="414">
                  <c:v>39787</c:v>
                </c:pt>
                <c:pt idx="415">
                  <c:v>39794</c:v>
                </c:pt>
                <c:pt idx="416">
                  <c:v>39801</c:v>
                </c:pt>
                <c:pt idx="417">
                  <c:v>39808</c:v>
                </c:pt>
                <c:pt idx="418">
                  <c:v>39815</c:v>
                </c:pt>
                <c:pt idx="419">
                  <c:v>39822</c:v>
                </c:pt>
                <c:pt idx="420">
                  <c:v>39829</c:v>
                </c:pt>
                <c:pt idx="421">
                  <c:v>39836</c:v>
                </c:pt>
                <c:pt idx="422">
                  <c:v>39843</c:v>
                </c:pt>
                <c:pt idx="423">
                  <c:v>39850</c:v>
                </c:pt>
                <c:pt idx="424">
                  <c:v>39857</c:v>
                </c:pt>
                <c:pt idx="425">
                  <c:v>39864</c:v>
                </c:pt>
                <c:pt idx="426">
                  <c:v>39871</c:v>
                </c:pt>
                <c:pt idx="427">
                  <c:v>39878</c:v>
                </c:pt>
                <c:pt idx="428">
                  <c:v>39885</c:v>
                </c:pt>
                <c:pt idx="429">
                  <c:v>39892</c:v>
                </c:pt>
                <c:pt idx="430">
                  <c:v>39899</c:v>
                </c:pt>
                <c:pt idx="431">
                  <c:v>39906</c:v>
                </c:pt>
                <c:pt idx="432">
                  <c:v>39913</c:v>
                </c:pt>
                <c:pt idx="433">
                  <c:v>39920</c:v>
                </c:pt>
                <c:pt idx="434">
                  <c:v>39927</c:v>
                </c:pt>
                <c:pt idx="435">
                  <c:v>39934</c:v>
                </c:pt>
                <c:pt idx="436">
                  <c:v>39941</c:v>
                </c:pt>
                <c:pt idx="437">
                  <c:v>39948</c:v>
                </c:pt>
                <c:pt idx="438">
                  <c:v>39955</c:v>
                </c:pt>
                <c:pt idx="439">
                  <c:v>39962</c:v>
                </c:pt>
                <c:pt idx="440">
                  <c:v>39969</c:v>
                </c:pt>
                <c:pt idx="441">
                  <c:v>39976</c:v>
                </c:pt>
                <c:pt idx="442">
                  <c:v>39983</c:v>
                </c:pt>
                <c:pt idx="443">
                  <c:v>39990</c:v>
                </c:pt>
                <c:pt idx="444">
                  <c:v>39997</c:v>
                </c:pt>
                <c:pt idx="445">
                  <c:v>40004</c:v>
                </c:pt>
                <c:pt idx="446">
                  <c:v>40011</c:v>
                </c:pt>
                <c:pt idx="447">
                  <c:v>40018</c:v>
                </c:pt>
                <c:pt idx="448">
                  <c:v>40025</c:v>
                </c:pt>
                <c:pt idx="449">
                  <c:v>40032</c:v>
                </c:pt>
                <c:pt idx="450">
                  <c:v>40039</c:v>
                </c:pt>
                <c:pt idx="451">
                  <c:v>40046</c:v>
                </c:pt>
                <c:pt idx="452">
                  <c:v>40053</c:v>
                </c:pt>
                <c:pt idx="453">
                  <c:v>40060</c:v>
                </c:pt>
                <c:pt idx="454">
                  <c:v>40067</c:v>
                </c:pt>
                <c:pt idx="455">
                  <c:v>40074</c:v>
                </c:pt>
                <c:pt idx="456">
                  <c:v>40081</c:v>
                </c:pt>
                <c:pt idx="457">
                  <c:v>40088</c:v>
                </c:pt>
                <c:pt idx="458">
                  <c:v>40095</c:v>
                </c:pt>
                <c:pt idx="459">
                  <c:v>40102</c:v>
                </c:pt>
                <c:pt idx="460">
                  <c:v>40109</c:v>
                </c:pt>
                <c:pt idx="461">
                  <c:v>40116</c:v>
                </c:pt>
                <c:pt idx="462">
                  <c:v>40123</c:v>
                </c:pt>
                <c:pt idx="463">
                  <c:v>40130</c:v>
                </c:pt>
                <c:pt idx="464">
                  <c:v>40137</c:v>
                </c:pt>
                <c:pt idx="465">
                  <c:v>40144</c:v>
                </c:pt>
                <c:pt idx="466">
                  <c:v>40151</c:v>
                </c:pt>
                <c:pt idx="467">
                  <c:v>40158</c:v>
                </c:pt>
                <c:pt idx="468">
                  <c:v>40165</c:v>
                </c:pt>
                <c:pt idx="469">
                  <c:v>40172</c:v>
                </c:pt>
                <c:pt idx="470">
                  <c:v>40179</c:v>
                </c:pt>
                <c:pt idx="471">
                  <c:v>40186</c:v>
                </c:pt>
                <c:pt idx="472">
                  <c:v>40193</c:v>
                </c:pt>
                <c:pt idx="473">
                  <c:v>40200</c:v>
                </c:pt>
                <c:pt idx="474">
                  <c:v>40207</c:v>
                </c:pt>
                <c:pt idx="475">
                  <c:v>40214</c:v>
                </c:pt>
                <c:pt idx="476">
                  <c:v>40221</c:v>
                </c:pt>
                <c:pt idx="477">
                  <c:v>40228</c:v>
                </c:pt>
                <c:pt idx="478">
                  <c:v>40235</c:v>
                </c:pt>
                <c:pt idx="479">
                  <c:v>40242</c:v>
                </c:pt>
                <c:pt idx="480">
                  <c:v>40249</c:v>
                </c:pt>
                <c:pt idx="481">
                  <c:v>40256</c:v>
                </c:pt>
                <c:pt idx="482">
                  <c:v>40263</c:v>
                </c:pt>
                <c:pt idx="483">
                  <c:v>40270</c:v>
                </c:pt>
                <c:pt idx="484">
                  <c:v>40277</c:v>
                </c:pt>
                <c:pt idx="485">
                  <c:v>40284</c:v>
                </c:pt>
                <c:pt idx="486">
                  <c:v>40291</c:v>
                </c:pt>
                <c:pt idx="487">
                  <c:v>40298</c:v>
                </c:pt>
                <c:pt idx="488">
                  <c:v>40305</c:v>
                </c:pt>
                <c:pt idx="489">
                  <c:v>40312</c:v>
                </c:pt>
                <c:pt idx="490">
                  <c:v>40319</c:v>
                </c:pt>
                <c:pt idx="491">
                  <c:v>40326</c:v>
                </c:pt>
                <c:pt idx="492">
                  <c:v>40333</c:v>
                </c:pt>
                <c:pt idx="493">
                  <c:v>40340</c:v>
                </c:pt>
                <c:pt idx="494">
                  <c:v>40347</c:v>
                </c:pt>
                <c:pt idx="495">
                  <c:v>40354</c:v>
                </c:pt>
                <c:pt idx="496">
                  <c:v>40361</c:v>
                </c:pt>
                <c:pt idx="497">
                  <c:v>40368</c:v>
                </c:pt>
                <c:pt idx="498">
                  <c:v>40375</c:v>
                </c:pt>
                <c:pt idx="499">
                  <c:v>40382</c:v>
                </c:pt>
                <c:pt idx="500">
                  <c:v>40389</c:v>
                </c:pt>
                <c:pt idx="501">
                  <c:v>40396</c:v>
                </c:pt>
                <c:pt idx="502">
                  <c:v>40403</c:v>
                </c:pt>
                <c:pt idx="503">
                  <c:v>40410</c:v>
                </c:pt>
                <c:pt idx="504">
                  <c:v>40417</c:v>
                </c:pt>
                <c:pt idx="505">
                  <c:v>40424</c:v>
                </c:pt>
                <c:pt idx="506">
                  <c:v>40431</c:v>
                </c:pt>
                <c:pt idx="507">
                  <c:v>40438</c:v>
                </c:pt>
                <c:pt idx="508">
                  <c:v>40445</c:v>
                </c:pt>
                <c:pt idx="509">
                  <c:v>40452</c:v>
                </c:pt>
                <c:pt idx="510">
                  <c:v>40459</c:v>
                </c:pt>
                <c:pt idx="511">
                  <c:v>40466</c:v>
                </c:pt>
                <c:pt idx="512">
                  <c:v>40473</c:v>
                </c:pt>
                <c:pt idx="513">
                  <c:v>40480</c:v>
                </c:pt>
                <c:pt idx="514">
                  <c:v>40487</c:v>
                </c:pt>
                <c:pt idx="515">
                  <c:v>40494</c:v>
                </c:pt>
                <c:pt idx="516">
                  <c:v>40501</c:v>
                </c:pt>
                <c:pt idx="517">
                  <c:v>40508</c:v>
                </c:pt>
                <c:pt idx="518">
                  <c:v>40515</c:v>
                </c:pt>
                <c:pt idx="519">
                  <c:v>40522</c:v>
                </c:pt>
                <c:pt idx="520">
                  <c:v>40529</c:v>
                </c:pt>
                <c:pt idx="521">
                  <c:v>40536</c:v>
                </c:pt>
                <c:pt idx="522">
                  <c:v>40543</c:v>
                </c:pt>
                <c:pt idx="523">
                  <c:v>40550</c:v>
                </c:pt>
                <c:pt idx="524">
                  <c:v>40557</c:v>
                </c:pt>
                <c:pt idx="525">
                  <c:v>40564</c:v>
                </c:pt>
                <c:pt idx="526">
                  <c:v>40571</c:v>
                </c:pt>
                <c:pt idx="527">
                  <c:v>40578</c:v>
                </c:pt>
                <c:pt idx="528">
                  <c:v>40585</c:v>
                </c:pt>
                <c:pt idx="529">
                  <c:v>40592</c:v>
                </c:pt>
                <c:pt idx="530">
                  <c:v>40599</c:v>
                </c:pt>
                <c:pt idx="531">
                  <c:v>40606</c:v>
                </c:pt>
                <c:pt idx="532">
                  <c:v>40613</c:v>
                </c:pt>
                <c:pt idx="533">
                  <c:v>40620</c:v>
                </c:pt>
                <c:pt idx="534">
                  <c:v>40627</c:v>
                </c:pt>
                <c:pt idx="535">
                  <c:v>40634</c:v>
                </c:pt>
                <c:pt idx="536">
                  <c:v>40641</c:v>
                </c:pt>
                <c:pt idx="537">
                  <c:v>40648</c:v>
                </c:pt>
                <c:pt idx="538">
                  <c:v>40655</c:v>
                </c:pt>
                <c:pt idx="539">
                  <c:v>40662</c:v>
                </c:pt>
                <c:pt idx="540">
                  <c:v>40669</c:v>
                </c:pt>
                <c:pt idx="541">
                  <c:v>40676</c:v>
                </c:pt>
                <c:pt idx="542">
                  <c:v>40683</c:v>
                </c:pt>
                <c:pt idx="543">
                  <c:v>40690</c:v>
                </c:pt>
                <c:pt idx="544">
                  <c:v>40697</c:v>
                </c:pt>
                <c:pt idx="545">
                  <c:v>40704</c:v>
                </c:pt>
                <c:pt idx="546">
                  <c:v>40711</c:v>
                </c:pt>
                <c:pt idx="547">
                  <c:v>40718</c:v>
                </c:pt>
                <c:pt idx="548">
                  <c:v>40725</c:v>
                </c:pt>
                <c:pt idx="549">
                  <c:v>40732</c:v>
                </c:pt>
                <c:pt idx="550">
                  <c:v>40739</c:v>
                </c:pt>
                <c:pt idx="551">
                  <c:v>40746</c:v>
                </c:pt>
                <c:pt idx="552">
                  <c:v>40753</c:v>
                </c:pt>
                <c:pt idx="553">
                  <c:v>40760</c:v>
                </c:pt>
                <c:pt idx="554">
                  <c:v>40767</c:v>
                </c:pt>
                <c:pt idx="555">
                  <c:v>40774</c:v>
                </c:pt>
                <c:pt idx="556">
                  <c:v>40781</c:v>
                </c:pt>
                <c:pt idx="557">
                  <c:v>40788</c:v>
                </c:pt>
                <c:pt idx="558">
                  <c:v>40795</c:v>
                </c:pt>
                <c:pt idx="559">
                  <c:v>40802</c:v>
                </c:pt>
                <c:pt idx="560">
                  <c:v>40809</c:v>
                </c:pt>
                <c:pt idx="561">
                  <c:v>40816</c:v>
                </c:pt>
                <c:pt idx="562">
                  <c:v>40823</c:v>
                </c:pt>
                <c:pt idx="563">
                  <c:v>40830</c:v>
                </c:pt>
                <c:pt idx="564">
                  <c:v>40837</c:v>
                </c:pt>
                <c:pt idx="565">
                  <c:v>40844</c:v>
                </c:pt>
                <c:pt idx="566">
                  <c:v>40851</c:v>
                </c:pt>
                <c:pt idx="567">
                  <c:v>40858</c:v>
                </c:pt>
                <c:pt idx="568">
                  <c:v>40865</c:v>
                </c:pt>
                <c:pt idx="569">
                  <c:v>40872</c:v>
                </c:pt>
                <c:pt idx="570">
                  <c:v>40879</c:v>
                </c:pt>
                <c:pt idx="571">
                  <c:v>40886</c:v>
                </c:pt>
                <c:pt idx="572">
                  <c:v>40893</c:v>
                </c:pt>
                <c:pt idx="573">
                  <c:v>40900</c:v>
                </c:pt>
                <c:pt idx="574">
                  <c:v>40907</c:v>
                </c:pt>
                <c:pt idx="575">
                  <c:v>40914</c:v>
                </c:pt>
                <c:pt idx="576">
                  <c:v>40921</c:v>
                </c:pt>
                <c:pt idx="577">
                  <c:v>40928</c:v>
                </c:pt>
                <c:pt idx="578">
                  <c:v>40935</c:v>
                </c:pt>
                <c:pt idx="579">
                  <c:v>40942</c:v>
                </c:pt>
                <c:pt idx="580">
                  <c:v>40949</c:v>
                </c:pt>
                <c:pt idx="581">
                  <c:v>40956</c:v>
                </c:pt>
                <c:pt idx="582">
                  <c:v>40963</c:v>
                </c:pt>
                <c:pt idx="583">
                  <c:v>40970</c:v>
                </c:pt>
                <c:pt idx="584">
                  <c:v>40977</c:v>
                </c:pt>
                <c:pt idx="585">
                  <c:v>40984</c:v>
                </c:pt>
                <c:pt idx="586">
                  <c:v>40991</c:v>
                </c:pt>
                <c:pt idx="587">
                  <c:v>40998</c:v>
                </c:pt>
                <c:pt idx="588">
                  <c:v>41005</c:v>
                </c:pt>
                <c:pt idx="589">
                  <c:v>41012</c:v>
                </c:pt>
                <c:pt idx="590">
                  <c:v>41019</c:v>
                </c:pt>
                <c:pt idx="591">
                  <c:v>41026</c:v>
                </c:pt>
                <c:pt idx="592">
                  <c:v>41033</c:v>
                </c:pt>
                <c:pt idx="593">
                  <c:v>41040</c:v>
                </c:pt>
                <c:pt idx="594">
                  <c:v>41047</c:v>
                </c:pt>
                <c:pt idx="595">
                  <c:v>41054</c:v>
                </c:pt>
                <c:pt idx="596">
                  <c:v>41061</c:v>
                </c:pt>
                <c:pt idx="597">
                  <c:v>41068</c:v>
                </c:pt>
                <c:pt idx="598">
                  <c:v>41075</c:v>
                </c:pt>
                <c:pt idx="599">
                  <c:v>41082</c:v>
                </c:pt>
                <c:pt idx="600">
                  <c:v>41089</c:v>
                </c:pt>
                <c:pt idx="601">
                  <c:v>41096</c:v>
                </c:pt>
                <c:pt idx="602">
                  <c:v>41103</c:v>
                </c:pt>
                <c:pt idx="603">
                  <c:v>41110</c:v>
                </c:pt>
                <c:pt idx="604">
                  <c:v>41117</c:v>
                </c:pt>
                <c:pt idx="605">
                  <c:v>41124</c:v>
                </c:pt>
                <c:pt idx="606">
                  <c:v>41131</c:v>
                </c:pt>
                <c:pt idx="607">
                  <c:v>41138</c:v>
                </c:pt>
                <c:pt idx="608">
                  <c:v>41145</c:v>
                </c:pt>
                <c:pt idx="609">
                  <c:v>41152</c:v>
                </c:pt>
                <c:pt idx="610">
                  <c:v>41159</c:v>
                </c:pt>
                <c:pt idx="611">
                  <c:v>41166</c:v>
                </c:pt>
                <c:pt idx="612">
                  <c:v>41173</c:v>
                </c:pt>
                <c:pt idx="613">
                  <c:v>41180</c:v>
                </c:pt>
                <c:pt idx="614">
                  <c:v>41187</c:v>
                </c:pt>
                <c:pt idx="615">
                  <c:v>41194</c:v>
                </c:pt>
                <c:pt idx="616">
                  <c:v>41201</c:v>
                </c:pt>
                <c:pt idx="617">
                  <c:v>41208</c:v>
                </c:pt>
                <c:pt idx="618">
                  <c:v>41215</c:v>
                </c:pt>
                <c:pt idx="619">
                  <c:v>41222</c:v>
                </c:pt>
                <c:pt idx="620">
                  <c:v>41229</c:v>
                </c:pt>
                <c:pt idx="621">
                  <c:v>41236</c:v>
                </c:pt>
                <c:pt idx="622">
                  <c:v>41243</c:v>
                </c:pt>
                <c:pt idx="623">
                  <c:v>41250</c:v>
                </c:pt>
                <c:pt idx="624">
                  <c:v>41257</c:v>
                </c:pt>
                <c:pt idx="625">
                  <c:v>41264</c:v>
                </c:pt>
                <c:pt idx="626">
                  <c:v>41271</c:v>
                </c:pt>
                <c:pt idx="627">
                  <c:v>41278</c:v>
                </c:pt>
                <c:pt idx="628">
                  <c:v>41285</c:v>
                </c:pt>
                <c:pt idx="629">
                  <c:v>41292</c:v>
                </c:pt>
                <c:pt idx="630">
                  <c:v>41299</c:v>
                </c:pt>
                <c:pt idx="631">
                  <c:v>41306</c:v>
                </c:pt>
                <c:pt idx="632">
                  <c:v>41313</c:v>
                </c:pt>
                <c:pt idx="633">
                  <c:v>41320</c:v>
                </c:pt>
                <c:pt idx="634">
                  <c:v>41327</c:v>
                </c:pt>
                <c:pt idx="635">
                  <c:v>41334</c:v>
                </c:pt>
                <c:pt idx="636">
                  <c:v>41341</c:v>
                </c:pt>
                <c:pt idx="637">
                  <c:v>41348</c:v>
                </c:pt>
                <c:pt idx="638">
                  <c:v>41355</c:v>
                </c:pt>
                <c:pt idx="639">
                  <c:v>41362</c:v>
                </c:pt>
                <c:pt idx="640">
                  <c:v>41369</c:v>
                </c:pt>
                <c:pt idx="641">
                  <c:v>41376</c:v>
                </c:pt>
                <c:pt idx="642">
                  <c:v>41383</c:v>
                </c:pt>
                <c:pt idx="643">
                  <c:v>41390</c:v>
                </c:pt>
                <c:pt idx="644">
                  <c:v>41397</c:v>
                </c:pt>
                <c:pt idx="645">
                  <c:v>41404</c:v>
                </c:pt>
                <c:pt idx="646">
                  <c:v>41411</c:v>
                </c:pt>
                <c:pt idx="647">
                  <c:v>41418</c:v>
                </c:pt>
                <c:pt idx="648">
                  <c:v>41425</c:v>
                </c:pt>
                <c:pt idx="649">
                  <c:v>41432</c:v>
                </c:pt>
                <c:pt idx="650">
                  <c:v>41439</c:v>
                </c:pt>
                <c:pt idx="651">
                  <c:v>41446</c:v>
                </c:pt>
                <c:pt idx="652">
                  <c:v>41453</c:v>
                </c:pt>
                <c:pt idx="653">
                  <c:v>41460</c:v>
                </c:pt>
                <c:pt idx="654">
                  <c:v>41467</c:v>
                </c:pt>
                <c:pt idx="655">
                  <c:v>41474</c:v>
                </c:pt>
                <c:pt idx="656">
                  <c:v>41481</c:v>
                </c:pt>
                <c:pt idx="657">
                  <c:v>41488</c:v>
                </c:pt>
                <c:pt idx="658">
                  <c:v>41495</c:v>
                </c:pt>
                <c:pt idx="659">
                  <c:v>41502</c:v>
                </c:pt>
                <c:pt idx="660">
                  <c:v>41509</c:v>
                </c:pt>
                <c:pt idx="661">
                  <c:v>41516</c:v>
                </c:pt>
                <c:pt idx="662">
                  <c:v>41523</c:v>
                </c:pt>
                <c:pt idx="663">
                  <c:v>41530</c:v>
                </c:pt>
                <c:pt idx="664">
                  <c:v>41537</c:v>
                </c:pt>
                <c:pt idx="665">
                  <c:v>41544</c:v>
                </c:pt>
                <c:pt idx="666">
                  <c:v>41551</c:v>
                </c:pt>
                <c:pt idx="667">
                  <c:v>41558</c:v>
                </c:pt>
                <c:pt idx="668">
                  <c:v>41565</c:v>
                </c:pt>
                <c:pt idx="669">
                  <c:v>41572</c:v>
                </c:pt>
                <c:pt idx="670">
                  <c:v>41579</c:v>
                </c:pt>
                <c:pt idx="671">
                  <c:v>41586</c:v>
                </c:pt>
                <c:pt idx="672">
                  <c:v>41593</c:v>
                </c:pt>
                <c:pt idx="673">
                  <c:v>41600</c:v>
                </c:pt>
                <c:pt idx="674">
                  <c:v>41607</c:v>
                </c:pt>
                <c:pt idx="675">
                  <c:v>41614</c:v>
                </c:pt>
                <c:pt idx="676">
                  <c:v>41621</c:v>
                </c:pt>
                <c:pt idx="677">
                  <c:v>41628</c:v>
                </c:pt>
                <c:pt idx="678">
                  <c:v>41635</c:v>
                </c:pt>
                <c:pt idx="679">
                  <c:v>41642</c:v>
                </c:pt>
                <c:pt idx="680">
                  <c:v>41649</c:v>
                </c:pt>
                <c:pt idx="681">
                  <c:v>41656</c:v>
                </c:pt>
                <c:pt idx="682">
                  <c:v>41663</c:v>
                </c:pt>
                <c:pt idx="683">
                  <c:v>41670</c:v>
                </c:pt>
                <c:pt idx="684">
                  <c:v>41677</c:v>
                </c:pt>
                <c:pt idx="685">
                  <c:v>41684</c:v>
                </c:pt>
                <c:pt idx="686">
                  <c:v>41691</c:v>
                </c:pt>
                <c:pt idx="687">
                  <c:v>41698</c:v>
                </c:pt>
                <c:pt idx="688">
                  <c:v>41705</c:v>
                </c:pt>
                <c:pt idx="689">
                  <c:v>41712</c:v>
                </c:pt>
                <c:pt idx="690">
                  <c:v>41719</c:v>
                </c:pt>
                <c:pt idx="691">
                  <c:v>41726</c:v>
                </c:pt>
                <c:pt idx="692">
                  <c:v>41733</c:v>
                </c:pt>
                <c:pt idx="693">
                  <c:v>41740</c:v>
                </c:pt>
                <c:pt idx="694">
                  <c:v>41747</c:v>
                </c:pt>
                <c:pt idx="695">
                  <c:v>41754</c:v>
                </c:pt>
                <c:pt idx="696">
                  <c:v>41761</c:v>
                </c:pt>
                <c:pt idx="697">
                  <c:v>41768</c:v>
                </c:pt>
                <c:pt idx="698">
                  <c:v>41775</c:v>
                </c:pt>
                <c:pt idx="699">
                  <c:v>41782</c:v>
                </c:pt>
                <c:pt idx="700">
                  <c:v>41789</c:v>
                </c:pt>
                <c:pt idx="701">
                  <c:v>41796</c:v>
                </c:pt>
                <c:pt idx="702">
                  <c:v>41803</c:v>
                </c:pt>
                <c:pt idx="703">
                  <c:v>41810</c:v>
                </c:pt>
                <c:pt idx="704">
                  <c:v>41817</c:v>
                </c:pt>
                <c:pt idx="705">
                  <c:v>41824</c:v>
                </c:pt>
                <c:pt idx="706">
                  <c:v>41831</c:v>
                </c:pt>
                <c:pt idx="707">
                  <c:v>41838</c:v>
                </c:pt>
                <c:pt idx="708">
                  <c:v>41845</c:v>
                </c:pt>
                <c:pt idx="709">
                  <c:v>41852</c:v>
                </c:pt>
                <c:pt idx="710">
                  <c:v>41859</c:v>
                </c:pt>
                <c:pt idx="711">
                  <c:v>41866</c:v>
                </c:pt>
                <c:pt idx="712">
                  <c:v>41873</c:v>
                </c:pt>
                <c:pt idx="713">
                  <c:v>41880</c:v>
                </c:pt>
                <c:pt idx="714">
                  <c:v>41887</c:v>
                </c:pt>
                <c:pt idx="715">
                  <c:v>41894</c:v>
                </c:pt>
                <c:pt idx="716">
                  <c:v>41901</c:v>
                </c:pt>
                <c:pt idx="717">
                  <c:v>41908</c:v>
                </c:pt>
                <c:pt idx="718">
                  <c:v>41915</c:v>
                </c:pt>
                <c:pt idx="719">
                  <c:v>41922</c:v>
                </c:pt>
                <c:pt idx="720">
                  <c:v>41929</c:v>
                </c:pt>
                <c:pt idx="721">
                  <c:v>41936</c:v>
                </c:pt>
                <c:pt idx="722">
                  <c:v>41943</c:v>
                </c:pt>
                <c:pt idx="723">
                  <c:v>41950</c:v>
                </c:pt>
                <c:pt idx="724">
                  <c:v>41957</c:v>
                </c:pt>
                <c:pt idx="725">
                  <c:v>41964</c:v>
                </c:pt>
                <c:pt idx="726">
                  <c:v>41971</c:v>
                </c:pt>
                <c:pt idx="727">
                  <c:v>41978</c:v>
                </c:pt>
                <c:pt idx="728">
                  <c:v>41985</c:v>
                </c:pt>
                <c:pt idx="729">
                  <c:v>41992</c:v>
                </c:pt>
                <c:pt idx="730">
                  <c:v>41999</c:v>
                </c:pt>
                <c:pt idx="731">
                  <c:v>42006</c:v>
                </c:pt>
                <c:pt idx="732">
                  <c:v>42013</c:v>
                </c:pt>
                <c:pt idx="733">
                  <c:v>42020</c:v>
                </c:pt>
                <c:pt idx="734">
                  <c:v>42027</c:v>
                </c:pt>
                <c:pt idx="735">
                  <c:v>42034</c:v>
                </c:pt>
                <c:pt idx="736">
                  <c:v>42041</c:v>
                </c:pt>
                <c:pt idx="737">
                  <c:v>42048</c:v>
                </c:pt>
                <c:pt idx="738">
                  <c:v>42055</c:v>
                </c:pt>
                <c:pt idx="739">
                  <c:v>42062</c:v>
                </c:pt>
                <c:pt idx="740">
                  <c:v>42069</c:v>
                </c:pt>
                <c:pt idx="741">
                  <c:v>42076</c:v>
                </c:pt>
                <c:pt idx="742">
                  <c:v>42083</c:v>
                </c:pt>
                <c:pt idx="743">
                  <c:v>42090</c:v>
                </c:pt>
                <c:pt idx="744">
                  <c:v>42097</c:v>
                </c:pt>
                <c:pt idx="745">
                  <c:v>42104</c:v>
                </c:pt>
                <c:pt idx="746">
                  <c:v>42111</c:v>
                </c:pt>
                <c:pt idx="747">
                  <c:v>42118</c:v>
                </c:pt>
                <c:pt idx="748">
                  <c:v>42125</c:v>
                </c:pt>
                <c:pt idx="749">
                  <c:v>42132</c:v>
                </c:pt>
                <c:pt idx="750">
                  <c:v>42139</c:v>
                </c:pt>
                <c:pt idx="751">
                  <c:v>42146</c:v>
                </c:pt>
                <c:pt idx="752">
                  <c:v>42153</c:v>
                </c:pt>
                <c:pt idx="753">
                  <c:v>42160</c:v>
                </c:pt>
                <c:pt idx="754">
                  <c:v>42167</c:v>
                </c:pt>
                <c:pt idx="755">
                  <c:v>42174</c:v>
                </c:pt>
                <c:pt idx="756">
                  <c:v>42181</c:v>
                </c:pt>
                <c:pt idx="757">
                  <c:v>42188</c:v>
                </c:pt>
                <c:pt idx="758">
                  <c:v>42195</c:v>
                </c:pt>
                <c:pt idx="759">
                  <c:v>42202</c:v>
                </c:pt>
                <c:pt idx="760">
                  <c:v>42209</c:v>
                </c:pt>
                <c:pt idx="761">
                  <c:v>42216</c:v>
                </c:pt>
                <c:pt idx="762">
                  <c:v>42223</c:v>
                </c:pt>
                <c:pt idx="763">
                  <c:v>42230</c:v>
                </c:pt>
                <c:pt idx="764">
                  <c:v>42237</c:v>
                </c:pt>
                <c:pt idx="765">
                  <c:v>42244</c:v>
                </c:pt>
                <c:pt idx="766">
                  <c:v>42251</c:v>
                </c:pt>
                <c:pt idx="767">
                  <c:v>42258</c:v>
                </c:pt>
                <c:pt idx="768">
                  <c:v>42265</c:v>
                </c:pt>
                <c:pt idx="769">
                  <c:v>42272</c:v>
                </c:pt>
                <c:pt idx="770">
                  <c:v>42279</c:v>
                </c:pt>
                <c:pt idx="771">
                  <c:v>42286</c:v>
                </c:pt>
                <c:pt idx="772">
                  <c:v>42293</c:v>
                </c:pt>
                <c:pt idx="773">
                  <c:v>42300</c:v>
                </c:pt>
                <c:pt idx="774">
                  <c:v>42307</c:v>
                </c:pt>
                <c:pt idx="775">
                  <c:v>42314</c:v>
                </c:pt>
                <c:pt idx="776">
                  <c:v>42321</c:v>
                </c:pt>
                <c:pt idx="777">
                  <c:v>42328</c:v>
                </c:pt>
                <c:pt idx="778">
                  <c:v>42335</c:v>
                </c:pt>
                <c:pt idx="779">
                  <c:v>42342</c:v>
                </c:pt>
                <c:pt idx="780">
                  <c:v>42349</c:v>
                </c:pt>
                <c:pt idx="781">
                  <c:v>42356</c:v>
                </c:pt>
                <c:pt idx="782">
                  <c:v>42363</c:v>
                </c:pt>
                <c:pt idx="783">
                  <c:v>42370</c:v>
                </c:pt>
                <c:pt idx="784">
                  <c:v>42377</c:v>
                </c:pt>
                <c:pt idx="785">
                  <c:v>42384</c:v>
                </c:pt>
                <c:pt idx="786">
                  <c:v>42391</c:v>
                </c:pt>
                <c:pt idx="787">
                  <c:v>42398</c:v>
                </c:pt>
                <c:pt idx="788">
                  <c:v>42405</c:v>
                </c:pt>
                <c:pt idx="789">
                  <c:v>42412</c:v>
                </c:pt>
                <c:pt idx="790">
                  <c:v>42419</c:v>
                </c:pt>
                <c:pt idx="791">
                  <c:v>42426</c:v>
                </c:pt>
                <c:pt idx="792">
                  <c:v>42433</c:v>
                </c:pt>
                <c:pt idx="793">
                  <c:v>42440</c:v>
                </c:pt>
                <c:pt idx="794">
                  <c:v>42447</c:v>
                </c:pt>
                <c:pt idx="795">
                  <c:v>42454</c:v>
                </c:pt>
                <c:pt idx="796">
                  <c:v>42461</c:v>
                </c:pt>
                <c:pt idx="797">
                  <c:v>42468</c:v>
                </c:pt>
                <c:pt idx="798">
                  <c:v>42475</c:v>
                </c:pt>
                <c:pt idx="799">
                  <c:v>42482</c:v>
                </c:pt>
                <c:pt idx="800">
                  <c:v>42489</c:v>
                </c:pt>
                <c:pt idx="801">
                  <c:v>42496</c:v>
                </c:pt>
                <c:pt idx="802">
                  <c:v>42503</c:v>
                </c:pt>
                <c:pt idx="803">
                  <c:v>42510</c:v>
                </c:pt>
                <c:pt idx="804">
                  <c:v>42517</c:v>
                </c:pt>
                <c:pt idx="805">
                  <c:v>42524</c:v>
                </c:pt>
                <c:pt idx="806">
                  <c:v>42531</c:v>
                </c:pt>
                <c:pt idx="807">
                  <c:v>42538</c:v>
                </c:pt>
                <c:pt idx="808">
                  <c:v>42545</c:v>
                </c:pt>
                <c:pt idx="809">
                  <c:v>42552</c:v>
                </c:pt>
                <c:pt idx="810">
                  <c:v>42559</c:v>
                </c:pt>
                <c:pt idx="811">
                  <c:v>42566</c:v>
                </c:pt>
                <c:pt idx="812">
                  <c:v>42573</c:v>
                </c:pt>
                <c:pt idx="813">
                  <c:v>42580</c:v>
                </c:pt>
                <c:pt idx="814">
                  <c:v>42587</c:v>
                </c:pt>
                <c:pt idx="815">
                  <c:v>42594</c:v>
                </c:pt>
                <c:pt idx="816">
                  <c:v>42601</c:v>
                </c:pt>
                <c:pt idx="817">
                  <c:v>42608</c:v>
                </c:pt>
                <c:pt idx="818">
                  <c:v>42615</c:v>
                </c:pt>
                <c:pt idx="819">
                  <c:v>42622</c:v>
                </c:pt>
                <c:pt idx="820">
                  <c:v>42629</c:v>
                </c:pt>
                <c:pt idx="821">
                  <c:v>42636</c:v>
                </c:pt>
                <c:pt idx="822">
                  <c:v>42643</c:v>
                </c:pt>
                <c:pt idx="823">
                  <c:v>42650</c:v>
                </c:pt>
                <c:pt idx="824">
                  <c:v>42657</c:v>
                </c:pt>
                <c:pt idx="825">
                  <c:v>42664</c:v>
                </c:pt>
                <c:pt idx="826">
                  <c:v>42671</c:v>
                </c:pt>
                <c:pt idx="827">
                  <c:v>42678</c:v>
                </c:pt>
                <c:pt idx="828">
                  <c:v>42685</c:v>
                </c:pt>
                <c:pt idx="829">
                  <c:v>42692</c:v>
                </c:pt>
                <c:pt idx="830">
                  <c:v>42699</c:v>
                </c:pt>
                <c:pt idx="831">
                  <c:v>42706</c:v>
                </c:pt>
                <c:pt idx="832">
                  <c:v>42713</c:v>
                </c:pt>
                <c:pt idx="833">
                  <c:v>42720</c:v>
                </c:pt>
                <c:pt idx="834">
                  <c:v>42727</c:v>
                </c:pt>
                <c:pt idx="835">
                  <c:v>42734</c:v>
                </c:pt>
                <c:pt idx="836">
                  <c:v>42741</c:v>
                </c:pt>
                <c:pt idx="837">
                  <c:v>42748</c:v>
                </c:pt>
                <c:pt idx="838">
                  <c:v>42755</c:v>
                </c:pt>
                <c:pt idx="839">
                  <c:v>42762</c:v>
                </c:pt>
                <c:pt idx="840">
                  <c:v>42769</c:v>
                </c:pt>
                <c:pt idx="841">
                  <c:v>42776</c:v>
                </c:pt>
                <c:pt idx="842">
                  <c:v>42783</c:v>
                </c:pt>
                <c:pt idx="843">
                  <c:v>42790</c:v>
                </c:pt>
                <c:pt idx="844">
                  <c:v>42797</c:v>
                </c:pt>
                <c:pt idx="845">
                  <c:v>42804</c:v>
                </c:pt>
                <c:pt idx="846">
                  <c:v>42811</c:v>
                </c:pt>
                <c:pt idx="847">
                  <c:v>42818</c:v>
                </c:pt>
                <c:pt idx="848">
                  <c:v>42825</c:v>
                </c:pt>
                <c:pt idx="849">
                  <c:v>42832</c:v>
                </c:pt>
                <c:pt idx="850">
                  <c:v>42839</c:v>
                </c:pt>
                <c:pt idx="851">
                  <c:v>42846</c:v>
                </c:pt>
                <c:pt idx="852">
                  <c:v>42853</c:v>
                </c:pt>
                <c:pt idx="853">
                  <c:v>42860</c:v>
                </c:pt>
                <c:pt idx="854">
                  <c:v>42867</c:v>
                </c:pt>
                <c:pt idx="855">
                  <c:v>42874</c:v>
                </c:pt>
                <c:pt idx="856">
                  <c:v>42881</c:v>
                </c:pt>
                <c:pt idx="857">
                  <c:v>42888</c:v>
                </c:pt>
                <c:pt idx="858">
                  <c:v>42895</c:v>
                </c:pt>
                <c:pt idx="859">
                  <c:v>42902</c:v>
                </c:pt>
                <c:pt idx="860">
                  <c:v>42909</c:v>
                </c:pt>
                <c:pt idx="861">
                  <c:v>42916</c:v>
                </c:pt>
                <c:pt idx="862">
                  <c:v>42923</c:v>
                </c:pt>
                <c:pt idx="863">
                  <c:v>42930</c:v>
                </c:pt>
                <c:pt idx="864">
                  <c:v>42937</c:v>
                </c:pt>
                <c:pt idx="865">
                  <c:v>42944</c:v>
                </c:pt>
                <c:pt idx="866">
                  <c:v>42951</c:v>
                </c:pt>
                <c:pt idx="867">
                  <c:v>42958</c:v>
                </c:pt>
                <c:pt idx="868">
                  <c:v>42965</c:v>
                </c:pt>
                <c:pt idx="869">
                  <c:v>42972</c:v>
                </c:pt>
                <c:pt idx="870">
                  <c:v>42979</c:v>
                </c:pt>
                <c:pt idx="871">
                  <c:v>42986</c:v>
                </c:pt>
                <c:pt idx="872">
                  <c:v>42993</c:v>
                </c:pt>
                <c:pt idx="873">
                  <c:v>43000</c:v>
                </c:pt>
                <c:pt idx="874">
                  <c:v>43007</c:v>
                </c:pt>
                <c:pt idx="875">
                  <c:v>43014</c:v>
                </c:pt>
                <c:pt idx="876">
                  <c:v>43021</c:v>
                </c:pt>
                <c:pt idx="877">
                  <c:v>43028</c:v>
                </c:pt>
                <c:pt idx="878">
                  <c:v>43035</c:v>
                </c:pt>
                <c:pt idx="879">
                  <c:v>43042</c:v>
                </c:pt>
                <c:pt idx="880">
                  <c:v>43049</c:v>
                </c:pt>
                <c:pt idx="881">
                  <c:v>43056</c:v>
                </c:pt>
                <c:pt idx="882">
                  <c:v>43063</c:v>
                </c:pt>
                <c:pt idx="883">
                  <c:v>43070</c:v>
                </c:pt>
                <c:pt idx="884">
                  <c:v>43077</c:v>
                </c:pt>
                <c:pt idx="885">
                  <c:v>43084</c:v>
                </c:pt>
                <c:pt idx="886">
                  <c:v>43091</c:v>
                </c:pt>
                <c:pt idx="887">
                  <c:v>43098</c:v>
                </c:pt>
                <c:pt idx="888">
                  <c:v>43105</c:v>
                </c:pt>
                <c:pt idx="889">
                  <c:v>43112</c:v>
                </c:pt>
                <c:pt idx="890">
                  <c:v>43119</c:v>
                </c:pt>
                <c:pt idx="891">
                  <c:v>43126</c:v>
                </c:pt>
                <c:pt idx="892">
                  <c:v>43133</c:v>
                </c:pt>
                <c:pt idx="893">
                  <c:v>43140</c:v>
                </c:pt>
                <c:pt idx="894">
                  <c:v>43147</c:v>
                </c:pt>
                <c:pt idx="895">
                  <c:v>43154</c:v>
                </c:pt>
                <c:pt idx="896">
                  <c:v>43161</c:v>
                </c:pt>
                <c:pt idx="897">
                  <c:v>43168</c:v>
                </c:pt>
                <c:pt idx="898">
                  <c:v>43175</c:v>
                </c:pt>
                <c:pt idx="899">
                  <c:v>43182</c:v>
                </c:pt>
                <c:pt idx="900">
                  <c:v>43189</c:v>
                </c:pt>
                <c:pt idx="901">
                  <c:v>43196</c:v>
                </c:pt>
                <c:pt idx="902">
                  <c:v>43203</c:v>
                </c:pt>
                <c:pt idx="903">
                  <c:v>43210</c:v>
                </c:pt>
                <c:pt idx="904">
                  <c:v>43217</c:v>
                </c:pt>
                <c:pt idx="905">
                  <c:v>43224</c:v>
                </c:pt>
                <c:pt idx="906">
                  <c:v>43231</c:v>
                </c:pt>
                <c:pt idx="907">
                  <c:v>43238</c:v>
                </c:pt>
                <c:pt idx="908">
                  <c:v>43245</c:v>
                </c:pt>
                <c:pt idx="909">
                  <c:v>43252</c:v>
                </c:pt>
                <c:pt idx="910">
                  <c:v>43259</c:v>
                </c:pt>
                <c:pt idx="911">
                  <c:v>43266</c:v>
                </c:pt>
                <c:pt idx="912">
                  <c:v>43273</c:v>
                </c:pt>
                <c:pt idx="913">
                  <c:v>43280</c:v>
                </c:pt>
                <c:pt idx="914">
                  <c:v>43287</c:v>
                </c:pt>
                <c:pt idx="915">
                  <c:v>43294</c:v>
                </c:pt>
                <c:pt idx="916">
                  <c:v>43301</c:v>
                </c:pt>
                <c:pt idx="917">
                  <c:v>43308</c:v>
                </c:pt>
                <c:pt idx="918">
                  <c:v>43315</c:v>
                </c:pt>
                <c:pt idx="919">
                  <c:v>43322</c:v>
                </c:pt>
                <c:pt idx="920">
                  <c:v>43329</c:v>
                </c:pt>
                <c:pt idx="921">
                  <c:v>43336</c:v>
                </c:pt>
                <c:pt idx="922">
                  <c:v>43343</c:v>
                </c:pt>
                <c:pt idx="923">
                  <c:v>43350</c:v>
                </c:pt>
                <c:pt idx="924">
                  <c:v>43357</c:v>
                </c:pt>
                <c:pt idx="925">
                  <c:v>43364</c:v>
                </c:pt>
                <c:pt idx="926">
                  <c:v>43371</c:v>
                </c:pt>
                <c:pt idx="927">
                  <c:v>43378</c:v>
                </c:pt>
                <c:pt idx="928">
                  <c:v>43385</c:v>
                </c:pt>
                <c:pt idx="929">
                  <c:v>43392</c:v>
                </c:pt>
                <c:pt idx="930">
                  <c:v>43399</c:v>
                </c:pt>
                <c:pt idx="931">
                  <c:v>43406</c:v>
                </c:pt>
                <c:pt idx="932">
                  <c:v>43413</c:v>
                </c:pt>
                <c:pt idx="933">
                  <c:v>43420</c:v>
                </c:pt>
                <c:pt idx="934">
                  <c:v>43427</c:v>
                </c:pt>
                <c:pt idx="935">
                  <c:v>43434</c:v>
                </c:pt>
                <c:pt idx="936">
                  <c:v>43441</c:v>
                </c:pt>
                <c:pt idx="937">
                  <c:v>43448</c:v>
                </c:pt>
                <c:pt idx="938">
                  <c:v>43455</c:v>
                </c:pt>
                <c:pt idx="939">
                  <c:v>43462</c:v>
                </c:pt>
                <c:pt idx="940">
                  <c:v>43469</c:v>
                </c:pt>
                <c:pt idx="941">
                  <c:v>43476</c:v>
                </c:pt>
                <c:pt idx="942">
                  <c:v>43483</c:v>
                </c:pt>
                <c:pt idx="943">
                  <c:v>43490</c:v>
                </c:pt>
                <c:pt idx="944">
                  <c:v>43497</c:v>
                </c:pt>
                <c:pt idx="945">
                  <c:v>43504</c:v>
                </c:pt>
                <c:pt idx="946">
                  <c:v>43511</c:v>
                </c:pt>
                <c:pt idx="947">
                  <c:v>43518</c:v>
                </c:pt>
                <c:pt idx="948">
                  <c:v>43525</c:v>
                </c:pt>
                <c:pt idx="949">
                  <c:v>43532</c:v>
                </c:pt>
                <c:pt idx="950">
                  <c:v>43539</c:v>
                </c:pt>
                <c:pt idx="951">
                  <c:v>43546</c:v>
                </c:pt>
                <c:pt idx="952">
                  <c:v>43553</c:v>
                </c:pt>
                <c:pt idx="953">
                  <c:v>43560</c:v>
                </c:pt>
                <c:pt idx="954">
                  <c:v>43567</c:v>
                </c:pt>
                <c:pt idx="955">
                  <c:v>43574</c:v>
                </c:pt>
                <c:pt idx="956">
                  <c:v>43581</c:v>
                </c:pt>
                <c:pt idx="957">
                  <c:v>43588</c:v>
                </c:pt>
                <c:pt idx="958">
                  <c:v>43595</c:v>
                </c:pt>
                <c:pt idx="959">
                  <c:v>43602</c:v>
                </c:pt>
                <c:pt idx="960">
                  <c:v>43609</c:v>
                </c:pt>
                <c:pt idx="961">
                  <c:v>43616</c:v>
                </c:pt>
                <c:pt idx="962">
                  <c:v>43623</c:v>
                </c:pt>
                <c:pt idx="963">
                  <c:v>43630</c:v>
                </c:pt>
                <c:pt idx="964">
                  <c:v>43637</c:v>
                </c:pt>
                <c:pt idx="965">
                  <c:v>43644</c:v>
                </c:pt>
                <c:pt idx="966">
                  <c:v>43651</c:v>
                </c:pt>
                <c:pt idx="967">
                  <c:v>43658</c:v>
                </c:pt>
                <c:pt idx="968">
                  <c:v>43665</c:v>
                </c:pt>
                <c:pt idx="969">
                  <c:v>43672</c:v>
                </c:pt>
                <c:pt idx="970">
                  <c:v>43679</c:v>
                </c:pt>
                <c:pt idx="971">
                  <c:v>43686</c:v>
                </c:pt>
                <c:pt idx="972">
                  <c:v>43693</c:v>
                </c:pt>
                <c:pt idx="973">
                  <c:v>43700</c:v>
                </c:pt>
                <c:pt idx="974">
                  <c:v>43707</c:v>
                </c:pt>
                <c:pt idx="975">
                  <c:v>43714</c:v>
                </c:pt>
                <c:pt idx="976">
                  <c:v>43721</c:v>
                </c:pt>
                <c:pt idx="977">
                  <c:v>43728</c:v>
                </c:pt>
                <c:pt idx="978">
                  <c:v>43735</c:v>
                </c:pt>
                <c:pt idx="979">
                  <c:v>43742</c:v>
                </c:pt>
                <c:pt idx="980">
                  <c:v>43749</c:v>
                </c:pt>
                <c:pt idx="981">
                  <c:v>43756</c:v>
                </c:pt>
                <c:pt idx="982">
                  <c:v>43763</c:v>
                </c:pt>
                <c:pt idx="983">
                  <c:v>43770</c:v>
                </c:pt>
                <c:pt idx="984">
                  <c:v>43777</c:v>
                </c:pt>
                <c:pt idx="985">
                  <c:v>43784</c:v>
                </c:pt>
                <c:pt idx="986">
                  <c:v>43791</c:v>
                </c:pt>
                <c:pt idx="987">
                  <c:v>43798</c:v>
                </c:pt>
                <c:pt idx="988">
                  <c:v>43805</c:v>
                </c:pt>
                <c:pt idx="989">
                  <c:v>43812</c:v>
                </c:pt>
                <c:pt idx="990">
                  <c:v>43819</c:v>
                </c:pt>
                <c:pt idx="991">
                  <c:v>43826</c:v>
                </c:pt>
                <c:pt idx="992">
                  <c:v>43833</c:v>
                </c:pt>
                <c:pt idx="993">
                  <c:v>43840</c:v>
                </c:pt>
                <c:pt idx="994">
                  <c:v>43847</c:v>
                </c:pt>
                <c:pt idx="995">
                  <c:v>43854</c:v>
                </c:pt>
                <c:pt idx="996">
                  <c:v>43861</c:v>
                </c:pt>
                <c:pt idx="997">
                  <c:v>43868</c:v>
                </c:pt>
                <c:pt idx="998">
                  <c:v>43875</c:v>
                </c:pt>
                <c:pt idx="999">
                  <c:v>43882</c:v>
                </c:pt>
                <c:pt idx="1000">
                  <c:v>43889</c:v>
                </c:pt>
                <c:pt idx="1001">
                  <c:v>43896</c:v>
                </c:pt>
                <c:pt idx="1002">
                  <c:v>43903</c:v>
                </c:pt>
                <c:pt idx="1003">
                  <c:v>43910</c:v>
                </c:pt>
                <c:pt idx="1004">
                  <c:v>43917</c:v>
                </c:pt>
                <c:pt idx="1005">
                  <c:v>43924</c:v>
                </c:pt>
                <c:pt idx="1006">
                  <c:v>43931</c:v>
                </c:pt>
                <c:pt idx="1007">
                  <c:v>43938</c:v>
                </c:pt>
                <c:pt idx="1008">
                  <c:v>43945</c:v>
                </c:pt>
                <c:pt idx="1009">
                  <c:v>43952</c:v>
                </c:pt>
                <c:pt idx="1010">
                  <c:v>43959</c:v>
                </c:pt>
                <c:pt idx="1011">
                  <c:v>43966</c:v>
                </c:pt>
                <c:pt idx="1012">
                  <c:v>43973</c:v>
                </c:pt>
                <c:pt idx="1013">
                  <c:v>43980</c:v>
                </c:pt>
                <c:pt idx="1014">
                  <c:v>43987</c:v>
                </c:pt>
                <c:pt idx="1015">
                  <c:v>43994</c:v>
                </c:pt>
                <c:pt idx="1016">
                  <c:v>44001</c:v>
                </c:pt>
                <c:pt idx="1017">
                  <c:v>44008</c:v>
                </c:pt>
                <c:pt idx="1018">
                  <c:v>44015</c:v>
                </c:pt>
                <c:pt idx="1019">
                  <c:v>44022</c:v>
                </c:pt>
                <c:pt idx="1020">
                  <c:v>44029</c:v>
                </c:pt>
                <c:pt idx="1021">
                  <c:v>44036</c:v>
                </c:pt>
                <c:pt idx="1022">
                  <c:v>44043</c:v>
                </c:pt>
                <c:pt idx="1023">
                  <c:v>44050</c:v>
                </c:pt>
                <c:pt idx="1024">
                  <c:v>44057</c:v>
                </c:pt>
                <c:pt idx="1025">
                  <c:v>44064</c:v>
                </c:pt>
                <c:pt idx="1026">
                  <c:v>44071</c:v>
                </c:pt>
                <c:pt idx="1027">
                  <c:v>44078</c:v>
                </c:pt>
                <c:pt idx="1028">
                  <c:v>44085</c:v>
                </c:pt>
                <c:pt idx="1029">
                  <c:v>44092</c:v>
                </c:pt>
                <c:pt idx="1030">
                  <c:v>44099</c:v>
                </c:pt>
                <c:pt idx="1031">
                  <c:v>44106</c:v>
                </c:pt>
                <c:pt idx="1032">
                  <c:v>44113</c:v>
                </c:pt>
                <c:pt idx="1033">
                  <c:v>44120</c:v>
                </c:pt>
                <c:pt idx="1034">
                  <c:v>44127</c:v>
                </c:pt>
                <c:pt idx="1035">
                  <c:v>44134</c:v>
                </c:pt>
                <c:pt idx="1036">
                  <c:v>44141</c:v>
                </c:pt>
                <c:pt idx="1037">
                  <c:v>44148</c:v>
                </c:pt>
                <c:pt idx="1038">
                  <c:v>44155</c:v>
                </c:pt>
                <c:pt idx="1039">
                  <c:v>44162</c:v>
                </c:pt>
                <c:pt idx="1040">
                  <c:v>44169</c:v>
                </c:pt>
                <c:pt idx="1041">
                  <c:v>44176</c:v>
                </c:pt>
                <c:pt idx="1042">
                  <c:v>44183</c:v>
                </c:pt>
                <c:pt idx="1043">
                  <c:v>44190</c:v>
                </c:pt>
                <c:pt idx="1044">
                  <c:v>44197</c:v>
                </c:pt>
                <c:pt idx="1045">
                  <c:v>44204</c:v>
                </c:pt>
                <c:pt idx="1046">
                  <c:v>44211</c:v>
                </c:pt>
                <c:pt idx="1047">
                  <c:v>44218</c:v>
                </c:pt>
                <c:pt idx="1048">
                  <c:v>44225</c:v>
                </c:pt>
                <c:pt idx="1049">
                  <c:v>44232</c:v>
                </c:pt>
                <c:pt idx="1050">
                  <c:v>44239</c:v>
                </c:pt>
                <c:pt idx="1051">
                  <c:v>44246</c:v>
                </c:pt>
                <c:pt idx="1052">
                  <c:v>44253</c:v>
                </c:pt>
                <c:pt idx="1053">
                  <c:v>44260</c:v>
                </c:pt>
                <c:pt idx="1054">
                  <c:v>44267</c:v>
                </c:pt>
                <c:pt idx="1055">
                  <c:v>44274</c:v>
                </c:pt>
                <c:pt idx="1056">
                  <c:v>44281</c:v>
                </c:pt>
                <c:pt idx="1057">
                  <c:v>44288</c:v>
                </c:pt>
                <c:pt idx="1058">
                  <c:v>44295</c:v>
                </c:pt>
                <c:pt idx="1059">
                  <c:v>44302</c:v>
                </c:pt>
                <c:pt idx="1060">
                  <c:v>44309</c:v>
                </c:pt>
                <c:pt idx="1061">
                  <c:v>44316</c:v>
                </c:pt>
                <c:pt idx="1062">
                  <c:v>44323</c:v>
                </c:pt>
                <c:pt idx="1063">
                  <c:v>44330</c:v>
                </c:pt>
                <c:pt idx="1064">
                  <c:v>44337</c:v>
                </c:pt>
                <c:pt idx="1065">
                  <c:v>44344</c:v>
                </c:pt>
                <c:pt idx="1066">
                  <c:v>44351</c:v>
                </c:pt>
                <c:pt idx="1067">
                  <c:v>44358</c:v>
                </c:pt>
                <c:pt idx="1068">
                  <c:v>44365</c:v>
                </c:pt>
                <c:pt idx="1069">
                  <c:v>44372</c:v>
                </c:pt>
                <c:pt idx="1070">
                  <c:v>44379</c:v>
                </c:pt>
                <c:pt idx="1071">
                  <c:v>44386</c:v>
                </c:pt>
                <c:pt idx="1072">
                  <c:v>44393</c:v>
                </c:pt>
                <c:pt idx="1073">
                  <c:v>44400</c:v>
                </c:pt>
                <c:pt idx="1074">
                  <c:v>44407</c:v>
                </c:pt>
                <c:pt idx="1075">
                  <c:v>44414</c:v>
                </c:pt>
                <c:pt idx="1076">
                  <c:v>44421</c:v>
                </c:pt>
                <c:pt idx="1077">
                  <c:v>44428</c:v>
                </c:pt>
                <c:pt idx="1078">
                  <c:v>44435</c:v>
                </c:pt>
                <c:pt idx="1079">
                  <c:v>44442</c:v>
                </c:pt>
                <c:pt idx="1080">
                  <c:v>44449</c:v>
                </c:pt>
                <c:pt idx="1081">
                  <c:v>44456</c:v>
                </c:pt>
                <c:pt idx="1082">
                  <c:v>44463</c:v>
                </c:pt>
                <c:pt idx="1083">
                  <c:v>44470</c:v>
                </c:pt>
                <c:pt idx="1084">
                  <c:v>44477</c:v>
                </c:pt>
                <c:pt idx="1085">
                  <c:v>44484</c:v>
                </c:pt>
                <c:pt idx="1086">
                  <c:v>44491</c:v>
                </c:pt>
                <c:pt idx="1087">
                  <c:v>44498</c:v>
                </c:pt>
                <c:pt idx="1088">
                  <c:v>44505</c:v>
                </c:pt>
                <c:pt idx="1089">
                  <c:v>44512</c:v>
                </c:pt>
                <c:pt idx="1090">
                  <c:v>44519</c:v>
                </c:pt>
                <c:pt idx="1091">
                  <c:v>44526</c:v>
                </c:pt>
                <c:pt idx="1092">
                  <c:v>44533</c:v>
                </c:pt>
                <c:pt idx="1093">
                  <c:v>44540</c:v>
                </c:pt>
                <c:pt idx="1094">
                  <c:v>44547</c:v>
                </c:pt>
                <c:pt idx="1095">
                  <c:v>44554</c:v>
                </c:pt>
                <c:pt idx="1096">
                  <c:v>44561</c:v>
                </c:pt>
                <c:pt idx="1097">
                  <c:v>44568</c:v>
                </c:pt>
                <c:pt idx="1098">
                  <c:v>44575</c:v>
                </c:pt>
                <c:pt idx="1099">
                  <c:v>44582</c:v>
                </c:pt>
                <c:pt idx="1100">
                  <c:v>44589</c:v>
                </c:pt>
                <c:pt idx="1101">
                  <c:v>44596</c:v>
                </c:pt>
                <c:pt idx="1102">
                  <c:v>44603</c:v>
                </c:pt>
                <c:pt idx="1103">
                  <c:v>44610</c:v>
                </c:pt>
                <c:pt idx="1104">
                  <c:v>44617</c:v>
                </c:pt>
                <c:pt idx="1105">
                  <c:v>44624</c:v>
                </c:pt>
                <c:pt idx="1106">
                  <c:v>44631</c:v>
                </c:pt>
                <c:pt idx="1107">
                  <c:v>44638</c:v>
                </c:pt>
                <c:pt idx="1108">
                  <c:v>44645</c:v>
                </c:pt>
                <c:pt idx="1109">
                  <c:v>44652</c:v>
                </c:pt>
                <c:pt idx="1110">
                  <c:v>44659</c:v>
                </c:pt>
                <c:pt idx="1111">
                  <c:v>44666</c:v>
                </c:pt>
                <c:pt idx="1112">
                  <c:v>44673</c:v>
                </c:pt>
                <c:pt idx="1113">
                  <c:v>44680</c:v>
                </c:pt>
                <c:pt idx="1114">
                  <c:v>44687</c:v>
                </c:pt>
                <c:pt idx="1115">
                  <c:v>44694</c:v>
                </c:pt>
                <c:pt idx="1116">
                  <c:v>44701</c:v>
                </c:pt>
                <c:pt idx="1117">
                  <c:v>44708</c:v>
                </c:pt>
                <c:pt idx="1118">
                  <c:v>44715</c:v>
                </c:pt>
                <c:pt idx="1119">
                  <c:v>44722</c:v>
                </c:pt>
                <c:pt idx="1120">
                  <c:v>44729</c:v>
                </c:pt>
                <c:pt idx="1121">
                  <c:v>44736</c:v>
                </c:pt>
                <c:pt idx="1122">
                  <c:v>44743</c:v>
                </c:pt>
                <c:pt idx="1123">
                  <c:v>44750</c:v>
                </c:pt>
                <c:pt idx="1124">
                  <c:v>44757</c:v>
                </c:pt>
                <c:pt idx="1125">
                  <c:v>44764</c:v>
                </c:pt>
                <c:pt idx="1126">
                  <c:v>44771</c:v>
                </c:pt>
                <c:pt idx="1127">
                  <c:v>44778</c:v>
                </c:pt>
                <c:pt idx="1128">
                  <c:v>44785</c:v>
                </c:pt>
                <c:pt idx="1129">
                  <c:v>44792</c:v>
                </c:pt>
                <c:pt idx="1130">
                  <c:v>44799</c:v>
                </c:pt>
                <c:pt idx="1131">
                  <c:v>44806</c:v>
                </c:pt>
                <c:pt idx="1132">
                  <c:v>44813</c:v>
                </c:pt>
                <c:pt idx="1133">
                  <c:v>44820</c:v>
                </c:pt>
                <c:pt idx="1134">
                  <c:v>44827</c:v>
                </c:pt>
                <c:pt idx="1135">
                  <c:v>44834</c:v>
                </c:pt>
                <c:pt idx="1136">
                  <c:v>44841</c:v>
                </c:pt>
                <c:pt idx="1137">
                  <c:v>44848</c:v>
                </c:pt>
                <c:pt idx="1138">
                  <c:v>44855</c:v>
                </c:pt>
                <c:pt idx="1139">
                  <c:v>44862</c:v>
                </c:pt>
                <c:pt idx="1140">
                  <c:v>44869</c:v>
                </c:pt>
                <c:pt idx="1141">
                  <c:v>44876</c:v>
                </c:pt>
                <c:pt idx="1142">
                  <c:v>44883</c:v>
                </c:pt>
                <c:pt idx="1143">
                  <c:v>44890</c:v>
                </c:pt>
                <c:pt idx="1144">
                  <c:v>44897</c:v>
                </c:pt>
                <c:pt idx="1145">
                  <c:v>44904</c:v>
                </c:pt>
                <c:pt idx="1146">
                  <c:v>44911</c:v>
                </c:pt>
                <c:pt idx="1147">
                  <c:v>44918</c:v>
                </c:pt>
                <c:pt idx="1148">
                  <c:v>44925</c:v>
                </c:pt>
                <c:pt idx="1149">
                  <c:v>44932</c:v>
                </c:pt>
                <c:pt idx="1150">
                  <c:v>44939</c:v>
                </c:pt>
                <c:pt idx="1151">
                  <c:v>44946</c:v>
                </c:pt>
                <c:pt idx="1152">
                  <c:v>44953</c:v>
                </c:pt>
                <c:pt idx="1153">
                  <c:v>44960</c:v>
                </c:pt>
                <c:pt idx="1154">
                  <c:v>44967</c:v>
                </c:pt>
                <c:pt idx="1155">
                  <c:v>44974</c:v>
                </c:pt>
                <c:pt idx="1156">
                  <c:v>44981</c:v>
                </c:pt>
                <c:pt idx="1157">
                  <c:v>44988</c:v>
                </c:pt>
                <c:pt idx="1158">
                  <c:v>44995</c:v>
                </c:pt>
                <c:pt idx="1159">
                  <c:v>45002</c:v>
                </c:pt>
                <c:pt idx="1160">
                  <c:v>45009</c:v>
                </c:pt>
                <c:pt idx="1161">
                  <c:v>45016</c:v>
                </c:pt>
                <c:pt idx="1162">
                  <c:v>45023</c:v>
                </c:pt>
                <c:pt idx="1163">
                  <c:v>45030</c:v>
                </c:pt>
                <c:pt idx="1164">
                  <c:v>45037</c:v>
                </c:pt>
                <c:pt idx="1165">
                  <c:v>45044</c:v>
                </c:pt>
                <c:pt idx="1166">
                  <c:v>45051</c:v>
                </c:pt>
                <c:pt idx="1167">
                  <c:v>45058</c:v>
                </c:pt>
                <c:pt idx="1168">
                  <c:v>45065</c:v>
                </c:pt>
                <c:pt idx="1169">
                  <c:v>45072</c:v>
                </c:pt>
                <c:pt idx="1170">
                  <c:v>45079</c:v>
                </c:pt>
                <c:pt idx="1171">
                  <c:v>45086</c:v>
                </c:pt>
                <c:pt idx="1172">
                  <c:v>45093</c:v>
                </c:pt>
                <c:pt idx="1173">
                  <c:v>45100</c:v>
                </c:pt>
                <c:pt idx="1174">
                  <c:v>45107</c:v>
                </c:pt>
                <c:pt idx="1175">
                  <c:v>45114</c:v>
                </c:pt>
                <c:pt idx="1176">
                  <c:v>45121</c:v>
                </c:pt>
                <c:pt idx="1177">
                  <c:v>45128</c:v>
                </c:pt>
                <c:pt idx="1178">
                  <c:v>45135</c:v>
                </c:pt>
                <c:pt idx="1179">
                  <c:v>45142</c:v>
                </c:pt>
                <c:pt idx="1180">
                  <c:v>45149</c:v>
                </c:pt>
                <c:pt idx="1181">
                  <c:v>45156</c:v>
                </c:pt>
                <c:pt idx="1182">
                  <c:v>45163</c:v>
                </c:pt>
                <c:pt idx="1183">
                  <c:v>45170</c:v>
                </c:pt>
                <c:pt idx="1184">
                  <c:v>45177</c:v>
                </c:pt>
                <c:pt idx="1185">
                  <c:v>45184</c:v>
                </c:pt>
                <c:pt idx="1186">
                  <c:v>45191</c:v>
                </c:pt>
                <c:pt idx="1187">
                  <c:v>45198</c:v>
                </c:pt>
                <c:pt idx="1188">
                  <c:v>45205</c:v>
                </c:pt>
                <c:pt idx="1189">
                  <c:v>45212</c:v>
                </c:pt>
                <c:pt idx="1190">
                  <c:v>45219</c:v>
                </c:pt>
                <c:pt idx="1191">
                  <c:v>45226</c:v>
                </c:pt>
                <c:pt idx="1192">
                  <c:v>45233</c:v>
                </c:pt>
                <c:pt idx="1193">
                  <c:v>45240</c:v>
                </c:pt>
                <c:pt idx="1194">
                  <c:v>45247</c:v>
                </c:pt>
                <c:pt idx="1195">
                  <c:v>45254</c:v>
                </c:pt>
                <c:pt idx="1196">
                  <c:v>45261</c:v>
                </c:pt>
                <c:pt idx="1197">
                  <c:v>45268</c:v>
                </c:pt>
                <c:pt idx="1198">
                  <c:v>45275</c:v>
                </c:pt>
                <c:pt idx="1199">
                  <c:v>45282</c:v>
                </c:pt>
                <c:pt idx="1200">
                  <c:v>45289</c:v>
                </c:pt>
                <c:pt idx="1201">
                  <c:v>45296</c:v>
                </c:pt>
                <c:pt idx="1202">
                  <c:v>45303</c:v>
                </c:pt>
                <c:pt idx="1203">
                  <c:v>45310</c:v>
                </c:pt>
                <c:pt idx="1204">
                  <c:v>45317</c:v>
                </c:pt>
                <c:pt idx="1205">
                  <c:v>45324</c:v>
                </c:pt>
                <c:pt idx="1206">
                  <c:v>45331</c:v>
                </c:pt>
                <c:pt idx="1207">
                  <c:v>45338</c:v>
                </c:pt>
                <c:pt idx="1208">
                  <c:v>45345</c:v>
                </c:pt>
                <c:pt idx="1209">
                  <c:v>45352</c:v>
                </c:pt>
                <c:pt idx="1210">
                  <c:v>45359</c:v>
                </c:pt>
                <c:pt idx="1211">
                  <c:v>45366</c:v>
                </c:pt>
                <c:pt idx="1212">
                  <c:v>45373</c:v>
                </c:pt>
                <c:pt idx="1213">
                  <c:v>45380</c:v>
                </c:pt>
                <c:pt idx="1214">
                  <c:v>45387</c:v>
                </c:pt>
                <c:pt idx="1215">
                  <c:v>45394</c:v>
                </c:pt>
                <c:pt idx="1216">
                  <c:v>45401</c:v>
                </c:pt>
                <c:pt idx="1217">
                  <c:v>45408</c:v>
                </c:pt>
                <c:pt idx="1218">
                  <c:v>45415</c:v>
                </c:pt>
                <c:pt idx="1219">
                  <c:v>45422</c:v>
                </c:pt>
                <c:pt idx="1220">
                  <c:v>45429</c:v>
                </c:pt>
                <c:pt idx="1221">
                  <c:v>45436</c:v>
                </c:pt>
                <c:pt idx="1222">
                  <c:v>45443</c:v>
                </c:pt>
                <c:pt idx="1223">
                  <c:v>45450</c:v>
                </c:pt>
                <c:pt idx="1224">
                  <c:v>45457</c:v>
                </c:pt>
                <c:pt idx="1225">
                  <c:v>45464</c:v>
                </c:pt>
                <c:pt idx="1226">
                  <c:v>45471</c:v>
                </c:pt>
                <c:pt idx="1227">
                  <c:v>45478</c:v>
                </c:pt>
                <c:pt idx="1228">
                  <c:v>45485</c:v>
                </c:pt>
                <c:pt idx="1229">
                  <c:v>45492</c:v>
                </c:pt>
                <c:pt idx="1230">
                  <c:v>45499</c:v>
                </c:pt>
                <c:pt idx="1231">
                  <c:v>45506</c:v>
                </c:pt>
                <c:pt idx="1232">
                  <c:v>45513</c:v>
                </c:pt>
                <c:pt idx="1233">
                  <c:v>45520</c:v>
                </c:pt>
                <c:pt idx="1234">
                  <c:v>45527</c:v>
                </c:pt>
                <c:pt idx="1235">
                  <c:v>45534</c:v>
                </c:pt>
                <c:pt idx="1236">
                  <c:v>45541</c:v>
                </c:pt>
                <c:pt idx="1237">
                  <c:v>45548</c:v>
                </c:pt>
                <c:pt idx="1238">
                  <c:v>45555</c:v>
                </c:pt>
                <c:pt idx="1239">
                  <c:v>45562</c:v>
                </c:pt>
                <c:pt idx="1240">
                  <c:v>45569</c:v>
                </c:pt>
                <c:pt idx="1241">
                  <c:v>45576</c:v>
                </c:pt>
                <c:pt idx="1242">
                  <c:v>45583</c:v>
                </c:pt>
                <c:pt idx="1243">
                  <c:v>45590</c:v>
                </c:pt>
                <c:pt idx="1244">
                  <c:v>45597</c:v>
                </c:pt>
                <c:pt idx="1245">
                  <c:v>45604</c:v>
                </c:pt>
                <c:pt idx="1246">
                  <c:v>45611</c:v>
                </c:pt>
                <c:pt idx="1247">
                  <c:v>45618</c:v>
                </c:pt>
                <c:pt idx="1248">
                  <c:v>45625</c:v>
                </c:pt>
                <c:pt idx="1249">
                  <c:v>45632</c:v>
                </c:pt>
                <c:pt idx="1250">
                  <c:v>45639</c:v>
                </c:pt>
                <c:pt idx="1251">
                  <c:v>45646</c:v>
                </c:pt>
                <c:pt idx="1252">
                  <c:v>45653</c:v>
                </c:pt>
                <c:pt idx="1253">
                  <c:v>45660</c:v>
                </c:pt>
                <c:pt idx="1254">
                  <c:v>45667</c:v>
                </c:pt>
                <c:pt idx="1255">
                  <c:v>45674</c:v>
                </c:pt>
                <c:pt idx="1256">
                  <c:v>45681</c:v>
                </c:pt>
                <c:pt idx="1257">
                  <c:v>45688</c:v>
                </c:pt>
                <c:pt idx="1258">
                  <c:v>45695</c:v>
                </c:pt>
                <c:pt idx="1259">
                  <c:v>45702</c:v>
                </c:pt>
                <c:pt idx="1260">
                  <c:v>45709</c:v>
                </c:pt>
                <c:pt idx="1261">
                  <c:v>45716</c:v>
                </c:pt>
                <c:pt idx="1262">
                  <c:v>45723</c:v>
                </c:pt>
                <c:pt idx="1263">
                  <c:v>45730</c:v>
                </c:pt>
                <c:pt idx="1264">
                  <c:v>45737</c:v>
                </c:pt>
                <c:pt idx="1265">
                  <c:v>45744</c:v>
                </c:pt>
                <c:pt idx="1266">
                  <c:v>45751</c:v>
                </c:pt>
                <c:pt idx="1267">
                  <c:v>45758</c:v>
                </c:pt>
                <c:pt idx="1268">
                  <c:v>45765</c:v>
                </c:pt>
                <c:pt idx="1269">
                  <c:v>45772</c:v>
                </c:pt>
                <c:pt idx="1270">
                  <c:v>45779</c:v>
                </c:pt>
                <c:pt idx="1271">
                  <c:v>45786</c:v>
                </c:pt>
                <c:pt idx="1272">
                  <c:v>45793</c:v>
                </c:pt>
                <c:pt idx="1273">
                  <c:v>45800</c:v>
                </c:pt>
                <c:pt idx="1274">
                  <c:v>45807</c:v>
                </c:pt>
                <c:pt idx="1275">
                  <c:v>45814</c:v>
                </c:pt>
                <c:pt idx="1276">
                  <c:v>45821</c:v>
                </c:pt>
                <c:pt idx="1277">
                  <c:v>45828</c:v>
                </c:pt>
                <c:pt idx="1278">
                  <c:v>45835</c:v>
                </c:pt>
                <c:pt idx="1279">
                  <c:v>45838</c:v>
                </c:pt>
                <c:pt idx="1280">
                  <c:v>45842</c:v>
                </c:pt>
                <c:pt idx="1281">
                  <c:v>45849</c:v>
                </c:pt>
                <c:pt idx="1282">
                  <c:v>45856</c:v>
                </c:pt>
                <c:pt idx="1283">
                  <c:v>45863</c:v>
                </c:pt>
                <c:pt idx="1284">
                  <c:v>45870</c:v>
                </c:pt>
                <c:pt idx="1285">
                  <c:v>45877</c:v>
                </c:pt>
                <c:pt idx="1286">
                  <c:v>45884</c:v>
                </c:pt>
                <c:pt idx="1287">
                  <c:v>45891</c:v>
                </c:pt>
                <c:pt idx="1288">
                  <c:v>45898</c:v>
                </c:pt>
                <c:pt idx="1289">
                  <c:v>45905</c:v>
                </c:pt>
                <c:pt idx="1290">
                  <c:v>45912</c:v>
                </c:pt>
                <c:pt idx="1291">
                  <c:v>45919</c:v>
                </c:pt>
                <c:pt idx="1292">
                  <c:v>45926</c:v>
                </c:pt>
                <c:pt idx="1293">
                  <c:v>45933</c:v>
                </c:pt>
                <c:pt idx="1294">
                  <c:v>45940</c:v>
                </c:pt>
                <c:pt idx="1295">
                  <c:v>45947</c:v>
                </c:pt>
                <c:pt idx="1296">
                  <c:v>45954</c:v>
                </c:pt>
                <c:pt idx="1297">
                  <c:v>45961</c:v>
                </c:pt>
                <c:pt idx="1298">
                  <c:v>45968</c:v>
                </c:pt>
                <c:pt idx="1299">
                  <c:v>45975</c:v>
                </c:pt>
                <c:pt idx="1300">
                  <c:v>45982</c:v>
                </c:pt>
                <c:pt idx="1301">
                  <c:v>45989</c:v>
                </c:pt>
                <c:pt idx="1302">
                  <c:v>45996</c:v>
                </c:pt>
                <c:pt idx="1303">
                  <c:v>46003</c:v>
                </c:pt>
                <c:pt idx="1304">
                  <c:v>46010</c:v>
                </c:pt>
                <c:pt idx="1305">
                  <c:v>46017</c:v>
                </c:pt>
                <c:pt idx="1306">
                  <c:v>46024</c:v>
                </c:pt>
                <c:pt idx="1307">
                  <c:v>46031</c:v>
                </c:pt>
                <c:pt idx="1308">
                  <c:v>46038</c:v>
                </c:pt>
                <c:pt idx="1309">
                  <c:v>46045</c:v>
                </c:pt>
                <c:pt idx="1310">
                  <c:v>46052</c:v>
                </c:pt>
                <c:pt idx="1311">
                  <c:v>46059</c:v>
                </c:pt>
                <c:pt idx="1312">
                  <c:v>46066</c:v>
                </c:pt>
                <c:pt idx="1313">
                  <c:v>46073</c:v>
                </c:pt>
                <c:pt idx="1314">
                  <c:v>46080</c:v>
                </c:pt>
                <c:pt idx="1315">
                  <c:v>46087</c:v>
                </c:pt>
                <c:pt idx="1316">
                  <c:v>46094</c:v>
                </c:pt>
                <c:pt idx="1317">
                  <c:v>46101</c:v>
                </c:pt>
                <c:pt idx="1318">
                  <c:v>46108</c:v>
                </c:pt>
              </c:numCache>
            </c:numRef>
          </c:cat>
          <c:val>
            <c:numRef>
              <c:f>Sheet1!$C$2:$C$1320</c:f>
              <c:numCache>
                <c:formatCode>General</c:formatCode>
                <c:ptCount val="1319"/>
                <c:pt idx="0">
                  <c:v>110.5350879454133</c:v>
                </c:pt>
                <c:pt idx="1">
                  <c:v>110.5350879454133</c:v>
                </c:pt>
                <c:pt idx="2">
                  <c:v>110.5350879454133</c:v>
                </c:pt>
                <c:pt idx="3">
                  <c:v>110.5350879454133</c:v>
                </c:pt>
                <c:pt idx="4">
                  <c:v>110.5350879454133</c:v>
                </c:pt>
                <c:pt idx="5">
                  <c:v>110.5350879454133</c:v>
                </c:pt>
                <c:pt idx="6">
                  <c:v>110.5350879454133</c:v>
                </c:pt>
                <c:pt idx="7">
                  <c:v>110.5350879454133</c:v>
                </c:pt>
                <c:pt idx="8">
                  <c:v>110.5350879454133</c:v>
                </c:pt>
                <c:pt idx="9">
                  <c:v>110.5350879454133</c:v>
                </c:pt>
                <c:pt idx="10">
                  <c:v>110.5350879454133</c:v>
                </c:pt>
                <c:pt idx="11">
                  <c:v>110.5350879454133</c:v>
                </c:pt>
                <c:pt idx="12">
                  <c:v>110.5350879454133</c:v>
                </c:pt>
                <c:pt idx="13">
                  <c:v>110.5350879454133</c:v>
                </c:pt>
                <c:pt idx="14">
                  <c:v>110.5350879454133</c:v>
                </c:pt>
                <c:pt idx="15">
                  <c:v>110.5350879454133</c:v>
                </c:pt>
                <c:pt idx="16">
                  <c:v>110.5350879454133</c:v>
                </c:pt>
                <c:pt idx="17">
                  <c:v>110.5350879454133</c:v>
                </c:pt>
                <c:pt idx="18">
                  <c:v>110.5350879454133</c:v>
                </c:pt>
                <c:pt idx="19">
                  <c:v>110.5350879454133</c:v>
                </c:pt>
                <c:pt idx="20">
                  <c:v>110.5350879454133</c:v>
                </c:pt>
                <c:pt idx="21">
                  <c:v>110.5350879454133</c:v>
                </c:pt>
                <c:pt idx="22">
                  <c:v>110.5350879454133</c:v>
                </c:pt>
                <c:pt idx="23">
                  <c:v>110.5350879454133</c:v>
                </c:pt>
                <c:pt idx="24">
                  <c:v>110.5350879454133</c:v>
                </c:pt>
                <c:pt idx="25">
                  <c:v>110.5350879454133</c:v>
                </c:pt>
                <c:pt idx="26">
                  <c:v>110.5350879454133</c:v>
                </c:pt>
                <c:pt idx="27">
                  <c:v>110.5350879454133</c:v>
                </c:pt>
                <c:pt idx="28">
                  <c:v>110.5350879454133</c:v>
                </c:pt>
                <c:pt idx="29">
                  <c:v>110.5350879454133</c:v>
                </c:pt>
                <c:pt idx="30">
                  <c:v>110.5350879454133</c:v>
                </c:pt>
                <c:pt idx="31">
                  <c:v>110.5350879454133</c:v>
                </c:pt>
                <c:pt idx="32">
                  <c:v>110.5350879454133</c:v>
                </c:pt>
                <c:pt idx="33">
                  <c:v>110.5350879454133</c:v>
                </c:pt>
                <c:pt idx="34">
                  <c:v>110.5350879454133</c:v>
                </c:pt>
                <c:pt idx="35">
                  <c:v>110.5350879454133</c:v>
                </c:pt>
                <c:pt idx="36">
                  <c:v>110.5350879454133</c:v>
                </c:pt>
                <c:pt idx="37">
                  <c:v>110.5350879454133</c:v>
                </c:pt>
                <c:pt idx="38">
                  <c:v>110.5350879454133</c:v>
                </c:pt>
                <c:pt idx="39">
                  <c:v>110.5350879454133</c:v>
                </c:pt>
                <c:pt idx="40">
                  <c:v>110.5350879454133</c:v>
                </c:pt>
                <c:pt idx="41">
                  <c:v>110.5350879454133</c:v>
                </c:pt>
                <c:pt idx="42">
                  <c:v>110.5350879454133</c:v>
                </c:pt>
                <c:pt idx="43">
                  <c:v>110.5350879454133</c:v>
                </c:pt>
                <c:pt idx="44">
                  <c:v>110.5350879454133</c:v>
                </c:pt>
                <c:pt idx="45">
                  <c:v>110.5350879454133</c:v>
                </c:pt>
                <c:pt idx="46">
                  <c:v>110.5350879454133</c:v>
                </c:pt>
                <c:pt idx="47">
                  <c:v>110.5350879454133</c:v>
                </c:pt>
                <c:pt idx="48">
                  <c:v>110.5350879454133</c:v>
                </c:pt>
                <c:pt idx="49">
                  <c:v>110.5350879454133</c:v>
                </c:pt>
                <c:pt idx="50">
                  <c:v>110.5350879454133</c:v>
                </c:pt>
                <c:pt idx="51">
                  <c:v>110.5350879454133</c:v>
                </c:pt>
                <c:pt idx="52">
                  <c:v>110.5350879454133</c:v>
                </c:pt>
                <c:pt idx="53">
                  <c:v>110.5350879454133</c:v>
                </c:pt>
                <c:pt idx="54">
                  <c:v>110.5350879454133</c:v>
                </c:pt>
                <c:pt idx="55">
                  <c:v>110.5350879454133</c:v>
                </c:pt>
                <c:pt idx="56">
                  <c:v>110.5350879454133</c:v>
                </c:pt>
                <c:pt idx="57">
                  <c:v>110.5350879454133</c:v>
                </c:pt>
                <c:pt idx="58">
                  <c:v>110.5350879454133</c:v>
                </c:pt>
                <c:pt idx="59">
                  <c:v>110.5350879454133</c:v>
                </c:pt>
                <c:pt idx="60">
                  <c:v>110.5350879454133</c:v>
                </c:pt>
                <c:pt idx="61">
                  <c:v>110.5350879454133</c:v>
                </c:pt>
                <c:pt idx="62">
                  <c:v>110.5350879454133</c:v>
                </c:pt>
                <c:pt idx="63">
                  <c:v>110.5350879454133</c:v>
                </c:pt>
                <c:pt idx="64">
                  <c:v>110.5350879454133</c:v>
                </c:pt>
                <c:pt idx="65">
                  <c:v>110.5350879454133</c:v>
                </c:pt>
                <c:pt idx="66">
                  <c:v>110.5350879454133</c:v>
                </c:pt>
                <c:pt idx="67">
                  <c:v>110.5350879454133</c:v>
                </c:pt>
                <c:pt idx="68">
                  <c:v>110.5350879454133</c:v>
                </c:pt>
                <c:pt idx="69">
                  <c:v>110.5350879454133</c:v>
                </c:pt>
                <c:pt idx="70">
                  <c:v>110.5350879454133</c:v>
                </c:pt>
                <c:pt idx="71">
                  <c:v>110.5350879454133</c:v>
                </c:pt>
                <c:pt idx="72">
                  <c:v>110.5350879454133</c:v>
                </c:pt>
                <c:pt idx="73">
                  <c:v>110.5350879454133</c:v>
                </c:pt>
                <c:pt idx="74">
                  <c:v>110.5350879454133</c:v>
                </c:pt>
                <c:pt idx="75">
                  <c:v>110.5350879454133</c:v>
                </c:pt>
                <c:pt idx="76">
                  <c:v>110.5350879454133</c:v>
                </c:pt>
                <c:pt idx="77">
                  <c:v>110.5350879454133</c:v>
                </c:pt>
                <c:pt idx="78">
                  <c:v>110.5350879454133</c:v>
                </c:pt>
                <c:pt idx="79">
                  <c:v>110.5350879454133</c:v>
                </c:pt>
                <c:pt idx="80">
                  <c:v>110.5350879454133</c:v>
                </c:pt>
                <c:pt idx="81">
                  <c:v>110.5350879454133</c:v>
                </c:pt>
                <c:pt idx="82">
                  <c:v>110.5350879454133</c:v>
                </c:pt>
                <c:pt idx="83">
                  <c:v>110.5350879454133</c:v>
                </c:pt>
                <c:pt idx="84">
                  <c:v>110.5350879454133</c:v>
                </c:pt>
                <c:pt idx="85">
                  <c:v>110.5350879454133</c:v>
                </c:pt>
                <c:pt idx="86">
                  <c:v>110.5350879454133</c:v>
                </c:pt>
                <c:pt idx="87">
                  <c:v>110.5350879454133</c:v>
                </c:pt>
                <c:pt idx="88">
                  <c:v>110.5350879454133</c:v>
                </c:pt>
                <c:pt idx="89">
                  <c:v>110.5350879454133</c:v>
                </c:pt>
                <c:pt idx="90">
                  <c:v>110.5350879454133</c:v>
                </c:pt>
                <c:pt idx="91">
                  <c:v>110.5350879454133</c:v>
                </c:pt>
                <c:pt idx="92">
                  <c:v>110.5350879454133</c:v>
                </c:pt>
                <c:pt idx="93">
                  <c:v>110.5350879454133</c:v>
                </c:pt>
                <c:pt idx="94">
                  <c:v>110.5350879454133</c:v>
                </c:pt>
                <c:pt idx="95">
                  <c:v>110.5350879454133</c:v>
                </c:pt>
                <c:pt idx="96">
                  <c:v>110.5350879454133</c:v>
                </c:pt>
                <c:pt idx="97">
                  <c:v>110.5350879454133</c:v>
                </c:pt>
                <c:pt idx="98">
                  <c:v>110.5350879454133</c:v>
                </c:pt>
                <c:pt idx="99">
                  <c:v>110.5350879454133</c:v>
                </c:pt>
                <c:pt idx="100">
                  <c:v>110.5350879454133</c:v>
                </c:pt>
                <c:pt idx="101">
                  <c:v>110.5350879454133</c:v>
                </c:pt>
                <c:pt idx="102">
                  <c:v>110.5350879454133</c:v>
                </c:pt>
                <c:pt idx="103">
                  <c:v>110.5350879454133</c:v>
                </c:pt>
                <c:pt idx="104">
                  <c:v>110.5350879454133</c:v>
                </c:pt>
                <c:pt idx="105">
                  <c:v>110.5350879454133</c:v>
                </c:pt>
                <c:pt idx="106">
                  <c:v>110.5350879454133</c:v>
                </c:pt>
                <c:pt idx="107">
                  <c:v>110.5350879454133</c:v>
                </c:pt>
                <c:pt idx="108">
                  <c:v>110.5350879454133</c:v>
                </c:pt>
                <c:pt idx="109">
                  <c:v>110.5350879454133</c:v>
                </c:pt>
                <c:pt idx="110">
                  <c:v>110.5350879454133</c:v>
                </c:pt>
                <c:pt idx="111">
                  <c:v>110.5350879454133</c:v>
                </c:pt>
                <c:pt idx="112">
                  <c:v>110.5350879454133</c:v>
                </c:pt>
                <c:pt idx="113">
                  <c:v>110.5350879454133</c:v>
                </c:pt>
                <c:pt idx="114">
                  <c:v>110.5350879454133</c:v>
                </c:pt>
                <c:pt idx="115">
                  <c:v>110.5350879454133</c:v>
                </c:pt>
                <c:pt idx="116">
                  <c:v>110.5350879454133</c:v>
                </c:pt>
                <c:pt idx="117">
                  <c:v>110.5350879454133</c:v>
                </c:pt>
                <c:pt idx="118">
                  <c:v>110.5350879454133</c:v>
                </c:pt>
                <c:pt idx="119">
                  <c:v>110.5350879454133</c:v>
                </c:pt>
                <c:pt idx="120">
                  <c:v>110.5350879454133</c:v>
                </c:pt>
                <c:pt idx="121">
                  <c:v>110.5350879454133</c:v>
                </c:pt>
                <c:pt idx="122">
                  <c:v>110.5350879454133</c:v>
                </c:pt>
                <c:pt idx="123">
                  <c:v>110.5350879454133</c:v>
                </c:pt>
                <c:pt idx="124">
                  <c:v>110.5350879454133</c:v>
                </c:pt>
                <c:pt idx="125">
                  <c:v>110.5350879454133</c:v>
                </c:pt>
                <c:pt idx="126">
                  <c:v>110.5350879454133</c:v>
                </c:pt>
                <c:pt idx="127">
                  <c:v>110.5350879454133</c:v>
                </c:pt>
                <c:pt idx="128">
                  <c:v>110.5350879454133</c:v>
                </c:pt>
                <c:pt idx="129">
                  <c:v>110.5350879454133</c:v>
                </c:pt>
                <c:pt idx="130">
                  <c:v>110.5350879454133</c:v>
                </c:pt>
                <c:pt idx="131">
                  <c:v>110.5350879454133</c:v>
                </c:pt>
                <c:pt idx="132">
                  <c:v>110.5350879454133</c:v>
                </c:pt>
                <c:pt idx="133">
                  <c:v>110.5350879454133</c:v>
                </c:pt>
                <c:pt idx="134">
                  <c:v>110.5350879454133</c:v>
                </c:pt>
                <c:pt idx="135">
                  <c:v>110.5350879454133</c:v>
                </c:pt>
                <c:pt idx="136">
                  <c:v>110.5350879454133</c:v>
                </c:pt>
                <c:pt idx="137">
                  <c:v>110.5350879454133</c:v>
                </c:pt>
                <c:pt idx="138">
                  <c:v>110.5350879454133</c:v>
                </c:pt>
                <c:pt idx="139">
                  <c:v>110.5350879454133</c:v>
                </c:pt>
                <c:pt idx="140">
                  <c:v>110.5350879454133</c:v>
                </c:pt>
                <c:pt idx="141">
                  <c:v>110.5350879454133</c:v>
                </c:pt>
                <c:pt idx="142">
                  <c:v>110.5350879454133</c:v>
                </c:pt>
                <c:pt idx="143">
                  <c:v>110.5350879454133</c:v>
                </c:pt>
                <c:pt idx="144">
                  <c:v>110.5350879454133</c:v>
                </c:pt>
                <c:pt idx="145">
                  <c:v>110.5350879454133</c:v>
                </c:pt>
                <c:pt idx="146">
                  <c:v>110.5350879454133</c:v>
                </c:pt>
                <c:pt idx="147">
                  <c:v>110.5350879454133</c:v>
                </c:pt>
                <c:pt idx="148">
                  <c:v>110.5350879454133</c:v>
                </c:pt>
                <c:pt idx="149">
                  <c:v>110.5350879454133</c:v>
                </c:pt>
                <c:pt idx="150">
                  <c:v>110.5350879454133</c:v>
                </c:pt>
                <c:pt idx="151">
                  <c:v>110.5350879454133</c:v>
                </c:pt>
                <c:pt idx="152">
                  <c:v>110.5350879454133</c:v>
                </c:pt>
                <c:pt idx="153">
                  <c:v>110.5350879454133</c:v>
                </c:pt>
                <c:pt idx="154">
                  <c:v>110.5350879454133</c:v>
                </c:pt>
                <c:pt idx="155">
                  <c:v>110.5350879454133</c:v>
                </c:pt>
                <c:pt idx="156">
                  <c:v>110.5350879454133</c:v>
                </c:pt>
                <c:pt idx="157">
                  <c:v>110.5350879454133</c:v>
                </c:pt>
                <c:pt idx="158">
                  <c:v>110.5350879454133</c:v>
                </c:pt>
                <c:pt idx="159">
                  <c:v>110.5350879454133</c:v>
                </c:pt>
                <c:pt idx="160">
                  <c:v>110.5350879454133</c:v>
                </c:pt>
                <c:pt idx="161">
                  <c:v>110.5350879454133</c:v>
                </c:pt>
                <c:pt idx="162">
                  <c:v>110.5350879454133</c:v>
                </c:pt>
                <c:pt idx="163">
                  <c:v>110.5350879454133</c:v>
                </c:pt>
                <c:pt idx="164">
                  <c:v>110.5350879454133</c:v>
                </c:pt>
                <c:pt idx="165">
                  <c:v>110.5350879454133</c:v>
                </c:pt>
                <c:pt idx="166">
                  <c:v>110.5350879454133</c:v>
                </c:pt>
                <c:pt idx="167">
                  <c:v>110.5350879454133</c:v>
                </c:pt>
                <c:pt idx="168">
                  <c:v>110.5350879454133</c:v>
                </c:pt>
                <c:pt idx="169">
                  <c:v>110.5350879454133</c:v>
                </c:pt>
                <c:pt idx="170">
                  <c:v>110.5350879454133</c:v>
                </c:pt>
                <c:pt idx="171">
                  <c:v>110.5350879454133</c:v>
                </c:pt>
                <c:pt idx="172">
                  <c:v>110.5350879454133</c:v>
                </c:pt>
                <c:pt idx="173">
                  <c:v>110.5350879454133</c:v>
                </c:pt>
                <c:pt idx="174">
                  <c:v>110.5350879454133</c:v>
                </c:pt>
                <c:pt idx="175">
                  <c:v>110.5350879454133</c:v>
                </c:pt>
                <c:pt idx="176">
                  <c:v>110.5350879454133</c:v>
                </c:pt>
                <c:pt idx="177">
                  <c:v>110.5350879454133</c:v>
                </c:pt>
                <c:pt idx="178">
                  <c:v>110.5350879454133</c:v>
                </c:pt>
                <c:pt idx="179">
                  <c:v>110.5350879454133</c:v>
                </c:pt>
                <c:pt idx="180">
                  <c:v>110.5350879454133</c:v>
                </c:pt>
                <c:pt idx="181">
                  <c:v>110.5350879454133</c:v>
                </c:pt>
                <c:pt idx="182">
                  <c:v>110.5350879454133</c:v>
                </c:pt>
                <c:pt idx="183">
                  <c:v>110.5350879454133</c:v>
                </c:pt>
                <c:pt idx="184">
                  <c:v>110.5350879454133</c:v>
                </c:pt>
                <c:pt idx="185">
                  <c:v>110.5350879454133</c:v>
                </c:pt>
                <c:pt idx="186">
                  <c:v>110.5350879454133</c:v>
                </c:pt>
                <c:pt idx="187">
                  <c:v>110.5350879454133</c:v>
                </c:pt>
                <c:pt idx="188">
                  <c:v>110.5350879454133</c:v>
                </c:pt>
                <c:pt idx="189">
                  <c:v>110.5350879454133</c:v>
                </c:pt>
                <c:pt idx="190">
                  <c:v>110.5350879454133</c:v>
                </c:pt>
                <c:pt idx="191">
                  <c:v>110.5350879454133</c:v>
                </c:pt>
                <c:pt idx="192">
                  <c:v>110.5350879454133</c:v>
                </c:pt>
                <c:pt idx="193">
                  <c:v>110.5350879454133</c:v>
                </c:pt>
                <c:pt idx="194">
                  <c:v>110.5350879454133</c:v>
                </c:pt>
                <c:pt idx="195">
                  <c:v>110.5350879454133</c:v>
                </c:pt>
                <c:pt idx="196">
                  <c:v>110.5350879454133</c:v>
                </c:pt>
                <c:pt idx="197">
                  <c:v>110.5350879454133</c:v>
                </c:pt>
                <c:pt idx="198">
                  <c:v>110.5350879454133</c:v>
                </c:pt>
                <c:pt idx="199">
                  <c:v>110.5350879454133</c:v>
                </c:pt>
                <c:pt idx="200">
                  <c:v>110.5350879454133</c:v>
                </c:pt>
                <c:pt idx="201">
                  <c:v>110.5350879454133</c:v>
                </c:pt>
                <c:pt idx="202">
                  <c:v>110.5350879454133</c:v>
                </c:pt>
                <c:pt idx="203">
                  <c:v>110.5350879454133</c:v>
                </c:pt>
                <c:pt idx="204">
                  <c:v>110.5350879454133</c:v>
                </c:pt>
                <c:pt idx="205">
                  <c:v>110.5350879454133</c:v>
                </c:pt>
                <c:pt idx="206">
                  <c:v>110.5350879454133</c:v>
                </c:pt>
                <c:pt idx="207">
                  <c:v>110.5350879454133</c:v>
                </c:pt>
                <c:pt idx="208">
                  <c:v>110.5350879454133</c:v>
                </c:pt>
                <c:pt idx="209">
                  <c:v>110.5350879454133</c:v>
                </c:pt>
                <c:pt idx="210">
                  <c:v>110.5350879454133</c:v>
                </c:pt>
                <c:pt idx="211">
                  <c:v>110.5350879454133</c:v>
                </c:pt>
                <c:pt idx="212">
                  <c:v>110.5350879454133</c:v>
                </c:pt>
                <c:pt idx="213">
                  <c:v>110.5350879454133</c:v>
                </c:pt>
                <c:pt idx="214">
                  <c:v>110.5350879454133</c:v>
                </c:pt>
                <c:pt idx="215">
                  <c:v>110.5350879454133</c:v>
                </c:pt>
                <c:pt idx="216">
                  <c:v>110.5350879454133</c:v>
                </c:pt>
                <c:pt idx="217">
                  <c:v>110.5350879454133</c:v>
                </c:pt>
                <c:pt idx="218">
                  <c:v>110.5350879454133</c:v>
                </c:pt>
                <c:pt idx="219">
                  <c:v>110.5350879454133</c:v>
                </c:pt>
                <c:pt idx="220">
                  <c:v>110.5350879454133</c:v>
                </c:pt>
                <c:pt idx="221">
                  <c:v>110.5350879454133</c:v>
                </c:pt>
                <c:pt idx="222">
                  <c:v>110.5350879454133</c:v>
                </c:pt>
                <c:pt idx="223">
                  <c:v>110.5350879454133</c:v>
                </c:pt>
                <c:pt idx="224">
                  <c:v>110.5350879454133</c:v>
                </c:pt>
                <c:pt idx="225">
                  <c:v>110.5350879454133</c:v>
                </c:pt>
                <c:pt idx="226">
                  <c:v>110.5350879454133</c:v>
                </c:pt>
                <c:pt idx="227">
                  <c:v>110.5350879454133</c:v>
                </c:pt>
                <c:pt idx="228">
                  <c:v>110.5350879454133</c:v>
                </c:pt>
                <c:pt idx="229">
                  <c:v>110.5350879454133</c:v>
                </c:pt>
                <c:pt idx="230">
                  <c:v>110.5350879454133</c:v>
                </c:pt>
                <c:pt idx="231">
                  <c:v>110.5350879454133</c:v>
                </c:pt>
                <c:pt idx="232">
                  <c:v>110.5350879454133</c:v>
                </c:pt>
                <c:pt idx="233">
                  <c:v>110.5350879454133</c:v>
                </c:pt>
                <c:pt idx="234">
                  <c:v>110.5350879454133</c:v>
                </c:pt>
                <c:pt idx="235">
                  <c:v>110.5350879454133</c:v>
                </c:pt>
                <c:pt idx="236">
                  <c:v>110.5350879454133</c:v>
                </c:pt>
                <c:pt idx="237">
                  <c:v>110.5350879454133</c:v>
                </c:pt>
                <c:pt idx="238">
                  <c:v>110.5350879454133</c:v>
                </c:pt>
                <c:pt idx="239">
                  <c:v>110.5350879454133</c:v>
                </c:pt>
                <c:pt idx="240">
                  <c:v>110.5350879454133</c:v>
                </c:pt>
                <c:pt idx="241">
                  <c:v>110.5350879454133</c:v>
                </c:pt>
                <c:pt idx="242">
                  <c:v>110.5350879454133</c:v>
                </c:pt>
                <c:pt idx="243">
                  <c:v>110.5350879454133</c:v>
                </c:pt>
                <c:pt idx="244">
                  <c:v>110.5350879454133</c:v>
                </c:pt>
                <c:pt idx="245">
                  <c:v>110.5350879454133</c:v>
                </c:pt>
                <c:pt idx="246">
                  <c:v>110.5350879454133</c:v>
                </c:pt>
                <c:pt idx="247">
                  <c:v>110.5350879454133</c:v>
                </c:pt>
                <c:pt idx="248">
                  <c:v>110.5350879454133</c:v>
                </c:pt>
                <c:pt idx="249">
                  <c:v>110.5350879454133</c:v>
                </c:pt>
                <c:pt idx="250">
                  <c:v>110.5350879454133</c:v>
                </c:pt>
                <c:pt idx="251">
                  <c:v>110.5350879454133</c:v>
                </c:pt>
                <c:pt idx="252">
                  <c:v>110.5350879454133</c:v>
                </c:pt>
                <c:pt idx="253">
                  <c:v>110.5350879454133</c:v>
                </c:pt>
                <c:pt idx="254">
                  <c:v>110.5350879454133</c:v>
                </c:pt>
                <c:pt idx="255">
                  <c:v>110.5350879454133</c:v>
                </c:pt>
                <c:pt idx="256">
                  <c:v>110.5350879454133</c:v>
                </c:pt>
                <c:pt idx="257">
                  <c:v>110.5350879454133</c:v>
                </c:pt>
                <c:pt idx="258">
                  <c:v>110.5350879454133</c:v>
                </c:pt>
                <c:pt idx="259">
                  <c:v>110.5350879454133</c:v>
                </c:pt>
                <c:pt idx="260">
                  <c:v>110.5350879454133</c:v>
                </c:pt>
                <c:pt idx="261">
                  <c:v>110.5350879454133</c:v>
                </c:pt>
                <c:pt idx="262">
                  <c:v>110.5350879454133</c:v>
                </c:pt>
                <c:pt idx="263">
                  <c:v>110.5350879454133</c:v>
                </c:pt>
                <c:pt idx="264">
                  <c:v>110.5350879454133</c:v>
                </c:pt>
                <c:pt idx="265">
                  <c:v>110.5350879454133</c:v>
                </c:pt>
                <c:pt idx="266">
                  <c:v>110.5350879454133</c:v>
                </c:pt>
                <c:pt idx="267">
                  <c:v>110.5350879454133</c:v>
                </c:pt>
                <c:pt idx="268">
                  <c:v>110.5350879454133</c:v>
                </c:pt>
                <c:pt idx="269">
                  <c:v>110.5350879454133</c:v>
                </c:pt>
                <c:pt idx="270">
                  <c:v>110.5350879454133</c:v>
                </c:pt>
                <c:pt idx="271">
                  <c:v>110.5350879454133</c:v>
                </c:pt>
                <c:pt idx="272">
                  <c:v>110.5350879454133</c:v>
                </c:pt>
                <c:pt idx="273">
                  <c:v>110.5350879454133</c:v>
                </c:pt>
                <c:pt idx="274">
                  <c:v>110.5350879454133</c:v>
                </c:pt>
                <c:pt idx="275">
                  <c:v>110.5350879454133</c:v>
                </c:pt>
                <c:pt idx="276">
                  <c:v>110.5350879454133</c:v>
                </c:pt>
                <c:pt idx="277">
                  <c:v>110.5350879454133</c:v>
                </c:pt>
                <c:pt idx="278">
                  <c:v>110.5350879454133</c:v>
                </c:pt>
                <c:pt idx="279">
                  <c:v>110.5350879454133</c:v>
                </c:pt>
                <c:pt idx="280">
                  <c:v>110.5350879454133</c:v>
                </c:pt>
                <c:pt idx="281">
                  <c:v>110.5350879454133</c:v>
                </c:pt>
                <c:pt idx="282">
                  <c:v>110.5350879454133</c:v>
                </c:pt>
                <c:pt idx="283">
                  <c:v>110.5350879454133</c:v>
                </c:pt>
                <c:pt idx="284">
                  <c:v>110.5350879454133</c:v>
                </c:pt>
                <c:pt idx="285">
                  <c:v>110.5350879454133</c:v>
                </c:pt>
                <c:pt idx="286">
                  <c:v>110.5350879454133</c:v>
                </c:pt>
                <c:pt idx="287">
                  <c:v>110.5350879454133</c:v>
                </c:pt>
                <c:pt idx="288">
                  <c:v>110.5350879454133</c:v>
                </c:pt>
                <c:pt idx="289">
                  <c:v>110.5350879454133</c:v>
                </c:pt>
                <c:pt idx="290">
                  <c:v>110.5350879454133</c:v>
                </c:pt>
                <c:pt idx="291">
                  <c:v>110.5350879454133</c:v>
                </c:pt>
                <c:pt idx="292">
                  <c:v>110.5350879454133</c:v>
                </c:pt>
                <c:pt idx="293">
                  <c:v>110.5350879454133</c:v>
                </c:pt>
                <c:pt idx="294">
                  <c:v>110.5350879454133</c:v>
                </c:pt>
                <c:pt idx="295">
                  <c:v>110.5350879454133</c:v>
                </c:pt>
                <c:pt idx="296">
                  <c:v>110.5350879454133</c:v>
                </c:pt>
                <c:pt idx="297">
                  <c:v>110.5350879454133</c:v>
                </c:pt>
                <c:pt idx="298">
                  <c:v>110.5350879454133</c:v>
                </c:pt>
                <c:pt idx="299">
                  <c:v>110.5350879454133</c:v>
                </c:pt>
                <c:pt idx="300">
                  <c:v>110.5350879454133</c:v>
                </c:pt>
                <c:pt idx="301">
                  <c:v>110.5350879454133</c:v>
                </c:pt>
                <c:pt idx="302">
                  <c:v>110.5350879454133</c:v>
                </c:pt>
                <c:pt idx="303">
                  <c:v>110.5350879454133</c:v>
                </c:pt>
                <c:pt idx="304">
                  <c:v>110.5350879454133</c:v>
                </c:pt>
                <c:pt idx="305">
                  <c:v>110.5350879454133</c:v>
                </c:pt>
                <c:pt idx="306">
                  <c:v>110.5350879454133</c:v>
                </c:pt>
                <c:pt idx="307">
                  <c:v>110.5350879454133</c:v>
                </c:pt>
                <c:pt idx="308">
                  <c:v>110.5350879454133</c:v>
                </c:pt>
                <c:pt idx="309">
                  <c:v>110.5350879454133</c:v>
                </c:pt>
                <c:pt idx="310">
                  <c:v>110.5350879454133</c:v>
                </c:pt>
                <c:pt idx="311">
                  <c:v>110.5350879454133</c:v>
                </c:pt>
                <c:pt idx="312">
                  <c:v>110.5350879454133</c:v>
                </c:pt>
                <c:pt idx="313">
                  <c:v>110.5350879454133</c:v>
                </c:pt>
                <c:pt idx="314">
                  <c:v>110.5350879454133</c:v>
                </c:pt>
                <c:pt idx="315">
                  <c:v>110.5350879454133</c:v>
                </c:pt>
                <c:pt idx="316">
                  <c:v>110.5350879454133</c:v>
                </c:pt>
                <c:pt idx="317">
                  <c:v>110.5350879454133</c:v>
                </c:pt>
                <c:pt idx="318">
                  <c:v>110.5350879454133</c:v>
                </c:pt>
                <c:pt idx="319">
                  <c:v>110.5350879454133</c:v>
                </c:pt>
                <c:pt idx="320">
                  <c:v>110.5350879454133</c:v>
                </c:pt>
                <c:pt idx="321">
                  <c:v>110.5350879454133</c:v>
                </c:pt>
                <c:pt idx="322">
                  <c:v>110.5350879454133</c:v>
                </c:pt>
                <c:pt idx="323">
                  <c:v>110.5350879454133</c:v>
                </c:pt>
                <c:pt idx="324">
                  <c:v>110.5350879454133</c:v>
                </c:pt>
                <c:pt idx="325">
                  <c:v>110.5350879454133</c:v>
                </c:pt>
                <c:pt idx="326">
                  <c:v>110.5350879454133</c:v>
                </c:pt>
                <c:pt idx="327">
                  <c:v>110.5350879454133</c:v>
                </c:pt>
                <c:pt idx="328">
                  <c:v>110.5350879454133</c:v>
                </c:pt>
                <c:pt idx="329">
                  <c:v>110.5350879454133</c:v>
                </c:pt>
                <c:pt idx="330">
                  <c:v>110.5350879454133</c:v>
                </c:pt>
                <c:pt idx="331">
                  <c:v>110.5350879454133</c:v>
                </c:pt>
                <c:pt idx="332">
                  <c:v>110.5350879454133</c:v>
                </c:pt>
                <c:pt idx="333">
                  <c:v>110.5350879454133</c:v>
                </c:pt>
                <c:pt idx="334">
                  <c:v>110.5350879454133</c:v>
                </c:pt>
                <c:pt idx="335">
                  <c:v>110.5350879454133</c:v>
                </c:pt>
                <c:pt idx="336">
                  <c:v>110.5350879454133</c:v>
                </c:pt>
                <c:pt idx="337">
                  <c:v>110.5350879454133</c:v>
                </c:pt>
                <c:pt idx="338">
                  <c:v>110.5350879454133</c:v>
                </c:pt>
                <c:pt idx="339">
                  <c:v>110.5350879454133</c:v>
                </c:pt>
                <c:pt idx="340">
                  <c:v>110.5350879454133</c:v>
                </c:pt>
                <c:pt idx="341">
                  <c:v>110.5350879454133</c:v>
                </c:pt>
                <c:pt idx="342">
                  <c:v>110.5350879454133</c:v>
                </c:pt>
                <c:pt idx="343">
                  <c:v>110.5350879454133</c:v>
                </c:pt>
                <c:pt idx="344">
                  <c:v>110.5350879454133</c:v>
                </c:pt>
                <c:pt idx="345">
                  <c:v>110.5350879454133</c:v>
                </c:pt>
                <c:pt idx="346">
                  <c:v>110.5350879454133</c:v>
                </c:pt>
                <c:pt idx="347">
                  <c:v>110.5350879454133</c:v>
                </c:pt>
                <c:pt idx="348">
                  <c:v>110.5350879454133</c:v>
                </c:pt>
                <c:pt idx="349">
                  <c:v>110.5350879454133</c:v>
                </c:pt>
                <c:pt idx="350">
                  <c:v>110.5350879454133</c:v>
                </c:pt>
                <c:pt idx="351">
                  <c:v>110.5350879454133</c:v>
                </c:pt>
                <c:pt idx="352">
                  <c:v>110.5350879454133</c:v>
                </c:pt>
                <c:pt idx="353">
                  <c:v>110.5350879454133</c:v>
                </c:pt>
                <c:pt idx="354">
                  <c:v>110.5350879454133</c:v>
                </c:pt>
                <c:pt idx="355">
                  <c:v>110.5350879454133</c:v>
                </c:pt>
                <c:pt idx="356">
                  <c:v>110.5350879454133</c:v>
                </c:pt>
                <c:pt idx="357">
                  <c:v>110.5350879454133</c:v>
                </c:pt>
                <c:pt idx="358">
                  <c:v>110.5350879454133</c:v>
                </c:pt>
                <c:pt idx="359">
                  <c:v>110.5350879454133</c:v>
                </c:pt>
                <c:pt idx="360">
                  <c:v>110.5350879454133</c:v>
                </c:pt>
                <c:pt idx="361">
                  <c:v>110.5350879454133</c:v>
                </c:pt>
                <c:pt idx="362">
                  <c:v>110.5350879454133</c:v>
                </c:pt>
                <c:pt idx="363">
                  <c:v>110.5350879454133</c:v>
                </c:pt>
                <c:pt idx="364">
                  <c:v>110.5350879454133</c:v>
                </c:pt>
                <c:pt idx="365">
                  <c:v>110.5350879454133</c:v>
                </c:pt>
                <c:pt idx="366">
                  <c:v>110.5350879454133</c:v>
                </c:pt>
                <c:pt idx="367">
                  <c:v>110.5350879454133</c:v>
                </c:pt>
                <c:pt idx="368">
                  <c:v>110.5350879454133</c:v>
                </c:pt>
                <c:pt idx="369">
                  <c:v>110.5350879454133</c:v>
                </c:pt>
                <c:pt idx="370">
                  <c:v>110.5350879454133</c:v>
                </c:pt>
                <c:pt idx="371">
                  <c:v>110.5350879454133</c:v>
                </c:pt>
                <c:pt idx="372">
                  <c:v>110.5350879454133</c:v>
                </c:pt>
                <c:pt idx="373">
                  <c:v>110.5350879454133</c:v>
                </c:pt>
                <c:pt idx="374">
                  <c:v>110.5350879454133</c:v>
                </c:pt>
                <c:pt idx="375">
                  <c:v>110.5350879454133</c:v>
                </c:pt>
                <c:pt idx="376">
                  <c:v>110.5350879454133</c:v>
                </c:pt>
                <c:pt idx="377">
                  <c:v>110.5350879454133</c:v>
                </c:pt>
                <c:pt idx="378">
                  <c:v>110.5350879454133</c:v>
                </c:pt>
                <c:pt idx="379">
                  <c:v>110.5350879454133</c:v>
                </c:pt>
                <c:pt idx="380">
                  <c:v>110.5350879454133</c:v>
                </c:pt>
                <c:pt idx="381">
                  <c:v>110.5350879454133</c:v>
                </c:pt>
                <c:pt idx="382">
                  <c:v>110.5350879454133</c:v>
                </c:pt>
                <c:pt idx="383">
                  <c:v>110.5350879454133</c:v>
                </c:pt>
                <c:pt idx="384">
                  <c:v>110.5350879454133</c:v>
                </c:pt>
                <c:pt idx="385">
                  <c:v>110.5350879454133</c:v>
                </c:pt>
                <c:pt idx="386">
                  <c:v>110.5350879454133</c:v>
                </c:pt>
                <c:pt idx="387">
                  <c:v>110.5350879454133</c:v>
                </c:pt>
                <c:pt idx="388">
                  <c:v>110.5350879454133</c:v>
                </c:pt>
                <c:pt idx="389">
                  <c:v>110.5350879454133</c:v>
                </c:pt>
                <c:pt idx="390">
                  <c:v>110.5350879454133</c:v>
                </c:pt>
                <c:pt idx="391">
                  <c:v>110.5350879454133</c:v>
                </c:pt>
                <c:pt idx="392">
                  <c:v>110.5350879454133</c:v>
                </c:pt>
                <c:pt idx="393">
                  <c:v>110.5350879454133</c:v>
                </c:pt>
                <c:pt idx="394">
                  <c:v>110.5350879454133</c:v>
                </c:pt>
                <c:pt idx="395">
                  <c:v>110.5350879454133</c:v>
                </c:pt>
                <c:pt idx="396">
                  <c:v>110.5350879454133</c:v>
                </c:pt>
                <c:pt idx="397">
                  <c:v>110.5350879454133</c:v>
                </c:pt>
                <c:pt idx="398">
                  <c:v>110.5350879454133</c:v>
                </c:pt>
                <c:pt idx="399">
                  <c:v>110.5350879454133</c:v>
                </c:pt>
                <c:pt idx="400">
                  <c:v>110.5350879454133</c:v>
                </c:pt>
                <c:pt idx="401">
                  <c:v>110.5350879454133</c:v>
                </c:pt>
                <c:pt idx="402">
                  <c:v>110.5350879454133</c:v>
                </c:pt>
                <c:pt idx="403">
                  <c:v>110.5350879454133</c:v>
                </c:pt>
                <c:pt idx="404">
                  <c:v>110.5350879454133</c:v>
                </c:pt>
                <c:pt idx="405">
                  <c:v>110.5350879454133</c:v>
                </c:pt>
                <c:pt idx="406">
                  <c:v>110.5350879454133</c:v>
                </c:pt>
                <c:pt idx="407">
                  <c:v>110.5350879454133</c:v>
                </c:pt>
                <c:pt idx="408">
                  <c:v>110.5350879454133</c:v>
                </c:pt>
                <c:pt idx="409">
                  <c:v>110.5350879454133</c:v>
                </c:pt>
                <c:pt idx="410">
                  <c:v>110.5350879454133</c:v>
                </c:pt>
                <c:pt idx="411">
                  <c:v>110.5350879454133</c:v>
                </c:pt>
                <c:pt idx="412">
                  <c:v>110.5350879454133</c:v>
                </c:pt>
                <c:pt idx="413">
                  <c:v>110.5350879454133</c:v>
                </c:pt>
                <c:pt idx="414">
                  <c:v>110.5350879454133</c:v>
                </c:pt>
                <c:pt idx="415">
                  <c:v>110.5350879454133</c:v>
                </c:pt>
                <c:pt idx="416">
                  <c:v>110.5350879454133</c:v>
                </c:pt>
                <c:pt idx="417">
                  <c:v>110.5350879454133</c:v>
                </c:pt>
                <c:pt idx="418">
                  <c:v>110.5350879454133</c:v>
                </c:pt>
                <c:pt idx="419">
                  <c:v>110.5350879454133</c:v>
                </c:pt>
                <c:pt idx="420">
                  <c:v>110.5350879454133</c:v>
                </c:pt>
                <c:pt idx="421">
                  <c:v>110.5350879454133</c:v>
                </c:pt>
                <c:pt idx="422">
                  <c:v>110.5350879454133</c:v>
                </c:pt>
                <c:pt idx="423">
                  <c:v>110.5350879454133</c:v>
                </c:pt>
                <c:pt idx="424">
                  <c:v>110.5350879454133</c:v>
                </c:pt>
                <c:pt idx="425">
                  <c:v>110.5350879454133</c:v>
                </c:pt>
                <c:pt idx="426">
                  <c:v>110.5350879454133</c:v>
                </c:pt>
                <c:pt idx="427">
                  <c:v>110.5350879454133</c:v>
                </c:pt>
                <c:pt idx="428">
                  <c:v>110.5350879454133</c:v>
                </c:pt>
                <c:pt idx="429">
                  <c:v>110.5350879454133</c:v>
                </c:pt>
                <c:pt idx="430">
                  <c:v>110.5350879454133</c:v>
                </c:pt>
                <c:pt idx="431">
                  <c:v>110.5350879454133</c:v>
                </c:pt>
                <c:pt idx="432">
                  <c:v>110.5350879454133</c:v>
                </c:pt>
                <c:pt idx="433">
                  <c:v>110.5350879454133</c:v>
                </c:pt>
                <c:pt idx="434">
                  <c:v>110.5350879454133</c:v>
                </c:pt>
                <c:pt idx="435">
                  <c:v>110.5350879454133</c:v>
                </c:pt>
                <c:pt idx="436">
                  <c:v>110.5350879454133</c:v>
                </c:pt>
                <c:pt idx="437">
                  <c:v>110.5350879454133</c:v>
                </c:pt>
                <c:pt idx="438">
                  <c:v>110.5350879454133</c:v>
                </c:pt>
                <c:pt idx="439">
                  <c:v>110.5350879454133</c:v>
                </c:pt>
                <c:pt idx="440">
                  <c:v>110.5350879454133</c:v>
                </c:pt>
                <c:pt idx="441">
                  <c:v>110.5350879454133</c:v>
                </c:pt>
                <c:pt idx="442">
                  <c:v>110.5350879454133</c:v>
                </c:pt>
                <c:pt idx="443">
                  <c:v>110.5350879454133</c:v>
                </c:pt>
                <c:pt idx="444">
                  <c:v>110.5350879454133</c:v>
                </c:pt>
                <c:pt idx="445">
                  <c:v>110.5350879454133</c:v>
                </c:pt>
                <c:pt idx="446">
                  <c:v>110.5350879454133</c:v>
                </c:pt>
                <c:pt idx="447">
                  <c:v>110.5350879454133</c:v>
                </c:pt>
                <c:pt idx="448">
                  <c:v>110.5350879454133</c:v>
                </c:pt>
                <c:pt idx="449">
                  <c:v>110.5350879454133</c:v>
                </c:pt>
                <c:pt idx="450">
                  <c:v>110.5350879454133</c:v>
                </c:pt>
                <c:pt idx="451">
                  <c:v>110.5350879454133</c:v>
                </c:pt>
                <c:pt idx="452">
                  <c:v>110.5350879454133</c:v>
                </c:pt>
                <c:pt idx="453">
                  <c:v>110.5350879454133</c:v>
                </c:pt>
                <c:pt idx="454">
                  <c:v>110.5350879454133</c:v>
                </c:pt>
                <c:pt idx="455">
                  <c:v>110.5350879454133</c:v>
                </c:pt>
                <c:pt idx="456">
                  <c:v>110.5350879454133</c:v>
                </c:pt>
                <c:pt idx="457">
                  <c:v>110.5350879454133</c:v>
                </c:pt>
                <c:pt idx="458">
                  <c:v>110.5350879454133</c:v>
                </c:pt>
                <c:pt idx="459">
                  <c:v>110.5350879454133</c:v>
                </c:pt>
                <c:pt idx="460">
                  <c:v>110.5350879454133</c:v>
                </c:pt>
                <c:pt idx="461">
                  <c:v>110.5350879454133</c:v>
                </c:pt>
                <c:pt idx="462">
                  <c:v>110.5350879454133</c:v>
                </c:pt>
                <c:pt idx="463">
                  <c:v>110.5350879454133</c:v>
                </c:pt>
                <c:pt idx="464">
                  <c:v>110.5350879454133</c:v>
                </c:pt>
                <c:pt idx="465">
                  <c:v>110.5350879454133</c:v>
                </c:pt>
                <c:pt idx="466">
                  <c:v>110.5350879454133</c:v>
                </c:pt>
                <c:pt idx="467">
                  <c:v>110.5350879454133</c:v>
                </c:pt>
                <c:pt idx="468">
                  <c:v>110.5350879454133</c:v>
                </c:pt>
                <c:pt idx="469">
                  <c:v>110.5350879454133</c:v>
                </c:pt>
                <c:pt idx="470">
                  <c:v>110.5350879454133</c:v>
                </c:pt>
                <c:pt idx="471">
                  <c:v>110.5350879454133</c:v>
                </c:pt>
                <c:pt idx="472">
                  <c:v>110.5350879454133</c:v>
                </c:pt>
                <c:pt idx="473">
                  <c:v>110.5350879454133</c:v>
                </c:pt>
                <c:pt idx="474">
                  <c:v>110.5350879454133</c:v>
                </c:pt>
                <c:pt idx="475">
                  <c:v>110.5350879454133</c:v>
                </c:pt>
                <c:pt idx="476">
                  <c:v>110.5350879454133</c:v>
                </c:pt>
                <c:pt idx="477">
                  <c:v>110.5350879454133</c:v>
                </c:pt>
                <c:pt idx="478">
                  <c:v>110.5350879454133</c:v>
                </c:pt>
                <c:pt idx="479">
                  <c:v>110.5350879454133</c:v>
                </c:pt>
                <c:pt idx="480">
                  <c:v>110.5350879454133</c:v>
                </c:pt>
                <c:pt idx="481">
                  <c:v>110.5350879454133</c:v>
                </c:pt>
                <c:pt idx="482">
                  <c:v>110.5350879454133</c:v>
                </c:pt>
                <c:pt idx="483">
                  <c:v>110.5350879454133</c:v>
                </c:pt>
                <c:pt idx="484">
                  <c:v>110.5350879454133</c:v>
                </c:pt>
                <c:pt idx="485">
                  <c:v>110.5350879454133</c:v>
                </c:pt>
                <c:pt idx="486">
                  <c:v>110.5350879454133</c:v>
                </c:pt>
                <c:pt idx="487">
                  <c:v>110.5350879454133</c:v>
                </c:pt>
                <c:pt idx="488">
                  <c:v>110.5350879454133</c:v>
                </c:pt>
                <c:pt idx="489">
                  <c:v>110.5350879454133</c:v>
                </c:pt>
                <c:pt idx="490">
                  <c:v>110.5350879454133</c:v>
                </c:pt>
                <c:pt idx="491">
                  <c:v>110.5350879454133</c:v>
                </c:pt>
                <c:pt idx="492">
                  <c:v>110.5350879454133</c:v>
                </c:pt>
                <c:pt idx="493">
                  <c:v>110.5350879454133</c:v>
                </c:pt>
                <c:pt idx="494">
                  <c:v>110.5350879454133</c:v>
                </c:pt>
                <c:pt idx="495">
                  <c:v>110.5350879454133</c:v>
                </c:pt>
                <c:pt idx="496">
                  <c:v>110.5350879454133</c:v>
                </c:pt>
                <c:pt idx="497">
                  <c:v>110.5350879454133</c:v>
                </c:pt>
                <c:pt idx="498">
                  <c:v>110.5350879454133</c:v>
                </c:pt>
                <c:pt idx="499">
                  <c:v>110.5350879454133</c:v>
                </c:pt>
                <c:pt idx="500">
                  <c:v>110.5350879454133</c:v>
                </c:pt>
                <c:pt idx="501">
                  <c:v>110.5350879454133</c:v>
                </c:pt>
                <c:pt idx="502">
                  <c:v>110.5350879454133</c:v>
                </c:pt>
                <c:pt idx="503">
                  <c:v>110.5350879454133</c:v>
                </c:pt>
                <c:pt idx="504">
                  <c:v>110.5350879454133</c:v>
                </c:pt>
                <c:pt idx="505">
                  <c:v>110.5350879454133</c:v>
                </c:pt>
                <c:pt idx="506">
                  <c:v>110.5350879454133</c:v>
                </c:pt>
                <c:pt idx="507">
                  <c:v>110.5350879454133</c:v>
                </c:pt>
                <c:pt idx="508">
                  <c:v>110.5350879454133</c:v>
                </c:pt>
                <c:pt idx="509">
                  <c:v>110.5350879454133</c:v>
                </c:pt>
                <c:pt idx="510">
                  <c:v>110.5350879454133</c:v>
                </c:pt>
                <c:pt idx="511">
                  <c:v>110.5350879454133</c:v>
                </c:pt>
                <c:pt idx="512">
                  <c:v>110.5350879454133</c:v>
                </c:pt>
                <c:pt idx="513">
                  <c:v>110.5350879454133</c:v>
                </c:pt>
                <c:pt idx="514">
                  <c:v>110.5350879454133</c:v>
                </c:pt>
                <c:pt idx="515">
                  <c:v>110.5350879454133</c:v>
                </c:pt>
                <c:pt idx="516">
                  <c:v>110.5350879454133</c:v>
                </c:pt>
                <c:pt idx="517">
                  <c:v>110.5350879454133</c:v>
                </c:pt>
                <c:pt idx="518">
                  <c:v>110.5350879454133</c:v>
                </c:pt>
                <c:pt idx="519">
                  <c:v>110.5350879454133</c:v>
                </c:pt>
                <c:pt idx="520">
                  <c:v>110.5350879454133</c:v>
                </c:pt>
                <c:pt idx="521">
                  <c:v>110.5350879454133</c:v>
                </c:pt>
                <c:pt idx="522">
                  <c:v>110.5350879454133</c:v>
                </c:pt>
                <c:pt idx="523">
                  <c:v>110.5350879454133</c:v>
                </c:pt>
                <c:pt idx="524">
                  <c:v>110.5350879454133</c:v>
                </c:pt>
                <c:pt idx="525">
                  <c:v>110.5350879454133</c:v>
                </c:pt>
                <c:pt idx="526">
                  <c:v>110.5350879454133</c:v>
                </c:pt>
                <c:pt idx="527">
                  <c:v>110.5350879454133</c:v>
                </c:pt>
                <c:pt idx="528">
                  <c:v>110.5350879454133</c:v>
                </c:pt>
                <c:pt idx="529">
                  <c:v>110.5350879454133</c:v>
                </c:pt>
                <c:pt idx="530">
                  <c:v>110.5350879454133</c:v>
                </c:pt>
                <c:pt idx="531">
                  <c:v>110.5350879454133</c:v>
                </c:pt>
                <c:pt idx="532">
                  <c:v>110.5350879454133</c:v>
                </c:pt>
                <c:pt idx="533">
                  <c:v>110.5350879454133</c:v>
                </c:pt>
                <c:pt idx="534">
                  <c:v>110.5350879454133</c:v>
                </c:pt>
                <c:pt idx="535">
                  <c:v>110.5350879454133</c:v>
                </c:pt>
                <c:pt idx="536">
                  <c:v>110.5350879454133</c:v>
                </c:pt>
                <c:pt idx="537">
                  <c:v>110.5350879454133</c:v>
                </c:pt>
                <c:pt idx="538">
                  <c:v>110.5350879454133</c:v>
                </c:pt>
                <c:pt idx="539">
                  <c:v>110.5350879454133</c:v>
                </c:pt>
                <c:pt idx="540">
                  <c:v>110.5350879454133</c:v>
                </c:pt>
                <c:pt idx="541">
                  <c:v>110.5350879454133</c:v>
                </c:pt>
                <c:pt idx="542">
                  <c:v>110.5350879454133</c:v>
                </c:pt>
                <c:pt idx="543">
                  <c:v>110.5350879454133</c:v>
                </c:pt>
                <c:pt idx="544">
                  <c:v>110.5350879454133</c:v>
                </c:pt>
                <c:pt idx="545">
                  <c:v>110.5350879454133</c:v>
                </c:pt>
                <c:pt idx="546">
                  <c:v>110.5350879454133</c:v>
                </c:pt>
                <c:pt idx="547">
                  <c:v>110.5350879454133</c:v>
                </c:pt>
                <c:pt idx="548">
                  <c:v>110.5350879454133</c:v>
                </c:pt>
                <c:pt idx="549">
                  <c:v>110.5350879454133</c:v>
                </c:pt>
                <c:pt idx="550">
                  <c:v>110.5350879454133</c:v>
                </c:pt>
                <c:pt idx="551">
                  <c:v>110.5350879454133</c:v>
                </c:pt>
                <c:pt idx="552">
                  <c:v>110.5350879454133</c:v>
                </c:pt>
                <c:pt idx="553">
                  <c:v>110.5350879454133</c:v>
                </c:pt>
                <c:pt idx="554">
                  <c:v>110.5350879454133</c:v>
                </c:pt>
                <c:pt idx="555">
                  <c:v>110.5350879454133</c:v>
                </c:pt>
                <c:pt idx="556">
                  <c:v>110.5350879454133</c:v>
                </c:pt>
                <c:pt idx="557">
                  <c:v>110.5350879454133</c:v>
                </c:pt>
                <c:pt idx="558">
                  <c:v>110.5350879454133</c:v>
                </c:pt>
                <c:pt idx="559">
                  <c:v>110.5350879454133</c:v>
                </c:pt>
                <c:pt idx="560">
                  <c:v>110.5350879454133</c:v>
                </c:pt>
                <c:pt idx="561">
                  <c:v>110.5350879454133</c:v>
                </c:pt>
                <c:pt idx="562">
                  <c:v>110.5350879454133</c:v>
                </c:pt>
                <c:pt idx="563">
                  <c:v>110.5350879454133</c:v>
                </c:pt>
                <c:pt idx="564">
                  <c:v>110.5350879454133</c:v>
                </c:pt>
                <c:pt idx="565">
                  <c:v>110.5350879454133</c:v>
                </c:pt>
                <c:pt idx="566">
                  <c:v>110.5350879454133</c:v>
                </c:pt>
                <c:pt idx="567">
                  <c:v>110.5350879454133</c:v>
                </c:pt>
                <c:pt idx="568">
                  <c:v>110.5350879454133</c:v>
                </c:pt>
                <c:pt idx="569">
                  <c:v>110.5350879454133</c:v>
                </c:pt>
                <c:pt idx="570">
                  <c:v>110.5350879454133</c:v>
                </c:pt>
                <c:pt idx="571">
                  <c:v>110.5350879454133</c:v>
                </c:pt>
                <c:pt idx="572">
                  <c:v>110.5350879454133</c:v>
                </c:pt>
                <c:pt idx="573">
                  <c:v>110.5350879454133</c:v>
                </c:pt>
                <c:pt idx="574">
                  <c:v>110.5350879454133</c:v>
                </c:pt>
                <c:pt idx="575">
                  <c:v>110.5350879454133</c:v>
                </c:pt>
                <c:pt idx="576">
                  <c:v>110.5350879454133</c:v>
                </c:pt>
                <c:pt idx="577">
                  <c:v>110.5350879454133</c:v>
                </c:pt>
                <c:pt idx="578">
                  <c:v>110.5350879454133</c:v>
                </c:pt>
                <c:pt idx="579">
                  <c:v>110.5350879454133</c:v>
                </c:pt>
                <c:pt idx="580">
                  <c:v>110.5350879454133</c:v>
                </c:pt>
                <c:pt idx="581">
                  <c:v>110.5350879454133</c:v>
                </c:pt>
                <c:pt idx="582">
                  <c:v>110.5350879454133</c:v>
                </c:pt>
                <c:pt idx="583">
                  <c:v>110.5350879454133</c:v>
                </c:pt>
                <c:pt idx="584">
                  <c:v>110.5350879454133</c:v>
                </c:pt>
                <c:pt idx="585">
                  <c:v>110.5350879454133</c:v>
                </c:pt>
                <c:pt idx="586">
                  <c:v>110.5350879454133</c:v>
                </c:pt>
                <c:pt idx="587">
                  <c:v>110.5350879454133</c:v>
                </c:pt>
                <c:pt idx="588">
                  <c:v>110.5350879454133</c:v>
                </c:pt>
                <c:pt idx="589">
                  <c:v>110.5350879454133</c:v>
                </c:pt>
                <c:pt idx="590">
                  <c:v>110.5350879454133</c:v>
                </c:pt>
                <c:pt idx="591">
                  <c:v>110.5350879454133</c:v>
                </c:pt>
                <c:pt idx="592">
                  <c:v>110.5350879454133</c:v>
                </c:pt>
                <c:pt idx="593">
                  <c:v>110.5350879454133</c:v>
                </c:pt>
                <c:pt idx="594">
                  <c:v>110.5350879454133</c:v>
                </c:pt>
                <c:pt idx="595">
                  <c:v>110.5350879454133</c:v>
                </c:pt>
                <c:pt idx="596">
                  <c:v>110.5350879454133</c:v>
                </c:pt>
                <c:pt idx="597">
                  <c:v>110.5350879454133</c:v>
                </c:pt>
                <c:pt idx="598">
                  <c:v>110.5350879454133</c:v>
                </c:pt>
                <c:pt idx="599">
                  <c:v>110.5350879454133</c:v>
                </c:pt>
                <c:pt idx="600">
                  <c:v>110.5350879454133</c:v>
                </c:pt>
                <c:pt idx="601">
                  <c:v>110.5350879454133</c:v>
                </c:pt>
                <c:pt idx="602">
                  <c:v>110.5350879454133</c:v>
                </c:pt>
                <c:pt idx="603">
                  <c:v>110.5350879454133</c:v>
                </c:pt>
                <c:pt idx="604">
                  <c:v>110.5350879454133</c:v>
                </c:pt>
                <c:pt idx="605">
                  <c:v>110.5350879454133</c:v>
                </c:pt>
                <c:pt idx="606">
                  <c:v>110.5350879454133</c:v>
                </c:pt>
                <c:pt idx="607">
                  <c:v>110.5350879454133</c:v>
                </c:pt>
                <c:pt idx="608">
                  <c:v>110.5350879454133</c:v>
                </c:pt>
                <c:pt idx="609">
                  <c:v>110.5350879454133</c:v>
                </c:pt>
                <c:pt idx="610">
                  <c:v>110.5350879454133</c:v>
                </c:pt>
                <c:pt idx="611">
                  <c:v>110.5350879454133</c:v>
                </c:pt>
                <c:pt idx="612">
                  <c:v>110.5350879454133</c:v>
                </c:pt>
                <c:pt idx="613">
                  <c:v>110.5350879454133</c:v>
                </c:pt>
                <c:pt idx="614">
                  <c:v>110.5350879454133</c:v>
                </c:pt>
                <c:pt idx="615">
                  <c:v>110.5350879454133</c:v>
                </c:pt>
                <c:pt idx="616">
                  <c:v>110.5350879454133</c:v>
                </c:pt>
                <c:pt idx="617">
                  <c:v>110.5350879454133</c:v>
                </c:pt>
                <c:pt idx="618">
                  <c:v>110.5350879454133</c:v>
                </c:pt>
                <c:pt idx="619">
                  <c:v>110.5350879454133</c:v>
                </c:pt>
                <c:pt idx="620">
                  <c:v>110.5350879454133</c:v>
                </c:pt>
                <c:pt idx="621">
                  <c:v>110.5350879454133</c:v>
                </c:pt>
                <c:pt idx="622">
                  <c:v>110.5350879454133</c:v>
                </c:pt>
                <c:pt idx="623">
                  <c:v>110.5350879454133</c:v>
                </c:pt>
                <c:pt idx="624">
                  <c:v>110.5350879454133</c:v>
                </c:pt>
                <c:pt idx="625">
                  <c:v>110.5350879454133</c:v>
                </c:pt>
                <c:pt idx="626">
                  <c:v>110.5350879454133</c:v>
                </c:pt>
                <c:pt idx="627">
                  <c:v>110.5350879454133</c:v>
                </c:pt>
                <c:pt idx="628">
                  <c:v>110.5350879454133</c:v>
                </c:pt>
                <c:pt idx="629">
                  <c:v>110.5350879454133</c:v>
                </c:pt>
                <c:pt idx="630">
                  <c:v>110.5350879454133</c:v>
                </c:pt>
                <c:pt idx="631">
                  <c:v>110.5350879454133</c:v>
                </c:pt>
                <c:pt idx="632">
                  <c:v>110.5350879454133</c:v>
                </c:pt>
                <c:pt idx="633">
                  <c:v>110.5350879454133</c:v>
                </c:pt>
                <c:pt idx="634">
                  <c:v>110.5350879454133</c:v>
                </c:pt>
                <c:pt idx="635">
                  <c:v>110.5350879454133</c:v>
                </c:pt>
                <c:pt idx="636">
                  <c:v>110.5350879454133</c:v>
                </c:pt>
                <c:pt idx="637">
                  <c:v>110.5350879454133</c:v>
                </c:pt>
                <c:pt idx="638">
                  <c:v>110.5350879454133</c:v>
                </c:pt>
                <c:pt idx="639">
                  <c:v>110.5350879454133</c:v>
                </c:pt>
                <c:pt idx="640">
                  <c:v>110.5350879454133</c:v>
                </c:pt>
                <c:pt idx="641">
                  <c:v>110.5350879454133</c:v>
                </c:pt>
                <c:pt idx="642">
                  <c:v>110.5350879454133</c:v>
                </c:pt>
                <c:pt idx="643">
                  <c:v>110.5350879454133</c:v>
                </c:pt>
                <c:pt idx="644">
                  <c:v>110.5350879454133</c:v>
                </c:pt>
                <c:pt idx="645">
                  <c:v>110.5350879454133</c:v>
                </c:pt>
                <c:pt idx="646">
                  <c:v>110.5350879454133</c:v>
                </c:pt>
                <c:pt idx="647">
                  <c:v>110.5350879454133</c:v>
                </c:pt>
                <c:pt idx="648">
                  <c:v>110.5350879454133</c:v>
                </c:pt>
                <c:pt idx="649">
                  <c:v>110.5350879454133</c:v>
                </c:pt>
                <c:pt idx="650">
                  <c:v>110.5350879454133</c:v>
                </c:pt>
                <c:pt idx="651">
                  <c:v>110.5350879454133</c:v>
                </c:pt>
                <c:pt idx="652">
                  <c:v>110.5350879454133</c:v>
                </c:pt>
                <c:pt idx="653">
                  <c:v>110.5350879454133</c:v>
                </c:pt>
                <c:pt idx="654">
                  <c:v>110.5350879454133</c:v>
                </c:pt>
                <c:pt idx="655">
                  <c:v>110.5350879454133</c:v>
                </c:pt>
                <c:pt idx="656">
                  <c:v>110.5350879454133</c:v>
                </c:pt>
                <c:pt idx="657">
                  <c:v>110.5350879454133</c:v>
                </c:pt>
                <c:pt idx="658">
                  <c:v>110.5350879454133</c:v>
                </c:pt>
                <c:pt idx="659">
                  <c:v>110.5350879454133</c:v>
                </c:pt>
                <c:pt idx="660">
                  <c:v>110.5350879454133</c:v>
                </c:pt>
                <c:pt idx="661">
                  <c:v>110.5350879454133</c:v>
                </c:pt>
                <c:pt idx="662">
                  <c:v>110.5350879454133</c:v>
                </c:pt>
                <c:pt idx="663">
                  <c:v>110.5350879454133</c:v>
                </c:pt>
                <c:pt idx="664">
                  <c:v>110.5350879454133</c:v>
                </c:pt>
                <c:pt idx="665">
                  <c:v>110.5350879454133</c:v>
                </c:pt>
                <c:pt idx="666">
                  <c:v>110.5350879454133</c:v>
                </c:pt>
                <c:pt idx="667">
                  <c:v>110.5350879454133</c:v>
                </c:pt>
                <c:pt idx="668">
                  <c:v>110.5350879454133</c:v>
                </c:pt>
                <c:pt idx="669">
                  <c:v>110.5350879454133</c:v>
                </c:pt>
                <c:pt idx="670">
                  <c:v>110.5350879454133</c:v>
                </c:pt>
                <c:pt idx="671">
                  <c:v>110.5350879454133</c:v>
                </c:pt>
                <c:pt idx="672">
                  <c:v>110.5350879454133</c:v>
                </c:pt>
                <c:pt idx="673">
                  <c:v>110.5350879454133</c:v>
                </c:pt>
                <c:pt idx="674">
                  <c:v>110.5350879454133</c:v>
                </c:pt>
                <c:pt idx="675">
                  <c:v>110.5350879454133</c:v>
                </c:pt>
                <c:pt idx="676">
                  <c:v>110.5350879454133</c:v>
                </c:pt>
                <c:pt idx="677">
                  <c:v>110.5350879454133</c:v>
                </c:pt>
                <c:pt idx="678">
                  <c:v>110.5350879454133</c:v>
                </c:pt>
                <c:pt idx="679">
                  <c:v>110.5350879454133</c:v>
                </c:pt>
                <c:pt idx="680">
                  <c:v>110.5350879454133</c:v>
                </c:pt>
                <c:pt idx="681">
                  <c:v>110.5350879454133</c:v>
                </c:pt>
                <c:pt idx="682">
                  <c:v>110.5350879454133</c:v>
                </c:pt>
                <c:pt idx="683">
                  <c:v>110.5350879454133</c:v>
                </c:pt>
                <c:pt idx="684">
                  <c:v>110.5350879454133</c:v>
                </c:pt>
                <c:pt idx="685">
                  <c:v>110.5350879454133</c:v>
                </c:pt>
                <c:pt idx="686">
                  <c:v>110.5350879454133</c:v>
                </c:pt>
                <c:pt idx="687">
                  <c:v>110.5350879454133</c:v>
                </c:pt>
                <c:pt idx="688">
                  <c:v>110.5350879454133</c:v>
                </c:pt>
                <c:pt idx="689">
                  <c:v>110.5350879454133</c:v>
                </c:pt>
                <c:pt idx="690">
                  <c:v>110.5350879454133</c:v>
                </c:pt>
                <c:pt idx="691">
                  <c:v>110.5350879454133</c:v>
                </c:pt>
                <c:pt idx="692">
                  <c:v>110.5350879454133</c:v>
                </c:pt>
                <c:pt idx="693">
                  <c:v>110.5350879454133</c:v>
                </c:pt>
                <c:pt idx="694">
                  <c:v>110.5350879454133</c:v>
                </c:pt>
                <c:pt idx="695">
                  <c:v>110.5350879454133</c:v>
                </c:pt>
                <c:pt idx="696">
                  <c:v>110.5350879454133</c:v>
                </c:pt>
                <c:pt idx="697">
                  <c:v>110.5350879454133</c:v>
                </c:pt>
                <c:pt idx="698">
                  <c:v>110.5350879454133</c:v>
                </c:pt>
                <c:pt idx="699">
                  <c:v>110.5350879454133</c:v>
                </c:pt>
                <c:pt idx="700">
                  <c:v>110.5350879454133</c:v>
                </c:pt>
                <c:pt idx="701">
                  <c:v>110.5350879454133</c:v>
                </c:pt>
                <c:pt idx="702">
                  <c:v>110.5350879454133</c:v>
                </c:pt>
                <c:pt idx="703">
                  <c:v>110.5350879454133</c:v>
                </c:pt>
                <c:pt idx="704">
                  <c:v>110.5350879454133</c:v>
                </c:pt>
                <c:pt idx="705">
                  <c:v>110.5350879454133</c:v>
                </c:pt>
                <c:pt idx="706">
                  <c:v>110.5350879454133</c:v>
                </c:pt>
                <c:pt idx="707">
                  <c:v>110.5350879454133</c:v>
                </c:pt>
                <c:pt idx="708">
                  <c:v>110.5350879454133</c:v>
                </c:pt>
                <c:pt idx="709">
                  <c:v>110.5350879454133</c:v>
                </c:pt>
                <c:pt idx="710">
                  <c:v>110.5350879454133</c:v>
                </c:pt>
                <c:pt idx="711">
                  <c:v>110.5350879454133</c:v>
                </c:pt>
                <c:pt idx="712">
                  <c:v>110.5350879454133</c:v>
                </c:pt>
                <c:pt idx="713">
                  <c:v>110.5350879454133</c:v>
                </c:pt>
                <c:pt idx="714">
                  <c:v>110.5350879454133</c:v>
                </c:pt>
                <c:pt idx="715">
                  <c:v>110.5350879454133</c:v>
                </c:pt>
                <c:pt idx="716">
                  <c:v>110.5350879454133</c:v>
                </c:pt>
                <c:pt idx="717">
                  <c:v>110.5350879454133</c:v>
                </c:pt>
                <c:pt idx="718">
                  <c:v>110.5350879454133</c:v>
                </c:pt>
                <c:pt idx="719">
                  <c:v>110.5350879454133</c:v>
                </c:pt>
                <c:pt idx="720">
                  <c:v>110.5350879454133</c:v>
                </c:pt>
                <c:pt idx="721">
                  <c:v>110.5350879454133</c:v>
                </c:pt>
                <c:pt idx="722">
                  <c:v>110.5350879454133</c:v>
                </c:pt>
                <c:pt idx="723">
                  <c:v>110.5350879454133</c:v>
                </c:pt>
                <c:pt idx="724">
                  <c:v>110.5350879454133</c:v>
                </c:pt>
                <c:pt idx="725">
                  <c:v>110.5350879454133</c:v>
                </c:pt>
                <c:pt idx="726">
                  <c:v>110.5350879454133</c:v>
                </c:pt>
                <c:pt idx="727">
                  <c:v>110.5350879454133</c:v>
                </c:pt>
                <c:pt idx="728">
                  <c:v>110.5350879454133</c:v>
                </c:pt>
                <c:pt idx="729">
                  <c:v>110.5350879454133</c:v>
                </c:pt>
                <c:pt idx="730">
                  <c:v>110.5350879454133</c:v>
                </c:pt>
                <c:pt idx="731">
                  <c:v>110.5350879454133</c:v>
                </c:pt>
                <c:pt idx="732">
                  <c:v>110.5350879454133</c:v>
                </c:pt>
                <c:pt idx="733">
                  <c:v>110.5350879454133</c:v>
                </c:pt>
                <c:pt idx="734">
                  <c:v>110.5350879454133</c:v>
                </c:pt>
                <c:pt idx="735">
                  <c:v>110.5350879454133</c:v>
                </c:pt>
                <c:pt idx="736">
                  <c:v>110.5350879454133</c:v>
                </c:pt>
                <c:pt idx="737">
                  <c:v>110.5350879454133</c:v>
                </c:pt>
                <c:pt idx="738">
                  <c:v>110.5350879454133</c:v>
                </c:pt>
                <c:pt idx="739">
                  <c:v>110.5350879454133</c:v>
                </c:pt>
                <c:pt idx="740">
                  <c:v>110.5350879454133</c:v>
                </c:pt>
                <c:pt idx="741">
                  <c:v>110.5350879454133</c:v>
                </c:pt>
                <c:pt idx="742">
                  <c:v>110.5350879454133</c:v>
                </c:pt>
                <c:pt idx="743">
                  <c:v>110.5350879454133</c:v>
                </c:pt>
                <c:pt idx="744">
                  <c:v>110.5350879454133</c:v>
                </c:pt>
                <c:pt idx="745">
                  <c:v>110.5350879454133</c:v>
                </c:pt>
                <c:pt idx="746">
                  <c:v>110.5350879454133</c:v>
                </c:pt>
                <c:pt idx="747">
                  <c:v>110.5350879454133</c:v>
                </c:pt>
                <c:pt idx="748">
                  <c:v>110.5350879454133</c:v>
                </c:pt>
                <c:pt idx="749">
                  <c:v>110.5350879454133</c:v>
                </c:pt>
                <c:pt idx="750">
                  <c:v>110.5350879454133</c:v>
                </c:pt>
                <c:pt idx="751">
                  <c:v>110.5350879454133</c:v>
                </c:pt>
                <c:pt idx="752">
                  <c:v>110.5350879454133</c:v>
                </c:pt>
                <c:pt idx="753">
                  <c:v>110.5350879454133</c:v>
                </c:pt>
                <c:pt idx="754">
                  <c:v>110.5350879454133</c:v>
                </c:pt>
                <c:pt idx="755">
                  <c:v>110.5350879454133</c:v>
                </c:pt>
                <c:pt idx="756">
                  <c:v>110.5350879454133</c:v>
                </c:pt>
                <c:pt idx="757">
                  <c:v>110.5350879454133</c:v>
                </c:pt>
                <c:pt idx="758">
                  <c:v>110.5350879454133</c:v>
                </c:pt>
                <c:pt idx="759">
                  <c:v>110.5350879454133</c:v>
                </c:pt>
                <c:pt idx="760">
                  <c:v>110.5350879454133</c:v>
                </c:pt>
                <c:pt idx="761">
                  <c:v>110.5350879454133</c:v>
                </c:pt>
                <c:pt idx="762">
                  <c:v>110.5350879454133</c:v>
                </c:pt>
                <c:pt idx="763">
                  <c:v>110.5350879454133</c:v>
                </c:pt>
                <c:pt idx="764">
                  <c:v>110.5350879454133</c:v>
                </c:pt>
                <c:pt idx="765">
                  <c:v>110.5350879454133</c:v>
                </c:pt>
                <c:pt idx="766">
                  <c:v>110.5350879454133</c:v>
                </c:pt>
                <c:pt idx="767">
                  <c:v>110.5350879454133</c:v>
                </c:pt>
                <c:pt idx="768">
                  <c:v>110.5350879454133</c:v>
                </c:pt>
                <c:pt idx="769">
                  <c:v>110.5350879454133</c:v>
                </c:pt>
                <c:pt idx="770">
                  <c:v>110.5350879454133</c:v>
                </c:pt>
                <c:pt idx="771">
                  <c:v>110.5350879454133</c:v>
                </c:pt>
                <c:pt idx="772">
                  <c:v>110.5350879454133</c:v>
                </c:pt>
                <c:pt idx="773">
                  <c:v>110.5350879454133</c:v>
                </c:pt>
                <c:pt idx="774">
                  <c:v>110.5350879454133</c:v>
                </c:pt>
                <c:pt idx="775">
                  <c:v>110.5350879454133</c:v>
                </c:pt>
                <c:pt idx="776">
                  <c:v>110.5350879454133</c:v>
                </c:pt>
                <c:pt idx="777">
                  <c:v>110.5350879454133</c:v>
                </c:pt>
                <c:pt idx="778">
                  <c:v>110.5350879454133</c:v>
                </c:pt>
                <c:pt idx="779">
                  <c:v>110.5350879454133</c:v>
                </c:pt>
                <c:pt idx="780">
                  <c:v>110.5350879454133</c:v>
                </c:pt>
                <c:pt idx="781">
                  <c:v>110.5350879454133</c:v>
                </c:pt>
                <c:pt idx="782">
                  <c:v>110.5350879454133</c:v>
                </c:pt>
                <c:pt idx="783">
                  <c:v>110.5350879454133</c:v>
                </c:pt>
                <c:pt idx="784">
                  <c:v>110.5350879454133</c:v>
                </c:pt>
                <c:pt idx="785">
                  <c:v>110.5350879454133</c:v>
                </c:pt>
                <c:pt idx="786">
                  <c:v>110.5350879454133</c:v>
                </c:pt>
                <c:pt idx="787">
                  <c:v>110.5350879454133</c:v>
                </c:pt>
                <c:pt idx="788">
                  <c:v>110.5350879454133</c:v>
                </c:pt>
                <c:pt idx="789">
                  <c:v>110.5350879454133</c:v>
                </c:pt>
                <c:pt idx="790">
                  <c:v>110.5350879454133</c:v>
                </c:pt>
                <c:pt idx="791">
                  <c:v>110.5350879454133</c:v>
                </c:pt>
                <c:pt idx="792">
                  <c:v>110.5350879454133</c:v>
                </c:pt>
                <c:pt idx="793">
                  <c:v>110.5350879454133</c:v>
                </c:pt>
                <c:pt idx="794">
                  <c:v>110.5350879454133</c:v>
                </c:pt>
                <c:pt idx="795">
                  <c:v>110.5350879454133</c:v>
                </c:pt>
                <c:pt idx="796">
                  <c:v>110.5350879454133</c:v>
                </c:pt>
                <c:pt idx="797">
                  <c:v>110.5350879454133</c:v>
                </c:pt>
                <c:pt idx="798">
                  <c:v>110.5350879454133</c:v>
                </c:pt>
                <c:pt idx="799">
                  <c:v>110.5350879454133</c:v>
                </c:pt>
                <c:pt idx="800">
                  <c:v>110.5350879454133</c:v>
                </c:pt>
                <c:pt idx="801">
                  <c:v>110.5350879454133</c:v>
                </c:pt>
                <c:pt idx="802">
                  <c:v>110.5350879454133</c:v>
                </c:pt>
                <c:pt idx="803">
                  <c:v>110.5350879454133</c:v>
                </c:pt>
                <c:pt idx="804">
                  <c:v>110.5350879454133</c:v>
                </c:pt>
                <c:pt idx="805">
                  <c:v>110.5350879454133</c:v>
                </c:pt>
                <c:pt idx="806">
                  <c:v>110.5350879454133</c:v>
                </c:pt>
                <c:pt idx="807">
                  <c:v>110.5350879454133</c:v>
                </c:pt>
                <c:pt idx="808">
                  <c:v>110.5350879454133</c:v>
                </c:pt>
                <c:pt idx="809">
                  <c:v>110.5350879454133</c:v>
                </c:pt>
                <c:pt idx="810">
                  <c:v>110.5350879454133</c:v>
                </c:pt>
                <c:pt idx="811">
                  <c:v>110.5350879454133</c:v>
                </c:pt>
                <c:pt idx="812">
                  <c:v>110.5350879454133</c:v>
                </c:pt>
                <c:pt idx="813">
                  <c:v>110.5350879454133</c:v>
                </c:pt>
                <c:pt idx="814">
                  <c:v>110.5350879454133</c:v>
                </c:pt>
                <c:pt idx="815">
                  <c:v>110.5350879454133</c:v>
                </c:pt>
                <c:pt idx="816">
                  <c:v>110.5350879454133</c:v>
                </c:pt>
                <c:pt idx="817">
                  <c:v>110.5350879454133</c:v>
                </c:pt>
                <c:pt idx="818">
                  <c:v>110.5350879454133</c:v>
                </c:pt>
                <c:pt idx="819">
                  <c:v>110.5350879454133</c:v>
                </c:pt>
                <c:pt idx="820">
                  <c:v>110.5350879454133</c:v>
                </c:pt>
                <c:pt idx="821">
                  <c:v>110.5350879454133</c:v>
                </c:pt>
                <c:pt idx="822">
                  <c:v>110.5350879454133</c:v>
                </c:pt>
                <c:pt idx="823">
                  <c:v>110.5350879454133</c:v>
                </c:pt>
                <c:pt idx="824">
                  <c:v>110.5350879454133</c:v>
                </c:pt>
                <c:pt idx="825">
                  <c:v>110.5350879454133</c:v>
                </c:pt>
                <c:pt idx="826">
                  <c:v>110.5350879454133</c:v>
                </c:pt>
                <c:pt idx="827">
                  <c:v>110.5350879454133</c:v>
                </c:pt>
                <c:pt idx="828">
                  <c:v>110.5350879454133</c:v>
                </c:pt>
                <c:pt idx="829">
                  <c:v>110.5350879454133</c:v>
                </c:pt>
                <c:pt idx="830">
                  <c:v>110.5350879454133</c:v>
                </c:pt>
                <c:pt idx="831">
                  <c:v>110.5350879454133</c:v>
                </c:pt>
                <c:pt idx="832">
                  <c:v>110.5350879454133</c:v>
                </c:pt>
                <c:pt idx="833">
                  <c:v>110.5350879454133</c:v>
                </c:pt>
                <c:pt idx="834">
                  <c:v>110.5350879454133</c:v>
                </c:pt>
                <c:pt idx="835">
                  <c:v>110.5350879454133</c:v>
                </c:pt>
                <c:pt idx="836">
                  <c:v>110.5350879454133</c:v>
                </c:pt>
                <c:pt idx="837">
                  <c:v>110.5350879454133</c:v>
                </c:pt>
                <c:pt idx="838">
                  <c:v>110.5350879454133</c:v>
                </c:pt>
                <c:pt idx="839">
                  <c:v>110.5350879454133</c:v>
                </c:pt>
                <c:pt idx="840">
                  <c:v>110.5350879454133</c:v>
                </c:pt>
                <c:pt idx="841">
                  <c:v>110.5350879454133</c:v>
                </c:pt>
                <c:pt idx="842">
                  <c:v>110.5350879454133</c:v>
                </c:pt>
                <c:pt idx="843">
                  <c:v>110.5350879454133</c:v>
                </c:pt>
                <c:pt idx="844">
                  <c:v>110.5350879454133</c:v>
                </c:pt>
                <c:pt idx="845">
                  <c:v>110.5350879454133</c:v>
                </c:pt>
                <c:pt idx="846">
                  <c:v>110.5350879454133</c:v>
                </c:pt>
                <c:pt idx="847">
                  <c:v>110.5350879454133</c:v>
                </c:pt>
                <c:pt idx="848">
                  <c:v>110.5350879454133</c:v>
                </c:pt>
                <c:pt idx="849">
                  <c:v>110.5350879454133</c:v>
                </c:pt>
                <c:pt idx="850">
                  <c:v>110.5350879454133</c:v>
                </c:pt>
                <c:pt idx="851">
                  <c:v>110.5350879454133</c:v>
                </c:pt>
                <c:pt idx="852">
                  <c:v>110.5350879454133</c:v>
                </c:pt>
                <c:pt idx="853">
                  <c:v>110.5350879454133</c:v>
                </c:pt>
                <c:pt idx="854">
                  <c:v>110.5350879454133</c:v>
                </c:pt>
                <c:pt idx="855">
                  <c:v>110.5350879454133</c:v>
                </c:pt>
                <c:pt idx="856">
                  <c:v>110.5350879454133</c:v>
                </c:pt>
                <c:pt idx="857">
                  <c:v>110.5350879454133</c:v>
                </c:pt>
                <c:pt idx="858">
                  <c:v>110.5350879454133</c:v>
                </c:pt>
                <c:pt idx="859">
                  <c:v>110.5350879454133</c:v>
                </c:pt>
                <c:pt idx="860">
                  <c:v>110.5350879454133</c:v>
                </c:pt>
                <c:pt idx="861">
                  <c:v>110.5350879454133</c:v>
                </c:pt>
                <c:pt idx="862">
                  <c:v>110.5350879454133</c:v>
                </c:pt>
                <c:pt idx="863">
                  <c:v>110.5350879454133</c:v>
                </c:pt>
                <c:pt idx="864">
                  <c:v>110.5350879454133</c:v>
                </c:pt>
                <c:pt idx="865">
                  <c:v>110.5350879454133</c:v>
                </c:pt>
                <c:pt idx="866">
                  <c:v>110.5350879454133</c:v>
                </c:pt>
                <c:pt idx="867">
                  <c:v>110.5350879454133</c:v>
                </c:pt>
                <c:pt idx="868">
                  <c:v>110.5350879454133</c:v>
                </c:pt>
                <c:pt idx="869">
                  <c:v>110.5350879454133</c:v>
                </c:pt>
                <c:pt idx="870">
                  <c:v>110.5350879454133</c:v>
                </c:pt>
                <c:pt idx="871">
                  <c:v>110.5350879454133</c:v>
                </c:pt>
                <c:pt idx="872">
                  <c:v>110.5350879454133</c:v>
                </c:pt>
                <c:pt idx="873">
                  <c:v>110.5350879454133</c:v>
                </c:pt>
                <c:pt idx="874">
                  <c:v>110.5350879454133</c:v>
                </c:pt>
                <c:pt idx="875">
                  <c:v>110.5350879454133</c:v>
                </c:pt>
                <c:pt idx="876">
                  <c:v>110.5350879454133</c:v>
                </c:pt>
                <c:pt idx="877">
                  <c:v>110.5350879454133</c:v>
                </c:pt>
                <c:pt idx="878">
                  <c:v>110.5350879454133</c:v>
                </c:pt>
                <c:pt idx="879">
                  <c:v>110.5350879454133</c:v>
                </c:pt>
                <c:pt idx="880">
                  <c:v>110.5350879454133</c:v>
                </c:pt>
                <c:pt idx="881">
                  <c:v>110.5350879454133</c:v>
                </c:pt>
                <c:pt idx="882">
                  <c:v>110.5350879454133</c:v>
                </c:pt>
                <c:pt idx="883">
                  <c:v>110.5350879454133</c:v>
                </c:pt>
                <c:pt idx="884">
                  <c:v>110.5350879454133</c:v>
                </c:pt>
                <c:pt idx="885">
                  <c:v>110.5350879454133</c:v>
                </c:pt>
                <c:pt idx="886">
                  <c:v>110.5350879454133</c:v>
                </c:pt>
                <c:pt idx="887">
                  <c:v>110.5350879454133</c:v>
                </c:pt>
                <c:pt idx="888">
                  <c:v>110.5350879454133</c:v>
                </c:pt>
                <c:pt idx="889">
                  <c:v>110.5350879454133</c:v>
                </c:pt>
                <c:pt idx="890">
                  <c:v>110.5350879454133</c:v>
                </c:pt>
                <c:pt idx="891">
                  <c:v>110.5350879454133</c:v>
                </c:pt>
                <c:pt idx="892">
                  <c:v>110.5350879454133</c:v>
                </c:pt>
                <c:pt idx="893">
                  <c:v>110.5350879454133</c:v>
                </c:pt>
                <c:pt idx="894">
                  <c:v>110.5350879454133</c:v>
                </c:pt>
                <c:pt idx="895">
                  <c:v>110.5350879454133</c:v>
                </c:pt>
                <c:pt idx="896">
                  <c:v>110.5350879454133</c:v>
                </c:pt>
                <c:pt idx="897">
                  <c:v>110.5350879454133</c:v>
                </c:pt>
                <c:pt idx="898">
                  <c:v>110.5350879454133</c:v>
                </c:pt>
                <c:pt idx="899">
                  <c:v>110.5350879454133</c:v>
                </c:pt>
                <c:pt idx="900">
                  <c:v>110.5350879454133</c:v>
                </c:pt>
                <c:pt idx="901">
                  <c:v>110.5350879454133</c:v>
                </c:pt>
                <c:pt idx="902">
                  <c:v>110.5350879454133</c:v>
                </c:pt>
                <c:pt idx="903">
                  <c:v>110.5350879454133</c:v>
                </c:pt>
                <c:pt idx="904">
                  <c:v>110.5350879454133</c:v>
                </c:pt>
                <c:pt idx="905">
                  <c:v>110.5350879454133</c:v>
                </c:pt>
                <c:pt idx="906">
                  <c:v>110.5350879454133</c:v>
                </c:pt>
                <c:pt idx="907">
                  <c:v>110.5350879454133</c:v>
                </c:pt>
                <c:pt idx="908">
                  <c:v>110.5350879454133</c:v>
                </c:pt>
                <c:pt idx="909">
                  <c:v>110.5350879454133</c:v>
                </c:pt>
                <c:pt idx="910">
                  <c:v>110.5350879454133</c:v>
                </c:pt>
                <c:pt idx="911">
                  <c:v>110.5350879454133</c:v>
                </c:pt>
                <c:pt idx="912">
                  <c:v>110.5350879454133</c:v>
                </c:pt>
                <c:pt idx="913">
                  <c:v>110.5350879454133</c:v>
                </c:pt>
                <c:pt idx="914">
                  <c:v>110.5350879454133</c:v>
                </c:pt>
                <c:pt idx="915">
                  <c:v>110.5350879454133</c:v>
                </c:pt>
                <c:pt idx="916">
                  <c:v>110.5350879454133</c:v>
                </c:pt>
                <c:pt idx="917">
                  <c:v>110.5350879454133</c:v>
                </c:pt>
                <c:pt idx="918">
                  <c:v>110.5350879454133</c:v>
                </c:pt>
                <c:pt idx="919">
                  <c:v>110.5350879454133</c:v>
                </c:pt>
                <c:pt idx="920">
                  <c:v>110.5350879454133</c:v>
                </c:pt>
                <c:pt idx="921">
                  <c:v>110.5350879454133</c:v>
                </c:pt>
                <c:pt idx="922">
                  <c:v>110.5350879454133</c:v>
                </c:pt>
                <c:pt idx="923">
                  <c:v>110.5350879454133</c:v>
                </c:pt>
                <c:pt idx="924">
                  <c:v>110.5350879454133</c:v>
                </c:pt>
                <c:pt idx="925">
                  <c:v>110.5350879454133</c:v>
                </c:pt>
                <c:pt idx="926">
                  <c:v>110.5350879454133</c:v>
                </c:pt>
                <c:pt idx="927">
                  <c:v>110.5350879454133</c:v>
                </c:pt>
                <c:pt idx="928">
                  <c:v>110.5350879454133</c:v>
                </c:pt>
                <c:pt idx="929">
                  <c:v>110.5350879454133</c:v>
                </c:pt>
                <c:pt idx="930">
                  <c:v>110.5350879454133</c:v>
                </c:pt>
                <c:pt idx="931">
                  <c:v>110.5350879454133</c:v>
                </c:pt>
                <c:pt idx="932">
                  <c:v>110.5350879454133</c:v>
                </c:pt>
                <c:pt idx="933">
                  <c:v>110.5350879454133</c:v>
                </c:pt>
                <c:pt idx="934">
                  <c:v>110.5350879454133</c:v>
                </c:pt>
                <c:pt idx="935">
                  <c:v>110.5350879454133</c:v>
                </c:pt>
                <c:pt idx="936">
                  <c:v>110.5350879454133</c:v>
                </c:pt>
                <c:pt idx="937">
                  <c:v>110.5350879454133</c:v>
                </c:pt>
                <c:pt idx="938">
                  <c:v>110.5350879454133</c:v>
                </c:pt>
                <c:pt idx="939">
                  <c:v>110.5350879454133</c:v>
                </c:pt>
                <c:pt idx="940">
                  <c:v>110.5350879454133</c:v>
                </c:pt>
                <c:pt idx="941">
                  <c:v>110.5350879454133</c:v>
                </c:pt>
                <c:pt idx="942">
                  <c:v>110.5350879454133</c:v>
                </c:pt>
                <c:pt idx="943">
                  <c:v>110.5350879454133</c:v>
                </c:pt>
                <c:pt idx="944">
                  <c:v>110.5350879454133</c:v>
                </c:pt>
                <c:pt idx="945">
                  <c:v>110.5350879454133</c:v>
                </c:pt>
                <c:pt idx="946">
                  <c:v>110.5350879454133</c:v>
                </c:pt>
                <c:pt idx="947">
                  <c:v>110.5350879454133</c:v>
                </c:pt>
                <c:pt idx="948">
                  <c:v>110.5350879454133</c:v>
                </c:pt>
                <c:pt idx="949">
                  <c:v>110.5350879454133</c:v>
                </c:pt>
                <c:pt idx="950">
                  <c:v>110.5350879454133</c:v>
                </c:pt>
                <c:pt idx="951">
                  <c:v>110.5350879454133</c:v>
                </c:pt>
                <c:pt idx="952">
                  <c:v>110.5350879454133</c:v>
                </c:pt>
                <c:pt idx="953">
                  <c:v>110.5350879454133</c:v>
                </c:pt>
                <c:pt idx="954">
                  <c:v>110.5350879454133</c:v>
                </c:pt>
                <c:pt idx="955">
                  <c:v>110.5350879454133</c:v>
                </c:pt>
                <c:pt idx="956">
                  <c:v>110.5350879454133</c:v>
                </c:pt>
                <c:pt idx="957">
                  <c:v>110.5350879454133</c:v>
                </c:pt>
                <c:pt idx="958">
                  <c:v>110.5350879454133</c:v>
                </c:pt>
                <c:pt idx="959">
                  <c:v>110.5350879454133</c:v>
                </c:pt>
                <c:pt idx="960">
                  <c:v>110.5350879454133</c:v>
                </c:pt>
                <c:pt idx="961">
                  <c:v>110.5350879454133</c:v>
                </c:pt>
                <c:pt idx="962">
                  <c:v>110.5350879454133</c:v>
                </c:pt>
                <c:pt idx="963">
                  <c:v>110.5350879454133</c:v>
                </c:pt>
                <c:pt idx="964">
                  <c:v>110.5350879454133</c:v>
                </c:pt>
                <c:pt idx="965">
                  <c:v>110.5350879454133</c:v>
                </c:pt>
                <c:pt idx="966">
                  <c:v>110.5350879454133</c:v>
                </c:pt>
                <c:pt idx="967">
                  <c:v>110.5350879454133</c:v>
                </c:pt>
                <c:pt idx="968">
                  <c:v>110.5350879454133</c:v>
                </c:pt>
                <c:pt idx="969">
                  <c:v>110.5350879454133</c:v>
                </c:pt>
                <c:pt idx="970">
                  <c:v>110.5350879454133</c:v>
                </c:pt>
                <c:pt idx="971">
                  <c:v>110.5350879454133</c:v>
                </c:pt>
                <c:pt idx="972">
                  <c:v>110.5350879454133</c:v>
                </c:pt>
                <c:pt idx="973">
                  <c:v>110.5350879454133</c:v>
                </c:pt>
                <c:pt idx="974">
                  <c:v>110.5350879454133</c:v>
                </c:pt>
                <c:pt idx="975">
                  <c:v>110.5350879454133</c:v>
                </c:pt>
                <c:pt idx="976">
                  <c:v>110.5350879454133</c:v>
                </c:pt>
                <c:pt idx="977">
                  <c:v>110.5350879454133</c:v>
                </c:pt>
                <c:pt idx="978">
                  <c:v>110.5350879454133</c:v>
                </c:pt>
                <c:pt idx="979">
                  <c:v>110.5350879454133</c:v>
                </c:pt>
                <c:pt idx="980">
                  <c:v>110.5350879454133</c:v>
                </c:pt>
                <c:pt idx="981">
                  <c:v>110.5350879454133</c:v>
                </c:pt>
                <c:pt idx="982">
                  <c:v>110.5350879454133</c:v>
                </c:pt>
                <c:pt idx="983">
                  <c:v>110.5350879454133</c:v>
                </c:pt>
                <c:pt idx="984">
                  <c:v>110.5350879454133</c:v>
                </c:pt>
                <c:pt idx="985">
                  <c:v>110.5350879454133</c:v>
                </c:pt>
                <c:pt idx="986">
                  <c:v>110.5350879454133</c:v>
                </c:pt>
                <c:pt idx="987">
                  <c:v>110.5350879454133</c:v>
                </c:pt>
                <c:pt idx="988">
                  <c:v>110.5350879454133</c:v>
                </c:pt>
                <c:pt idx="989">
                  <c:v>110.5350879454133</c:v>
                </c:pt>
                <c:pt idx="990">
                  <c:v>110.5350879454133</c:v>
                </c:pt>
                <c:pt idx="991">
                  <c:v>110.5350879454133</c:v>
                </c:pt>
                <c:pt idx="992">
                  <c:v>110.5350879454133</c:v>
                </c:pt>
                <c:pt idx="993">
                  <c:v>110.5350879454133</c:v>
                </c:pt>
                <c:pt idx="994">
                  <c:v>110.5350879454133</c:v>
                </c:pt>
                <c:pt idx="995">
                  <c:v>110.5350879454133</c:v>
                </c:pt>
                <c:pt idx="996">
                  <c:v>110.5350879454133</c:v>
                </c:pt>
                <c:pt idx="997">
                  <c:v>110.5350879454133</c:v>
                </c:pt>
                <c:pt idx="998">
                  <c:v>110.5350879454133</c:v>
                </c:pt>
                <c:pt idx="999">
                  <c:v>110.5350879454133</c:v>
                </c:pt>
                <c:pt idx="1000">
                  <c:v>110.5350879454133</c:v>
                </c:pt>
                <c:pt idx="1001">
                  <c:v>110.5350879454133</c:v>
                </c:pt>
                <c:pt idx="1002">
                  <c:v>110.5350879454133</c:v>
                </c:pt>
                <c:pt idx="1003">
                  <c:v>110.5350879454133</c:v>
                </c:pt>
                <c:pt idx="1004">
                  <c:v>110.5350879454133</c:v>
                </c:pt>
                <c:pt idx="1005">
                  <c:v>110.5350879454133</c:v>
                </c:pt>
                <c:pt idx="1006">
                  <c:v>110.5350879454133</c:v>
                </c:pt>
                <c:pt idx="1007">
                  <c:v>110.5350879454133</c:v>
                </c:pt>
                <c:pt idx="1008">
                  <c:v>110.5350879454133</c:v>
                </c:pt>
                <c:pt idx="1009">
                  <c:v>110.5350879454133</c:v>
                </c:pt>
                <c:pt idx="1010">
                  <c:v>110.5350879454133</c:v>
                </c:pt>
                <c:pt idx="1011">
                  <c:v>110.5350879454133</c:v>
                </c:pt>
                <c:pt idx="1012">
                  <c:v>110.5350879454133</c:v>
                </c:pt>
                <c:pt idx="1013">
                  <c:v>110.5350879454133</c:v>
                </c:pt>
                <c:pt idx="1014">
                  <c:v>110.5350879454133</c:v>
                </c:pt>
                <c:pt idx="1015">
                  <c:v>110.5350879454133</c:v>
                </c:pt>
                <c:pt idx="1016">
                  <c:v>110.5350879454133</c:v>
                </c:pt>
                <c:pt idx="1017">
                  <c:v>110.5350879454133</c:v>
                </c:pt>
                <c:pt idx="1018">
                  <c:v>110.5350879454133</c:v>
                </c:pt>
                <c:pt idx="1019">
                  <c:v>110.5350879454133</c:v>
                </c:pt>
                <c:pt idx="1020">
                  <c:v>110.5350879454133</c:v>
                </c:pt>
                <c:pt idx="1021">
                  <c:v>110.5350879454133</c:v>
                </c:pt>
                <c:pt idx="1022">
                  <c:v>110.5350879454133</c:v>
                </c:pt>
                <c:pt idx="1023">
                  <c:v>110.5350879454133</c:v>
                </c:pt>
                <c:pt idx="1024">
                  <c:v>110.5350879454133</c:v>
                </c:pt>
                <c:pt idx="1025">
                  <c:v>110.5350879454133</c:v>
                </c:pt>
                <c:pt idx="1026">
                  <c:v>110.5350879454133</c:v>
                </c:pt>
                <c:pt idx="1027">
                  <c:v>110.5350879454133</c:v>
                </c:pt>
                <c:pt idx="1028">
                  <c:v>110.5350879454133</c:v>
                </c:pt>
                <c:pt idx="1029">
                  <c:v>110.5350879454133</c:v>
                </c:pt>
                <c:pt idx="1030">
                  <c:v>110.5350879454133</c:v>
                </c:pt>
                <c:pt idx="1031">
                  <c:v>110.5350879454133</c:v>
                </c:pt>
                <c:pt idx="1032">
                  <c:v>110.5350879454133</c:v>
                </c:pt>
                <c:pt idx="1033">
                  <c:v>110.5350879454133</c:v>
                </c:pt>
                <c:pt idx="1034">
                  <c:v>110.5350879454133</c:v>
                </c:pt>
                <c:pt idx="1035">
                  <c:v>110.5350879454133</c:v>
                </c:pt>
                <c:pt idx="1036">
                  <c:v>110.5350879454133</c:v>
                </c:pt>
                <c:pt idx="1037">
                  <c:v>110.5350879454133</c:v>
                </c:pt>
                <c:pt idx="1038">
                  <c:v>110.5350879454133</c:v>
                </c:pt>
                <c:pt idx="1039">
                  <c:v>110.5350879454133</c:v>
                </c:pt>
                <c:pt idx="1040">
                  <c:v>110.5350879454133</c:v>
                </c:pt>
                <c:pt idx="1041">
                  <c:v>110.5350879454133</c:v>
                </c:pt>
                <c:pt idx="1042">
                  <c:v>110.5350879454133</c:v>
                </c:pt>
                <c:pt idx="1043">
                  <c:v>110.5350879454133</c:v>
                </c:pt>
                <c:pt idx="1044">
                  <c:v>110.5350879454133</c:v>
                </c:pt>
                <c:pt idx="1045">
                  <c:v>110.5350879454133</c:v>
                </c:pt>
                <c:pt idx="1046">
                  <c:v>110.5350879454133</c:v>
                </c:pt>
                <c:pt idx="1047">
                  <c:v>110.5350879454133</c:v>
                </c:pt>
                <c:pt idx="1048">
                  <c:v>110.5350879454133</c:v>
                </c:pt>
                <c:pt idx="1049">
                  <c:v>110.5350879454133</c:v>
                </c:pt>
                <c:pt idx="1050">
                  <c:v>110.5350879454133</c:v>
                </c:pt>
                <c:pt idx="1051">
                  <c:v>110.5350879454133</c:v>
                </c:pt>
                <c:pt idx="1052">
                  <c:v>110.5350879454133</c:v>
                </c:pt>
                <c:pt idx="1053">
                  <c:v>110.5350879454133</c:v>
                </c:pt>
                <c:pt idx="1054">
                  <c:v>110.5350879454133</c:v>
                </c:pt>
                <c:pt idx="1055">
                  <c:v>110.5350879454133</c:v>
                </c:pt>
                <c:pt idx="1056">
                  <c:v>110.5350879454133</c:v>
                </c:pt>
                <c:pt idx="1057">
                  <c:v>110.5350879454133</c:v>
                </c:pt>
                <c:pt idx="1058">
                  <c:v>110.5350879454133</c:v>
                </c:pt>
                <c:pt idx="1059">
                  <c:v>110.5350879454133</c:v>
                </c:pt>
                <c:pt idx="1060">
                  <c:v>110.5350879454133</c:v>
                </c:pt>
                <c:pt idx="1061">
                  <c:v>110.5350879454133</c:v>
                </c:pt>
                <c:pt idx="1062">
                  <c:v>110.5350879454133</c:v>
                </c:pt>
                <c:pt idx="1063">
                  <c:v>110.5350879454133</c:v>
                </c:pt>
                <c:pt idx="1064">
                  <c:v>110.5350879454133</c:v>
                </c:pt>
                <c:pt idx="1065">
                  <c:v>110.5350879454133</c:v>
                </c:pt>
                <c:pt idx="1066">
                  <c:v>110.5350879454133</c:v>
                </c:pt>
                <c:pt idx="1067">
                  <c:v>110.5350879454133</c:v>
                </c:pt>
                <c:pt idx="1068">
                  <c:v>110.5350879454133</c:v>
                </c:pt>
                <c:pt idx="1069">
                  <c:v>110.5350879454133</c:v>
                </c:pt>
                <c:pt idx="1070">
                  <c:v>110.5350879454133</c:v>
                </c:pt>
                <c:pt idx="1071">
                  <c:v>110.5350879454133</c:v>
                </c:pt>
                <c:pt idx="1072">
                  <c:v>110.5350879454133</c:v>
                </c:pt>
                <c:pt idx="1073">
                  <c:v>110.5350879454133</c:v>
                </c:pt>
                <c:pt idx="1074">
                  <c:v>110.5350879454133</c:v>
                </c:pt>
                <c:pt idx="1075">
                  <c:v>110.5350879454133</c:v>
                </c:pt>
                <c:pt idx="1076">
                  <c:v>110.5350879454133</c:v>
                </c:pt>
                <c:pt idx="1077">
                  <c:v>110.5350879454133</c:v>
                </c:pt>
                <c:pt idx="1078">
                  <c:v>110.5350879454133</c:v>
                </c:pt>
                <c:pt idx="1079">
                  <c:v>110.5350879454133</c:v>
                </c:pt>
                <c:pt idx="1080">
                  <c:v>110.5350879454133</c:v>
                </c:pt>
                <c:pt idx="1081">
                  <c:v>110.5350879454133</c:v>
                </c:pt>
                <c:pt idx="1082">
                  <c:v>110.5350879454133</c:v>
                </c:pt>
                <c:pt idx="1083">
                  <c:v>110.5350879454133</c:v>
                </c:pt>
                <c:pt idx="1084">
                  <c:v>110.5350879454133</c:v>
                </c:pt>
                <c:pt idx="1085">
                  <c:v>110.5350879454133</c:v>
                </c:pt>
                <c:pt idx="1086">
                  <c:v>110.5350879454133</c:v>
                </c:pt>
                <c:pt idx="1087">
                  <c:v>110.5350879454133</c:v>
                </c:pt>
                <c:pt idx="1088">
                  <c:v>110.5350879454133</c:v>
                </c:pt>
                <c:pt idx="1089">
                  <c:v>110.5350879454133</c:v>
                </c:pt>
                <c:pt idx="1090">
                  <c:v>110.5350879454133</c:v>
                </c:pt>
                <c:pt idx="1091">
                  <c:v>110.5350879454133</c:v>
                </c:pt>
                <c:pt idx="1092">
                  <c:v>110.5350879454133</c:v>
                </c:pt>
                <c:pt idx="1093">
                  <c:v>110.5350879454133</c:v>
                </c:pt>
                <c:pt idx="1094">
                  <c:v>110.5350879454133</c:v>
                </c:pt>
                <c:pt idx="1095">
                  <c:v>110.5350879454133</c:v>
                </c:pt>
                <c:pt idx="1096">
                  <c:v>110.5350879454133</c:v>
                </c:pt>
                <c:pt idx="1097">
                  <c:v>110.5350879454133</c:v>
                </c:pt>
                <c:pt idx="1098">
                  <c:v>110.5350879454133</c:v>
                </c:pt>
                <c:pt idx="1099">
                  <c:v>110.5350879454133</c:v>
                </c:pt>
                <c:pt idx="1100">
                  <c:v>110.5350879454133</c:v>
                </c:pt>
                <c:pt idx="1101">
                  <c:v>110.5350879454133</c:v>
                </c:pt>
                <c:pt idx="1102">
                  <c:v>110.5350879454133</c:v>
                </c:pt>
                <c:pt idx="1103">
                  <c:v>110.5350879454133</c:v>
                </c:pt>
                <c:pt idx="1104">
                  <c:v>110.5350879454133</c:v>
                </c:pt>
                <c:pt idx="1105">
                  <c:v>110.5350879454133</c:v>
                </c:pt>
                <c:pt idx="1106">
                  <c:v>110.5350879454133</c:v>
                </c:pt>
                <c:pt idx="1107">
                  <c:v>110.5350879454133</c:v>
                </c:pt>
                <c:pt idx="1108">
                  <c:v>110.5350879454133</c:v>
                </c:pt>
                <c:pt idx="1109">
                  <c:v>110.5350879454133</c:v>
                </c:pt>
                <c:pt idx="1110">
                  <c:v>110.5350879454133</c:v>
                </c:pt>
                <c:pt idx="1111">
                  <c:v>110.5350879454133</c:v>
                </c:pt>
                <c:pt idx="1112">
                  <c:v>110.5350879454133</c:v>
                </c:pt>
                <c:pt idx="1113">
                  <c:v>110.5350879454133</c:v>
                </c:pt>
                <c:pt idx="1114">
                  <c:v>110.5350879454133</c:v>
                </c:pt>
                <c:pt idx="1115">
                  <c:v>110.5350879454133</c:v>
                </c:pt>
                <c:pt idx="1116">
                  <c:v>110.5350879454133</c:v>
                </c:pt>
                <c:pt idx="1117">
                  <c:v>110.5350879454133</c:v>
                </c:pt>
                <c:pt idx="1118">
                  <c:v>110.5350879454133</c:v>
                </c:pt>
                <c:pt idx="1119">
                  <c:v>110.5350879454133</c:v>
                </c:pt>
                <c:pt idx="1120">
                  <c:v>110.5350879454133</c:v>
                </c:pt>
                <c:pt idx="1121">
                  <c:v>110.5350879454133</c:v>
                </c:pt>
                <c:pt idx="1122">
                  <c:v>110.5350879454133</c:v>
                </c:pt>
                <c:pt idx="1123">
                  <c:v>110.5350879454133</c:v>
                </c:pt>
                <c:pt idx="1124">
                  <c:v>110.5350879454133</c:v>
                </c:pt>
                <c:pt idx="1125">
                  <c:v>110.5350879454133</c:v>
                </c:pt>
                <c:pt idx="1126">
                  <c:v>110.5350879454133</c:v>
                </c:pt>
                <c:pt idx="1127">
                  <c:v>110.5350879454133</c:v>
                </c:pt>
                <c:pt idx="1128">
                  <c:v>110.5350879454133</c:v>
                </c:pt>
                <c:pt idx="1129">
                  <c:v>110.5350879454133</c:v>
                </c:pt>
                <c:pt idx="1130">
                  <c:v>110.5350879454133</c:v>
                </c:pt>
                <c:pt idx="1131">
                  <c:v>110.5350879454133</c:v>
                </c:pt>
                <c:pt idx="1132">
                  <c:v>110.5350879454133</c:v>
                </c:pt>
                <c:pt idx="1133">
                  <c:v>110.5350879454133</c:v>
                </c:pt>
                <c:pt idx="1134">
                  <c:v>110.5350879454133</c:v>
                </c:pt>
                <c:pt idx="1135">
                  <c:v>110.5350879454133</c:v>
                </c:pt>
                <c:pt idx="1136">
                  <c:v>110.5350879454133</c:v>
                </c:pt>
                <c:pt idx="1137">
                  <c:v>110.5350879454133</c:v>
                </c:pt>
                <c:pt idx="1138">
                  <c:v>110.5350879454133</c:v>
                </c:pt>
                <c:pt idx="1139">
                  <c:v>110.5350879454133</c:v>
                </c:pt>
                <c:pt idx="1140">
                  <c:v>110.5350879454133</c:v>
                </c:pt>
                <c:pt idx="1141">
                  <c:v>110.5350879454133</c:v>
                </c:pt>
                <c:pt idx="1142">
                  <c:v>110.5350879454133</c:v>
                </c:pt>
                <c:pt idx="1143">
                  <c:v>110.5350879454133</c:v>
                </c:pt>
                <c:pt idx="1144">
                  <c:v>110.5350879454133</c:v>
                </c:pt>
                <c:pt idx="1145">
                  <c:v>110.5350879454133</c:v>
                </c:pt>
                <c:pt idx="1146">
                  <c:v>110.5350879454133</c:v>
                </c:pt>
                <c:pt idx="1147">
                  <c:v>110.5350879454133</c:v>
                </c:pt>
                <c:pt idx="1148">
                  <c:v>110.5350879454133</c:v>
                </c:pt>
                <c:pt idx="1149">
                  <c:v>110.5350879454133</c:v>
                </c:pt>
                <c:pt idx="1150">
                  <c:v>110.5350879454133</c:v>
                </c:pt>
                <c:pt idx="1151">
                  <c:v>110.5350879454133</c:v>
                </c:pt>
                <c:pt idx="1152">
                  <c:v>110.5350879454133</c:v>
                </c:pt>
                <c:pt idx="1153">
                  <c:v>110.5350879454133</c:v>
                </c:pt>
                <c:pt idx="1154">
                  <c:v>110.5350879454133</c:v>
                </c:pt>
                <c:pt idx="1155">
                  <c:v>110.5350879454133</c:v>
                </c:pt>
                <c:pt idx="1156">
                  <c:v>110.5350879454133</c:v>
                </c:pt>
                <c:pt idx="1157">
                  <c:v>110.5350879454133</c:v>
                </c:pt>
                <c:pt idx="1158">
                  <c:v>110.5350879454133</c:v>
                </c:pt>
                <c:pt idx="1159">
                  <c:v>110.5350879454133</c:v>
                </c:pt>
                <c:pt idx="1160">
                  <c:v>110.5350879454133</c:v>
                </c:pt>
                <c:pt idx="1161">
                  <c:v>110.5350879454133</c:v>
                </c:pt>
                <c:pt idx="1162">
                  <c:v>110.5350879454133</c:v>
                </c:pt>
                <c:pt idx="1163">
                  <c:v>110.5350879454133</c:v>
                </c:pt>
                <c:pt idx="1164">
                  <c:v>110.5350879454133</c:v>
                </c:pt>
                <c:pt idx="1165">
                  <c:v>110.5350879454133</c:v>
                </c:pt>
                <c:pt idx="1166">
                  <c:v>110.5350879454133</c:v>
                </c:pt>
                <c:pt idx="1167">
                  <c:v>110.5350879454133</c:v>
                </c:pt>
                <c:pt idx="1168">
                  <c:v>110.5350879454133</c:v>
                </c:pt>
                <c:pt idx="1169">
                  <c:v>110.5350879454133</c:v>
                </c:pt>
                <c:pt idx="1170">
                  <c:v>110.5350879454133</c:v>
                </c:pt>
                <c:pt idx="1171">
                  <c:v>110.5350879454133</c:v>
                </c:pt>
                <c:pt idx="1172">
                  <c:v>110.5350879454133</c:v>
                </c:pt>
                <c:pt idx="1173">
                  <c:v>110.5350879454133</c:v>
                </c:pt>
                <c:pt idx="1174">
                  <c:v>110.5350879454133</c:v>
                </c:pt>
                <c:pt idx="1175">
                  <c:v>110.5350879454133</c:v>
                </c:pt>
                <c:pt idx="1176">
                  <c:v>110.5350879454133</c:v>
                </c:pt>
                <c:pt idx="1177">
                  <c:v>110.5350879454133</c:v>
                </c:pt>
                <c:pt idx="1178">
                  <c:v>110.5350879454133</c:v>
                </c:pt>
                <c:pt idx="1179">
                  <c:v>110.5350879454133</c:v>
                </c:pt>
                <c:pt idx="1180">
                  <c:v>110.5350879454133</c:v>
                </c:pt>
                <c:pt idx="1181">
                  <c:v>110.5350879454133</c:v>
                </c:pt>
                <c:pt idx="1182">
                  <c:v>110.5350879454133</c:v>
                </c:pt>
                <c:pt idx="1183">
                  <c:v>110.5350879454133</c:v>
                </c:pt>
                <c:pt idx="1184">
                  <c:v>110.5350879454133</c:v>
                </c:pt>
                <c:pt idx="1185">
                  <c:v>110.5350879454133</c:v>
                </c:pt>
                <c:pt idx="1186">
                  <c:v>110.5350879454133</c:v>
                </c:pt>
                <c:pt idx="1187">
                  <c:v>110.5350879454133</c:v>
                </c:pt>
                <c:pt idx="1188">
                  <c:v>110.5350879454133</c:v>
                </c:pt>
                <c:pt idx="1189">
                  <c:v>110.5350879454133</c:v>
                </c:pt>
                <c:pt idx="1190">
                  <c:v>110.5350879454133</c:v>
                </c:pt>
                <c:pt idx="1191">
                  <c:v>110.5350879454133</c:v>
                </c:pt>
                <c:pt idx="1192">
                  <c:v>110.5350879454133</c:v>
                </c:pt>
                <c:pt idx="1193">
                  <c:v>110.5350879454133</c:v>
                </c:pt>
                <c:pt idx="1194">
                  <c:v>110.5350879454133</c:v>
                </c:pt>
                <c:pt idx="1195">
                  <c:v>110.5350879454133</c:v>
                </c:pt>
                <c:pt idx="1196">
                  <c:v>110.5350879454133</c:v>
                </c:pt>
                <c:pt idx="1197">
                  <c:v>110.5350879454133</c:v>
                </c:pt>
                <c:pt idx="1198">
                  <c:v>110.5350879454133</c:v>
                </c:pt>
                <c:pt idx="1199">
                  <c:v>110.5350879454133</c:v>
                </c:pt>
                <c:pt idx="1200">
                  <c:v>110.5350879454133</c:v>
                </c:pt>
                <c:pt idx="1201">
                  <c:v>110.5350879454133</c:v>
                </c:pt>
                <c:pt idx="1202">
                  <c:v>110.5350879454133</c:v>
                </c:pt>
                <c:pt idx="1203">
                  <c:v>110.5350879454133</c:v>
                </c:pt>
                <c:pt idx="1204">
                  <c:v>110.5350879454133</c:v>
                </c:pt>
                <c:pt idx="1205">
                  <c:v>110.5350879454133</c:v>
                </c:pt>
                <c:pt idx="1206">
                  <c:v>110.5350879454133</c:v>
                </c:pt>
                <c:pt idx="1207">
                  <c:v>110.5350879454133</c:v>
                </c:pt>
                <c:pt idx="1208">
                  <c:v>110.5350879454133</c:v>
                </c:pt>
                <c:pt idx="1209">
                  <c:v>110.5350879454133</c:v>
                </c:pt>
                <c:pt idx="1210">
                  <c:v>110.5350879454133</c:v>
                </c:pt>
                <c:pt idx="1211">
                  <c:v>110.5350879454133</c:v>
                </c:pt>
                <c:pt idx="1212">
                  <c:v>110.5350879454133</c:v>
                </c:pt>
                <c:pt idx="1213">
                  <c:v>110.5350879454133</c:v>
                </c:pt>
                <c:pt idx="1214">
                  <c:v>110.5350879454133</c:v>
                </c:pt>
                <c:pt idx="1215">
                  <c:v>110.5350879454133</c:v>
                </c:pt>
                <c:pt idx="1216">
                  <c:v>110.5350879454133</c:v>
                </c:pt>
                <c:pt idx="1217">
                  <c:v>110.5350879454133</c:v>
                </c:pt>
                <c:pt idx="1218">
                  <c:v>110.5350879454133</c:v>
                </c:pt>
                <c:pt idx="1219">
                  <c:v>110.5350879454133</c:v>
                </c:pt>
                <c:pt idx="1220">
                  <c:v>110.5350879454133</c:v>
                </c:pt>
                <c:pt idx="1221">
                  <c:v>110.5350879454133</c:v>
                </c:pt>
                <c:pt idx="1222">
                  <c:v>110.5350879454133</c:v>
                </c:pt>
                <c:pt idx="1223">
                  <c:v>110.5350879454133</c:v>
                </c:pt>
                <c:pt idx="1224">
                  <c:v>110.5350879454133</c:v>
                </c:pt>
                <c:pt idx="1225">
                  <c:v>110.5350879454133</c:v>
                </c:pt>
                <c:pt idx="1226">
                  <c:v>110.5350879454133</c:v>
                </c:pt>
                <c:pt idx="1227">
                  <c:v>110.5350879454133</c:v>
                </c:pt>
                <c:pt idx="1228">
                  <c:v>110.5350879454133</c:v>
                </c:pt>
                <c:pt idx="1229">
                  <c:v>110.5350879454133</c:v>
                </c:pt>
                <c:pt idx="1230">
                  <c:v>110.5350879454133</c:v>
                </c:pt>
                <c:pt idx="1231">
                  <c:v>110.5350879454133</c:v>
                </c:pt>
                <c:pt idx="1232">
                  <c:v>110.5350879454133</c:v>
                </c:pt>
                <c:pt idx="1233">
                  <c:v>110.5350879454133</c:v>
                </c:pt>
                <c:pt idx="1234">
                  <c:v>110.5350879454133</c:v>
                </c:pt>
                <c:pt idx="1235">
                  <c:v>110.5350879454133</c:v>
                </c:pt>
                <c:pt idx="1236">
                  <c:v>110.5350879454133</c:v>
                </c:pt>
                <c:pt idx="1237">
                  <c:v>110.5350879454133</c:v>
                </c:pt>
                <c:pt idx="1238">
                  <c:v>110.5350879454133</c:v>
                </c:pt>
                <c:pt idx="1239">
                  <c:v>110.5350879454133</c:v>
                </c:pt>
                <c:pt idx="1240">
                  <c:v>110.5350879454133</c:v>
                </c:pt>
                <c:pt idx="1241">
                  <c:v>110.5350879454133</c:v>
                </c:pt>
                <c:pt idx="1242">
                  <c:v>110.5350879454133</c:v>
                </c:pt>
                <c:pt idx="1243">
                  <c:v>110.5350879454133</c:v>
                </c:pt>
                <c:pt idx="1244">
                  <c:v>110.5350879454133</c:v>
                </c:pt>
                <c:pt idx="1245">
                  <c:v>110.5350879454133</c:v>
                </c:pt>
                <c:pt idx="1246">
                  <c:v>110.5350879454133</c:v>
                </c:pt>
                <c:pt idx="1247">
                  <c:v>110.5350879454133</c:v>
                </c:pt>
                <c:pt idx="1248">
                  <c:v>110.5350879454133</c:v>
                </c:pt>
                <c:pt idx="1249">
                  <c:v>110.5350879454133</c:v>
                </c:pt>
                <c:pt idx="1250">
                  <c:v>110.5350879454133</c:v>
                </c:pt>
                <c:pt idx="1251">
                  <c:v>110.5350879454133</c:v>
                </c:pt>
                <c:pt idx="1252">
                  <c:v>110.5350879454133</c:v>
                </c:pt>
                <c:pt idx="1253">
                  <c:v>110.5350879454133</c:v>
                </c:pt>
                <c:pt idx="1254">
                  <c:v>110.5350879454133</c:v>
                </c:pt>
                <c:pt idx="1255">
                  <c:v>110.5350879454133</c:v>
                </c:pt>
                <c:pt idx="1256">
                  <c:v>110.5350879454133</c:v>
                </c:pt>
                <c:pt idx="1257">
                  <c:v>110.5350879454133</c:v>
                </c:pt>
                <c:pt idx="1258">
                  <c:v>110.5350879454133</c:v>
                </c:pt>
                <c:pt idx="1259">
                  <c:v>110.5350879454133</c:v>
                </c:pt>
                <c:pt idx="1260">
                  <c:v>110.5350879454133</c:v>
                </c:pt>
                <c:pt idx="1261">
                  <c:v>110.5350879454133</c:v>
                </c:pt>
                <c:pt idx="1262">
                  <c:v>110.5350879454133</c:v>
                </c:pt>
                <c:pt idx="1263">
                  <c:v>110.5350879454133</c:v>
                </c:pt>
                <c:pt idx="1264">
                  <c:v>110.5350879454133</c:v>
                </c:pt>
                <c:pt idx="1265">
                  <c:v>110.5350879454133</c:v>
                </c:pt>
                <c:pt idx="1266">
                  <c:v>110.5350879454133</c:v>
                </c:pt>
                <c:pt idx="1267">
                  <c:v>110.5350879454133</c:v>
                </c:pt>
                <c:pt idx="1268">
                  <c:v>110.5350879454133</c:v>
                </c:pt>
                <c:pt idx="1269">
                  <c:v>110.5350879454133</c:v>
                </c:pt>
                <c:pt idx="1270">
                  <c:v>110.5350879454133</c:v>
                </c:pt>
                <c:pt idx="1271">
                  <c:v>110.5350879454133</c:v>
                </c:pt>
                <c:pt idx="1272">
                  <c:v>110.5350879454133</c:v>
                </c:pt>
                <c:pt idx="1273">
                  <c:v>110.5350879454133</c:v>
                </c:pt>
                <c:pt idx="1274">
                  <c:v>110.5350879454133</c:v>
                </c:pt>
                <c:pt idx="1275">
                  <c:v>110.5350879454133</c:v>
                </c:pt>
                <c:pt idx="1276">
                  <c:v>110.5350879454133</c:v>
                </c:pt>
                <c:pt idx="1277">
                  <c:v>110.5350879454133</c:v>
                </c:pt>
                <c:pt idx="1278">
                  <c:v>110.5350879454133</c:v>
                </c:pt>
                <c:pt idx="1279">
                  <c:v>110.5350879454133</c:v>
                </c:pt>
                <c:pt idx="1280">
                  <c:v>110.5350879454133</c:v>
                </c:pt>
                <c:pt idx="1281">
                  <c:v>110.5350879454133</c:v>
                </c:pt>
                <c:pt idx="1282">
                  <c:v>110.5350879454133</c:v>
                </c:pt>
                <c:pt idx="1283">
                  <c:v>110.5350879454133</c:v>
                </c:pt>
                <c:pt idx="1284">
                  <c:v>110.5350879454133</c:v>
                </c:pt>
                <c:pt idx="1285">
                  <c:v>110.5350879454133</c:v>
                </c:pt>
                <c:pt idx="1286">
                  <c:v>110.5350879454133</c:v>
                </c:pt>
                <c:pt idx="1287">
                  <c:v>110.5350879454133</c:v>
                </c:pt>
                <c:pt idx="1288">
                  <c:v>110.5350879454133</c:v>
                </c:pt>
                <c:pt idx="1289">
                  <c:v>110.5350879454133</c:v>
                </c:pt>
                <c:pt idx="1290">
                  <c:v>110.5350879454133</c:v>
                </c:pt>
                <c:pt idx="1291">
                  <c:v>110.5350879454133</c:v>
                </c:pt>
                <c:pt idx="1292">
                  <c:v>110.5350879454133</c:v>
                </c:pt>
                <c:pt idx="1293">
                  <c:v>110.5350879454133</c:v>
                </c:pt>
                <c:pt idx="1294">
                  <c:v>110.5350879454133</c:v>
                </c:pt>
                <c:pt idx="1295">
                  <c:v>110.5350879454133</c:v>
                </c:pt>
                <c:pt idx="1296">
                  <c:v>110.5350879454133</c:v>
                </c:pt>
                <c:pt idx="1297">
                  <c:v>110.5350879454133</c:v>
                </c:pt>
                <c:pt idx="1298">
                  <c:v>110.5350879454133</c:v>
                </c:pt>
                <c:pt idx="1299">
                  <c:v>110.5350879454133</c:v>
                </c:pt>
                <c:pt idx="1300">
                  <c:v>110.5350879454133</c:v>
                </c:pt>
                <c:pt idx="1301">
                  <c:v>110.5350879454133</c:v>
                </c:pt>
                <c:pt idx="1302">
                  <c:v>110.5350879454133</c:v>
                </c:pt>
                <c:pt idx="1303">
                  <c:v>110.5350879454133</c:v>
                </c:pt>
                <c:pt idx="1304">
                  <c:v>110.5350879454133</c:v>
                </c:pt>
                <c:pt idx="1305">
                  <c:v>110.5350879454133</c:v>
                </c:pt>
                <c:pt idx="1306">
                  <c:v>110.5350879454133</c:v>
                </c:pt>
                <c:pt idx="1307">
                  <c:v>110.5350879454133</c:v>
                </c:pt>
                <c:pt idx="1308">
                  <c:v>110.5350879454133</c:v>
                </c:pt>
                <c:pt idx="1309">
                  <c:v>110.5350879454133</c:v>
                </c:pt>
                <c:pt idx="1310">
                  <c:v>110.5350879454133</c:v>
                </c:pt>
                <c:pt idx="1311">
                  <c:v>110.5350879454133</c:v>
                </c:pt>
                <c:pt idx="1312">
                  <c:v>110.5350879454133</c:v>
                </c:pt>
                <c:pt idx="1313">
                  <c:v>110.5350879454133</c:v>
                </c:pt>
                <c:pt idx="1314">
                  <c:v>110.5350879454133</c:v>
                </c:pt>
                <c:pt idx="1315">
                  <c:v>110.5350879454133</c:v>
                </c:pt>
                <c:pt idx="1316">
                  <c:v>110.5350879454133</c:v>
                </c:pt>
                <c:pt idx="1317">
                  <c:v>110.5350879454133</c:v>
                </c:pt>
                <c:pt idx="1318">
                  <c:v>110.5350879454133</c:v>
                </c:pt>
              </c:numCache>
            </c:numRef>
          </c:val>
          <c:smooth val="0"/>
          <c:extLst>
            <c:ext xmlns:c16="http://schemas.microsoft.com/office/drawing/2014/chart" uri="{C3380CC4-5D6E-409C-BE32-E72D297353CC}">
              <c16:uniqueId val="{00000002-1C30-4C68-BDA3-720F2AE73D33}"/>
            </c:ext>
          </c:extLst>
        </c:ser>
        <c:ser>
          <c:idx val="2"/>
          <c:order val="2"/>
          <c:tx>
            <c:strRef>
              <c:f>Sheet1!$D$1</c:f>
              <c:strCache>
                <c:ptCount val="1"/>
                <c:pt idx="0">
                  <c:v>5s30s Curve</c:v>
                </c:pt>
              </c:strCache>
            </c:strRef>
          </c:tx>
          <c:spPr>
            <a:ln>
              <a:solidFill>
                <a:schemeClr val="accent1"/>
              </a:solidFill>
            </a:ln>
          </c:spPr>
          <c:marker>
            <c:symbol val="none"/>
          </c:marker>
          <c:cat>
            <c:numRef>
              <c:f>Sheet1!$A$2:$A$1320</c:f>
              <c:numCache>
                <c:formatCode>m/d/yyyy</c:formatCode>
                <c:ptCount val="1319"/>
                <c:pt idx="0">
                  <c:v>36889</c:v>
                </c:pt>
                <c:pt idx="1">
                  <c:v>36896</c:v>
                </c:pt>
                <c:pt idx="2">
                  <c:v>36903</c:v>
                </c:pt>
                <c:pt idx="3">
                  <c:v>36910</c:v>
                </c:pt>
                <c:pt idx="4">
                  <c:v>36917</c:v>
                </c:pt>
                <c:pt idx="5">
                  <c:v>36924</c:v>
                </c:pt>
                <c:pt idx="6">
                  <c:v>36931</c:v>
                </c:pt>
                <c:pt idx="7">
                  <c:v>36938</c:v>
                </c:pt>
                <c:pt idx="8">
                  <c:v>36945</c:v>
                </c:pt>
                <c:pt idx="9">
                  <c:v>36952</c:v>
                </c:pt>
                <c:pt idx="10">
                  <c:v>36959</c:v>
                </c:pt>
                <c:pt idx="11">
                  <c:v>36966</c:v>
                </c:pt>
                <c:pt idx="12">
                  <c:v>36973</c:v>
                </c:pt>
                <c:pt idx="13">
                  <c:v>36980</c:v>
                </c:pt>
                <c:pt idx="14">
                  <c:v>36987</c:v>
                </c:pt>
                <c:pt idx="15">
                  <c:v>36994</c:v>
                </c:pt>
                <c:pt idx="16">
                  <c:v>37001</c:v>
                </c:pt>
                <c:pt idx="17">
                  <c:v>37008</c:v>
                </c:pt>
                <c:pt idx="18">
                  <c:v>37015</c:v>
                </c:pt>
                <c:pt idx="19">
                  <c:v>37022</c:v>
                </c:pt>
                <c:pt idx="20">
                  <c:v>37029</c:v>
                </c:pt>
                <c:pt idx="21">
                  <c:v>37036</c:v>
                </c:pt>
                <c:pt idx="22">
                  <c:v>37043</c:v>
                </c:pt>
                <c:pt idx="23">
                  <c:v>37050</c:v>
                </c:pt>
                <c:pt idx="24">
                  <c:v>37057</c:v>
                </c:pt>
                <c:pt idx="25">
                  <c:v>37064</c:v>
                </c:pt>
                <c:pt idx="26">
                  <c:v>37071</c:v>
                </c:pt>
                <c:pt idx="27">
                  <c:v>37078</c:v>
                </c:pt>
                <c:pt idx="28">
                  <c:v>37085</c:v>
                </c:pt>
                <c:pt idx="29">
                  <c:v>37092</c:v>
                </c:pt>
                <c:pt idx="30">
                  <c:v>37099</c:v>
                </c:pt>
                <c:pt idx="31">
                  <c:v>37106</c:v>
                </c:pt>
                <c:pt idx="32">
                  <c:v>37113</c:v>
                </c:pt>
                <c:pt idx="33">
                  <c:v>37120</c:v>
                </c:pt>
                <c:pt idx="34">
                  <c:v>37127</c:v>
                </c:pt>
                <c:pt idx="35">
                  <c:v>37134</c:v>
                </c:pt>
                <c:pt idx="36">
                  <c:v>37141</c:v>
                </c:pt>
                <c:pt idx="37">
                  <c:v>37148</c:v>
                </c:pt>
                <c:pt idx="38">
                  <c:v>37155</c:v>
                </c:pt>
                <c:pt idx="39">
                  <c:v>37162</c:v>
                </c:pt>
                <c:pt idx="40">
                  <c:v>37169</c:v>
                </c:pt>
                <c:pt idx="41">
                  <c:v>37176</c:v>
                </c:pt>
                <c:pt idx="42">
                  <c:v>37183</c:v>
                </c:pt>
                <c:pt idx="43">
                  <c:v>37190</c:v>
                </c:pt>
                <c:pt idx="44">
                  <c:v>37197</c:v>
                </c:pt>
                <c:pt idx="45">
                  <c:v>37204</c:v>
                </c:pt>
                <c:pt idx="46">
                  <c:v>37211</c:v>
                </c:pt>
                <c:pt idx="47">
                  <c:v>37218</c:v>
                </c:pt>
                <c:pt idx="48">
                  <c:v>37225</c:v>
                </c:pt>
                <c:pt idx="49">
                  <c:v>37232</c:v>
                </c:pt>
                <c:pt idx="50">
                  <c:v>37239</c:v>
                </c:pt>
                <c:pt idx="51">
                  <c:v>37246</c:v>
                </c:pt>
                <c:pt idx="52">
                  <c:v>37253</c:v>
                </c:pt>
                <c:pt idx="53">
                  <c:v>37260</c:v>
                </c:pt>
                <c:pt idx="54">
                  <c:v>37267</c:v>
                </c:pt>
                <c:pt idx="55">
                  <c:v>37274</c:v>
                </c:pt>
                <c:pt idx="56">
                  <c:v>37281</c:v>
                </c:pt>
                <c:pt idx="57">
                  <c:v>37288</c:v>
                </c:pt>
                <c:pt idx="58">
                  <c:v>37295</c:v>
                </c:pt>
                <c:pt idx="59">
                  <c:v>37302</c:v>
                </c:pt>
                <c:pt idx="60">
                  <c:v>37309</c:v>
                </c:pt>
                <c:pt idx="61">
                  <c:v>37316</c:v>
                </c:pt>
                <c:pt idx="62">
                  <c:v>37323</c:v>
                </c:pt>
                <c:pt idx="63">
                  <c:v>37330</c:v>
                </c:pt>
                <c:pt idx="64">
                  <c:v>37337</c:v>
                </c:pt>
                <c:pt idx="65">
                  <c:v>37344</c:v>
                </c:pt>
                <c:pt idx="66">
                  <c:v>37351</c:v>
                </c:pt>
                <c:pt idx="67">
                  <c:v>37358</c:v>
                </c:pt>
                <c:pt idx="68">
                  <c:v>37365</c:v>
                </c:pt>
                <c:pt idx="69">
                  <c:v>37372</c:v>
                </c:pt>
                <c:pt idx="70">
                  <c:v>37379</c:v>
                </c:pt>
                <c:pt idx="71">
                  <c:v>37386</c:v>
                </c:pt>
                <c:pt idx="72">
                  <c:v>37393</c:v>
                </c:pt>
                <c:pt idx="73">
                  <c:v>37400</c:v>
                </c:pt>
                <c:pt idx="74">
                  <c:v>37407</c:v>
                </c:pt>
                <c:pt idx="75">
                  <c:v>37414</c:v>
                </c:pt>
                <c:pt idx="76">
                  <c:v>37421</c:v>
                </c:pt>
                <c:pt idx="77">
                  <c:v>37428</c:v>
                </c:pt>
                <c:pt idx="78">
                  <c:v>37435</c:v>
                </c:pt>
                <c:pt idx="79">
                  <c:v>37442</c:v>
                </c:pt>
                <c:pt idx="80">
                  <c:v>37449</c:v>
                </c:pt>
                <c:pt idx="81">
                  <c:v>37456</c:v>
                </c:pt>
                <c:pt idx="82">
                  <c:v>37463</c:v>
                </c:pt>
                <c:pt idx="83">
                  <c:v>37470</c:v>
                </c:pt>
                <c:pt idx="84">
                  <c:v>37477</c:v>
                </c:pt>
                <c:pt idx="85">
                  <c:v>37484</c:v>
                </c:pt>
                <c:pt idx="86">
                  <c:v>37491</c:v>
                </c:pt>
                <c:pt idx="87">
                  <c:v>37498</c:v>
                </c:pt>
                <c:pt idx="88">
                  <c:v>37505</c:v>
                </c:pt>
                <c:pt idx="89">
                  <c:v>37512</c:v>
                </c:pt>
                <c:pt idx="90">
                  <c:v>37519</c:v>
                </c:pt>
                <c:pt idx="91">
                  <c:v>37526</c:v>
                </c:pt>
                <c:pt idx="92">
                  <c:v>37533</c:v>
                </c:pt>
                <c:pt idx="93">
                  <c:v>37540</c:v>
                </c:pt>
                <c:pt idx="94">
                  <c:v>37547</c:v>
                </c:pt>
                <c:pt idx="95">
                  <c:v>37554</c:v>
                </c:pt>
                <c:pt idx="96">
                  <c:v>37561</c:v>
                </c:pt>
                <c:pt idx="97">
                  <c:v>37568</c:v>
                </c:pt>
                <c:pt idx="98">
                  <c:v>37575</c:v>
                </c:pt>
                <c:pt idx="99">
                  <c:v>37582</c:v>
                </c:pt>
                <c:pt idx="100">
                  <c:v>37589</c:v>
                </c:pt>
                <c:pt idx="101">
                  <c:v>37596</c:v>
                </c:pt>
                <c:pt idx="102">
                  <c:v>37603</c:v>
                </c:pt>
                <c:pt idx="103">
                  <c:v>37610</c:v>
                </c:pt>
                <c:pt idx="104">
                  <c:v>37617</c:v>
                </c:pt>
                <c:pt idx="105">
                  <c:v>37624</c:v>
                </c:pt>
                <c:pt idx="106">
                  <c:v>37631</c:v>
                </c:pt>
                <c:pt idx="107">
                  <c:v>37638</c:v>
                </c:pt>
                <c:pt idx="108">
                  <c:v>37645</c:v>
                </c:pt>
                <c:pt idx="109">
                  <c:v>37652</c:v>
                </c:pt>
                <c:pt idx="110">
                  <c:v>37659</c:v>
                </c:pt>
                <c:pt idx="111">
                  <c:v>37666</c:v>
                </c:pt>
                <c:pt idx="112">
                  <c:v>37673</c:v>
                </c:pt>
                <c:pt idx="113">
                  <c:v>37680</c:v>
                </c:pt>
                <c:pt idx="114">
                  <c:v>37687</c:v>
                </c:pt>
                <c:pt idx="115">
                  <c:v>37694</c:v>
                </c:pt>
                <c:pt idx="116">
                  <c:v>37701</c:v>
                </c:pt>
                <c:pt idx="117">
                  <c:v>37708</c:v>
                </c:pt>
                <c:pt idx="118">
                  <c:v>37715</c:v>
                </c:pt>
                <c:pt idx="119">
                  <c:v>37722</c:v>
                </c:pt>
                <c:pt idx="120">
                  <c:v>37729</c:v>
                </c:pt>
                <c:pt idx="121">
                  <c:v>37736</c:v>
                </c:pt>
                <c:pt idx="122">
                  <c:v>37743</c:v>
                </c:pt>
                <c:pt idx="123">
                  <c:v>37750</c:v>
                </c:pt>
                <c:pt idx="124">
                  <c:v>37757</c:v>
                </c:pt>
                <c:pt idx="125">
                  <c:v>37764</c:v>
                </c:pt>
                <c:pt idx="126">
                  <c:v>37771</c:v>
                </c:pt>
                <c:pt idx="127">
                  <c:v>37778</c:v>
                </c:pt>
                <c:pt idx="128">
                  <c:v>37785</c:v>
                </c:pt>
                <c:pt idx="129">
                  <c:v>37792</c:v>
                </c:pt>
                <c:pt idx="130">
                  <c:v>37799</c:v>
                </c:pt>
                <c:pt idx="131">
                  <c:v>37806</c:v>
                </c:pt>
                <c:pt idx="132">
                  <c:v>37813</c:v>
                </c:pt>
                <c:pt idx="133">
                  <c:v>37820</c:v>
                </c:pt>
                <c:pt idx="134">
                  <c:v>37827</c:v>
                </c:pt>
                <c:pt idx="135">
                  <c:v>37834</c:v>
                </c:pt>
                <c:pt idx="136">
                  <c:v>37841</c:v>
                </c:pt>
                <c:pt idx="137">
                  <c:v>37848</c:v>
                </c:pt>
                <c:pt idx="138">
                  <c:v>37855</c:v>
                </c:pt>
                <c:pt idx="139">
                  <c:v>37862</c:v>
                </c:pt>
                <c:pt idx="140">
                  <c:v>37869</c:v>
                </c:pt>
                <c:pt idx="141">
                  <c:v>37876</c:v>
                </c:pt>
                <c:pt idx="142">
                  <c:v>37883</c:v>
                </c:pt>
                <c:pt idx="143">
                  <c:v>37890</c:v>
                </c:pt>
                <c:pt idx="144">
                  <c:v>37897</c:v>
                </c:pt>
                <c:pt idx="145">
                  <c:v>37904</c:v>
                </c:pt>
                <c:pt idx="146">
                  <c:v>37911</c:v>
                </c:pt>
                <c:pt idx="147">
                  <c:v>37918</c:v>
                </c:pt>
                <c:pt idx="148">
                  <c:v>37925</c:v>
                </c:pt>
                <c:pt idx="149">
                  <c:v>37932</c:v>
                </c:pt>
                <c:pt idx="150">
                  <c:v>37939</c:v>
                </c:pt>
                <c:pt idx="151">
                  <c:v>37946</c:v>
                </c:pt>
                <c:pt idx="152">
                  <c:v>37953</c:v>
                </c:pt>
                <c:pt idx="153">
                  <c:v>37960</c:v>
                </c:pt>
                <c:pt idx="154">
                  <c:v>37967</c:v>
                </c:pt>
                <c:pt idx="155">
                  <c:v>37974</c:v>
                </c:pt>
                <c:pt idx="156">
                  <c:v>37981</c:v>
                </c:pt>
                <c:pt idx="157">
                  <c:v>37988</c:v>
                </c:pt>
                <c:pt idx="158">
                  <c:v>37995</c:v>
                </c:pt>
                <c:pt idx="159">
                  <c:v>38002</c:v>
                </c:pt>
                <c:pt idx="160">
                  <c:v>38009</c:v>
                </c:pt>
                <c:pt idx="161">
                  <c:v>38016</c:v>
                </c:pt>
                <c:pt idx="162">
                  <c:v>38023</c:v>
                </c:pt>
                <c:pt idx="163">
                  <c:v>38030</c:v>
                </c:pt>
                <c:pt idx="164">
                  <c:v>38037</c:v>
                </c:pt>
                <c:pt idx="165">
                  <c:v>38044</c:v>
                </c:pt>
                <c:pt idx="166">
                  <c:v>38051</c:v>
                </c:pt>
                <c:pt idx="167">
                  <c:v>38058</c:v>
                </c:pt>
                <c:pt idx="168">
                  <c:v>38065</c:v>
                </c:pt>
                <c:pt idx="169">
                  <c:v>38072</c:v>
                </c:pt>
                <c:pt idx="170">
                  <c:v>38079</c:v>
                </c:pt>
                <c:pt idx="171">
                  <c:v>38086</c:v>
                </c:pt>
                <c:pt idx="172">
                  <c:v>38093</c:v>
                </c:pt>
                <c:pt idx="173">
                  <c:v>38100</c:v>
                </c:pt>
                <c:pt idx="174">
                  <c:v>38107</c:v>
                </c:pt>
                <c:pt idx="175">
                  <c:v>38114</c:v>
                </c:pt>
                <c:pt idx="176">
                  <c:v>38121</c:v>
                </c:pt>
                <c:pt idx="177">
                  <c:v>38128</c:v>
                </c:pt>
                <c:pt idx="178">
                  <c:v>38135</c:v>
                </c:pt>
                <c:pt idx="179">
                  <c:v>38142</c:v>
                </c:pt>
                <c:pt idx="180">
                  <c:v>38149</c:v>
                </c:pt>
                <c:pt idx="181">
                  <c:v>38156</c:v>
                </c:pt>
                <c:pt idx="182">
                  <c:v>38163</c:v>
                </c:pt>
                <c:pt idx="183">
                  <c:v>38170</c:v>
                </c:pt>
                <c:pt idx="184">
                  <c:v>38177</c:v>
                </c:pt>
                <c:pt idx="185">
                  <c:v>38184</c:v>
                </c:pt>
                <c:pt idx="186">
                  <c:v>38191</c:v>
                </c:pt>
                <c:pt idx="187">
                  <c:v>38198</c:v>
                </c:pt>
                <c:pt idx="188">
                  <c:v>38205</c:v>
                </c:pt>
                <c:pt idx="189">
                  <c:v>38212</c:v>
                </c:pt>
                <c:pt idx="190">
                  <c:v>38219</c:v>
                </c:pt>
                <c:pt idx="191">
                  <c:v>38226</c:v>
                </c:pt>
                <c:pt idx="192">
                  <c:v>38233</c:v>
                </c:pt>
                <c:pt idx="193">
                  <c:v>38240</c:v>
                </c:pt>
                <c:pt idx="194">
                  <c:v>38247</c:v>
                </c:pt>
                <c:pt idx="195">
                  <c:v>38254</c:v>
                </c:pt>
                <c:pt idx="196">
                  <c:v>38261</c:v>
                </c:pt>
                <c:pt idx="197">
                  <c:v>38268</c:v>
                </c:pt>
                <c:pt idx="198">
                  <c:v>38275</c:v>
                </c:pt>
                <c:pt idx="199">
                  <c:v>38282</c:v>
                </c:pt>
                <c:pt idx="200">
                  <c:v>38289</c:v>
                </c:pt>
                <c:pt idx="201">
                  <c:v>38296</c:v>
                </c:pt>
                <c:pt idx="202">
                  <c:v>38303</c:v>
                </c:pt>
                <c:pt idx="203">
                  <c:v>38310</c:v>
                </c:pt>
                <c:pt idx="204">
                  <c:v>38317</c:v>
                </c:pt>
                <c:pt idx="205">
                  <c:v>38324</c:v>
                </c:pt>
                <c:pt idx="206">
                  <c:v>38331</c:v>
                </c:pt>
                <c:pt idx="207">
                  <c:v>38338</c:v>
                </c:pt>
                <c:pt idx="208">
                  <c:v>38345</c:v>
                </c:pt>
                <c:pt idx="209">
                  <c:v>38352</c:v>
                </c:pt>
                <c:pt idx="210">
                  <c:v>38359</c:v>
                </c:pt>
                <c:pt idx="211">
                  <c:v>38366</c:v>
                </c:pt>
                <c:pt idx="212">
                  <c:v>38373</c:v>
                </c:pt>
                <c:pt idx="213">
                  <c:v>38380</c:v>
                </c:pt>
                <c:pt idx="214">
                  <c:v>38387</c:v>
                </c:pt>
                <c:pt idx="215">
                  <c:v>38394</c:v>
                </c:pt>
                <c:pt idx="216">
                  <c:v>38401</c:v>
                </c:pt>
                <c:pt idx="217">
                  <c:v>38408</c:v>
                </c:pt>
                <c:pt idx="218">
                  <c:v>38415</c:v>
                </c:pt>
                <c:pt idx="219">
                  <c:v>38422</c:v>
                </c:pt>
                <c:pt idx="220">
                  <c:v>38429</c:v>
                </c:pt>
                <c:pt idx="221">
                  <c:v>38436</c:v>
                </c:pt>
                <c:pt idx="222">
                  <c:v>38443</c:v>
                </c:pt>
                <c:pt idx="223">
                  <c:v>38450</c:v>
                </c:pt>
                <c:pt idx="224">
                  <c:v>38457</c:v>
                </c:pt>
                <c:pt idx="225">
                  <c:v>38464</c:v>
                </c:pt>
                <c:pt idx="226">
                  <c:v>38471</c:v>
                </c:pt>
                <c:pt idx="227">
                  <c:v>38478</c:v>
                </c:pt>
                <c:pt idx="228">
                  <c:v>38485</c:v>
                </c:pt>
                <c:pt idx="229">
                  <c:v>38492</c:v>
                </c:pt>
                <c:pt idx="230">
                  <c:v>38499</c:v>
                </c:pt>
                <c:pt idx="231">
                  <c:v>38506</c:v>
                </c:pt>
                <c:pt idx="232">
                  <c:v>38513</c:v>
                </c:pt>
                <c:pt idx="233">
                  <c:v>38520</c:v>
                </c:pt>
                <c:pt idx="234">
                  <c:v>38527</c:v>
                </c:pt>
                <c:pt idx="235">
                  <c:v>38534</c:v>
                </c:pt>
                <c:pt idx="236">
                  <c:v>38541</c:v>
                </c:pt>
                <c:pt idx="237">
                  <c:v>38548</c:v>
                </c:pt>
                <c:pt idx="238">
                  <c:v>38555</c:v>
                </c:pt>
                <c:pt idx="239">
                  <c:v>38562</c:v>
                </c:pt>
                <c:pt idx="240">
                  <c:v>38569</c:v>
                </c:pt>
                <c:pt idx="241">
                  <c:v>38576</c:v>
                </c:pt>
                <c:pt idx="242">
                  <c:v>38583</c:v>
                </c:pt>
                <c:pt idx="243">
                  <c:v>38590</c:v>
                </c:pt>
                <c:pt idx="244">
                  <c:v>38597</c:v>
                </c:pt>
                <c:pt idx="245">
                  <c:v>38604</c:v>
                </c:pt>
                <c:pt idx="246">
                  <c:v>38611</c:v>
                </c:pt>
                <c:pt idx="247">
                  <c:v>38618</c:v>
                </c:pt>
                <c:pt idx="248">
                  <c:v>38625</c:v>
                </c:pt>
                <c:pt idx="249">
                  <c:v>38632</c:v>
                </c:pt>
                <c:pt idx="250">
                  <c:v>38639</c:v>
                </c:pt>
                <c:pt idx="251">
                  <c:v>38646</c:v>
                </c:pt>
                <c:pt idx="252">
                  <c:v>38653</c:v>
                </c:pt>
                <c:pt idx="253">
                  <c:v>38660</c:v>
                </c:pt>
                <c:pt idx="254">
                  <c:v>38667</c:v>
                </c:pt>
                <c:pt idx="255">
                  <c:v>38674</c:v>
                </c:pt>
                <c:pt idx="256">
                  <c:v>38681</c:v>
                </c:pt>
                <c:pt idx="257">
                  <c:v>38688</c:v>
                </c:pt>
                <c:pt idx="258">
                  <c:v>38695</c:v>
                </c:pt>
                <c:pt idx="259">
                  <c:v>38702</c:v>
                </c:pt>
                <c:pt idx="260">
                  <c:v>38709</c:v>
                </c:pt>
                <c:pt idx="261">
                  <c:v>38716</c:v>
                </c:pt>
                <c:pt idx="262">
                  <c:v>38723</c:v>
                </c:pt>
                <c:pt idx="263">
                  <c:v>38730</c:v>
                </c:pt>
                <c:pt idx="264">
                  <c:v>38737</c:v>
                </c:pt>
                <c:pt idx="265">
                  <c:v>38744</c:v>
                </c:pt>
                <c:pt idx="266">
                  <c:v>38751</c:v>
                </c:pt>
                <c:pt idx="267">
                  <c:v>38758</c:v>
                </c:pt>
                <c:pt idx="268">
                  <c:v>38765</c:v>
                </c:pt>
                <c:pt idx="269">
                  <c:v>38772</c:v>
                </c:pt>
                <c:pt idx="270">
                  <c:v>38779</c:v>
                </c:pt>
                <c:pt idx="271">
                  <c:v>38786</c:v>
                </c:pt>
                <c:pt idx="272">
                  <c:v>38793</c:v>
                </c:pt>
                <c:pt idx="273">
                  <c:v>38800</c:v>
                </c:pt>
                <c:pt idx="274">
                  <c:v>38807</c:v>
                </c:pt>
                <c:pt idx="275">
                  <c:v>38814</c:v>
                </c:pt>
                <c:pt idx="276">
                  <c:v>38821</c:v>
                </c:pt>
                <c:pt idx="277">
                  <c:v>38828</c:v>
                </c:pt>
                <c:pt idx="278">
                  <c:v>38835</c:v>
                </c:pt>
                <c:pt idx="279">
                  <c:v>38842</c:v>
                </c:pt>
                <c:pt idx="280">
                  <c:v>38849</c:v>
                </c:pt>
                <c:pt idx="281">
                  <c:v>38856</c:v>
                </c:pt>
                <c:pt idx="282">
                  <c:v>38863</c:v>
                </c:pt>
                <c:pt idx="283">
                  <c:v>38870</c:v>
                </c:pt>
                <c:pt idx="284">
                  <c:v>38877</c:v>
                </c:pt>
                <c:pt idx="285">
                  <c:v>38884</c:v>
                </c:pt>
                <c:pt idx="286">
                  <c:v>38891</c:v>
                </c:pt>
                <c:pt idx="287">
                  <c:v>38898</c:v>
                </c:pt>
                <c:pt idx="288">
                  <c:v>38905</c:v>
                </c:pt>
                <c:pt idx="289">
                  <c:v>38912</c:v>
                </c:pt>
                <c:pt idx="290">
                  <c:v>38919</c:v>
                </c:pt>
                <c:pt idx="291">
                  <c:v>38926</c:v>
                </c:pt>
                <c:pt idx="292">
                  <c:v>38933</c:v>
                </c:pt>
                <c:pt idx="293">
                  <c:v>38940</c:v>
                </c:pt>
                <c:pt idx="294">
                  <c:v>38947</c:v>
                </c:pt>
                <c:pt idx="295">
                  <c:v>38954</c:v>
                </c:pt>
                <c:pt idx="296">
                  <c:v>38961</c:v>
                </c:pt>
                <c:pt idx="297">
                  <c:v>38968</c:v>
                </c:pt>
                <c:pt idx="298">
                  <c:v>38975</c:v>
                </c:pt>
                <c:pt idx="299">
                  <c:v>38982</c:v>
                </c:pt>
                <c:pt idx="300">
                  <c:v>38989</c:v>
                </c:pt>
                <c:pt idx="301">
                  <c:v>38996</c:v>
                </c:pt>
                <c:pt idx="302">
                  <c:v>39003</c:v>
                </c:pt>
                <c:pt idx="303">
                  <c:v>39010</c:v>
                </c:pt>
                <c:pt idx="304">
                  <c:v>39017</c:v>
                </c:pt>
                <c:pt idx="305">
                  <c:v>39024</c:v>
                </c:pt>
                <c:pt idx="306">
                  <c:v>39031</c:v>
                </c:pt>
                <c:pt idx="307">
                  <c:v>39038</c:v>
                </c:pt>
                <c:pt idx="308">
                  <c:v>39045</c:v>
                </c:pt>
                <c:pt idx="309">
                  <c:v>39052</c:v>
                </c:pt>
                <c:pt idx="310">
                  <c:v>39059</c:v>
                </c:pt>
                <c:pt idx="311">
                  <c:v>39066</c:v>
                </c:pt>
                <c:pt idx="312">
                  <c:v>39073</c:v>
                </c:pt>
                <c:pt idx="313">
                  <c:v>39080</c:v>
                </c:pt>
                <c:pt idx="314">
                  <c:v>39087</c:v>
                </c:pt>
                <c:pt idx="315">
                  <c:v>39094</c:v>
                </c:pt>
                <c:pt idx="316">
                  <c:v>39101</c:v>
                </c:pt>
                <c:pt idx="317">
                  <c:v>39108</c:v>
                </c:pt>
                <c:pt idx="318">
                  <c:v>39115</c:v>
                </c:pt>
                <c:pt idx="319">
                  <c:v>39122</c:v>
                </c:pt>
                <c:pt idx="320">
                  <c:v>39129</c:v>
                </c:pt>
                <c:pt idx="321">
                  <c:v>39136</c:v>
                </c:pt>
                <c:pt idx="322">
                  <c:v>39143</c:v>
                </c:pt>
                <c:pt idx="323">
                  <c:v>39150</c:v>
                </c:pt>
                <c:pt idx="324">
                  <c:v>39157</c:v>
                </c:pt>
                <c:pt idx="325">
                  <c:v>39164</c:v>
                </c:pt>
                <c:pt idx="326">
                  <c:v>39171</c:v>
                </c:pt>
                <c:pt idx="327">
                  <c:v>39178</c:v>
                </c:pt>
                <c:pt idx="328">
                  <c:v>39185</c:v>
                </c:pt>
                <c:pt idx="329">
                  <c:v>39192</c:v>
                </c:pt>
                <c:pt idx="330">
                  <c:v>39199</c:v>
                </c:pt>
                <c:pt idx="331">
                  <c:v>39206</c:v>
                </c:pt>
                <c:pt idx="332">
                  <c:v>39213</c:v>
                </c:pt>
                <c:pt idx="333">
                  <c:v>39220</c:v>
                </c:pt>
                <c:pt idx="334">
                  <c:v>39227</c:v>
                </c:pt>
                <c:pt idx="335">
                  <c:v>39234</c:v>
                </c:pt>
                <c:pt idx="336">
                  <c:v>39241</c:v>
                </c:pt>
                <c:pt idx="337">
                  <c:v>39248</c:v>
                </c:pt>
                <c:pt idx="338">
                  <c:v>39255</c:v>
                </c:pt>
                <c:pt idx="339">
                  <c:v>39262</c:v>
                </c:pt>
                <c:pt idx="340">
                  <c:v>39269</c:v>
                </c:pt>
                <c:pt idx="341">
                  <c:v>39276</c:v>
                </c:pt>
                <c:pt idx="342">
                  <c:v>39283</c:v>
                </c:pt>
                <c:pt idx="343">
                  <c:v>39290</c:v>
                </c:pt>
                <c:pt idx="344">
                  <c:v>39297</c:v>
                </c:pt>
                <c:pt idx="345">
                  <c:v>39304</c:v>
                </c:pt>
                <c:pt idx="346">
                  <c:v>39311</c:v>
                </c:pt>
                <c:pt idx="347">
                  <c:v>39318</c:v>
                </c:pt>
                <c:pt idx="348">
                  <c:v>39325</c:v>
                </c:pt>
                <c:pt idx="349">
                  <c:v>39332</c:v>
                </c:pt>
                <c:pt idx="350">
                  <c:v>39339</c:v>
                </c:pt>
                <c:pt idx="351">
                  <c:v>39346</c:v>
                </c:pt>
                <c:pt idx="352">
                  <c:v>39353</c:v>
                </c:pt>
                <c:pt idx="353">
                  <c:v>39360</c:v>
                </c:pt>
                <c:pt idx="354">
                  <c:v>39367</c:v>
                </c:pt>
                <c:pt idx="355">
                  <c:v>39374</c:v>
                </c:pt>
                <c:pt idx="356">
                  <c:v>39381</c:v>
                </c:pt>
                <c:pt idx="357">
                  <c:v>39388</c:v>
                </c:pt>
                <c:pt idx="358">
                  <c:v>39395</c:v>
                </c:pt>
                <c:pt idx="359">
                  <c:v>39402</c:v>
                </c:pt>
                <c:pt idx="360">
                  <c:v>39409</c:v>
                </c:pt>
                <c:pt idx="361">
                  <c:v>39416</c:v>
                </c:pt>
                <c:pt idx="362">
                  <c:v>39423</c:v>
                </c:pt>
                <c:pt idx="363">
                  <c:v>39430</c:v>
                </c:pt>
                <c:pt idx="364">
                  <c:v>39437</c:v>
                </c:pt>
                <c:pt idx="365">
                  <c:v>39444</c:v>
                </c:pt>
                <c:pt idx="366">
                  <c:v>39451</c:v>
                </c:pt>
                <c:pt idx="367">
                  <c:v>39458</c:v>
                </c:pt>
                <c:pt idx="368">
                  <c:v>39465</c:v>
                </c:pt>
                <c:pt idx="369">
                  <c:v>39472</c:v>
                </c:pt>
                <c:pt idx="370">
                  <c:v>39479</c:v>
                </c:pt>
                <c:pt idx="371">
                  <c:v>39486</c:v>
                </c:pt>
                <c:pt idx="372">
                  <c:v>39493</c:v>
                </c:pt>
                <c:pt idx="373">
                  <c:v>39500</c:v>
                </c:pt>
                <c:pt idx="374">
                  <c:v>39507</c:v>
                </c:pt>
                <c:pt idx="375">
                  <c:v>39514</c:v>
                </c:pt>
                <c:pt idx="376">
                  <c:v>39521</c:v>
                </c:pt>
                <c:pt idx="377">
                  <c:v>39528</c:v>
                </c:pt>
                <c:pt idx="378">
                  <c:v>39535</c:v>
                </c:pt>
                <c:pt idx="379">
                  <c:v>39542</c:v>
                </c:pt>
                <c:pt idx="380">
                  <c:v>39549</c:v>
                </c:pt>
                <c:pt idx="381">
                  <c:v>39556</c:v>
                </c:pt>
                <c:pt idx="382">
                  <c:v>39563</c:v>
                </c:pt>
                <c:pt idx="383">
                  <c:v>39570</c:v>
                </c:pt>
                <c:pt idx="384">
                  <c:v>39577</c:v>
                </c:pt>
                <c:pt idx="385">
                  <c:v>39584</c:v>
                </c:pt>
                <c:pt idx="386">
                  <c:v>39591</c:v>
                </c:pt>
                <c:pt idx="387">
                  <c:v>39598</c:v>
                </c:pt>
                <c:pt idx="388">
                  <c:v>39605</c:v>
                </c:pt>
                <c:pt idx="389">
                  <c:v>39612</c:v>
                </c:pt>
                <c:pt idx="390">
                  <c:v>39619</c:v>
                </c:pt>
                <c:pt idx="391">
                  <c:v>39626</c:v>
                </c:pt>
                <c:pt idx="392">
                  <c:v>39633</c:v>
                </c:pt>
                <c:pt idx="393">
                  <c:v>39640</c:v>
                </c:pt>
                <c:pt idx="394">
                  <c:v>39647</c:v>
                </c:pt>
                <c:pt idx="395">
                  <c:v>39654</c:v>
                </c:pt>
                <c:pt idx="396">
                  <c:v>39661</c:v>
                </c:pt>
                <c:pt idx="397">
                  <c:v>39668</c:v>
                </c:pt>
                <c:pt idx="398">
                  <c:v>39675</c:v>
                </c:pt>
                <c:pt idx="399">
                  <c:v>39682</c:v>
                </c:pt>
                <c:pt idx="400">
                  <c:v>39689</c:v>
                </c:pt>
                <c:pt idx="401">
                  <c:v>39696</c:v>
                </c:pt>
                <c:pt idx="402">
                  <c:v>39703</c:v>
                </c:pt>
                <c:pt idx="403">
                  <c:v>39710</c:v>
                </c:pt>
                <c:pt idx="404">
                  <c:v>39717</c:v>
                </c:pt>
                <c:pt idx="405">
                  <c:v>39724</c:v>
                </c:pt>
                <c:pt idx="406">
                  <c:v>39731</c:v>
                </c:pt>
                <c:pt idx="407">
                  <c:v>39738</c:v>
                </c:pt>
                <c:pt idx="408">
                  <c:v>39745</c:v>
                </c:pt>
                <c:pt idx="409">
                  <c:v>39752</c:v>
                </c:pt>
                <c:pt idx="410">
                  <c:v>39759</c:v>
                </c:pt>
                <c:pt idx="411">
                  <c:v>39766</c:v>
                </c:pt>
                <c:pt idx="412">
                  <c:v>39773</c:v>
                </c:pt>
                <c:pt idx="413">
                  <c:v>39780</c:v>
                </c:pt>
                <c:pt idx="414">
                  <c:v>39787</c:v>
                </c:pt>
                <c:pt idx="415">
                  <c:v>39794</c:v>
                </c:pt>
                <c:pt idx="416">
                  <c:v>39801</c:v>
                </c:pt>
                <c:pt idx="417">
                  <c:v>39808</c:v>
                </c:pt>
                <c:pt idx="418">
                  <c:v>39815</c:v>
                </c:pt>
                <c:pt idx="419">
                  <c:v>39822</c:v>
                </c:pt>
                <c:pt idx="420">
                  <c:v>39829</c:v>
                </c:pt>
                <c:pt idx="421">
                  <c:v>39836</c:v>
                </c:pt>
                <c:pt idx="422">
                  <c:v>39843</c:v>
                </c:pt>
                <c:pt idx="423">
                  <c:v>39850</c:v>
                </c:pt>
                <c:pt idx="424">
                  <c:v>39857</c:v>
                </c:pt>
                <c:pt idx="425">
                  <c:v>39864</c:v>
                </c:pt>
                <c:pt idx="426">
                  <c:v>39871</c:v>
                </c:pt>
                <c:pt idx="427">
                  <c:v>39878</c:v>
                </c:pt>
                <c:pt idx="428">
                  <c:v>39885</c:v>
                </c:pt>
                <c:pt idx="429">
                  <c:v>39892</c:v>
                </c:pt>
                <c:pt idx="430">
                  <c:v>39899</c:v>
                </c:pt>
                <c:pt idx="431">
                  <c:v>39906</c:v>
                </c:pt>
                <c:pt idx="432">
                  <c:v>39913</c:v>
                </c:pt>
                <c:pt idx="433">
                  <c:v>39920</c:v>
                </c:pt>
                <c:pt idx="434">
                  <c:v>39927</c:v>
                </c:pt>
                <c:pt idx="435">
                  <c:v>39934</c:v>
                </c:pt>
                <c:pt idx="436">
                  <c:v>39941</c:v>
                </c:pt>
                <c:pt idx="437">
                  <c:v>39948</c:v>
                </c:pt>
                <c:pt idx="438">
                  <c:v>39955</c:v>
                </c:pt>
                <c:pt idx="439">
                  <c:v>39962</c:v>
                </c:pt>
                <c:pt idx="440">
                  <c:v>39969</c:v>
                </c:pt>
                <c:pt idx="441">
                  <c:v>39976</c:v>
                </c:pt>
                <c:pt idx="442">
                  <c:v>39983</c:v>
                </c:pt>
                <c:pt idx="443">
                  <c:v>39990</c:v>
                </c:pt>
                <c:pt idx="444">
                  <c:v>39997</c:v>
                </c:pt>
                <c:pt idx="445">
                  <c:v>40004</c:v>
                </c:pt>
                <c:pt idx="446">
                  <c:v>40011</c:v>
                </c:pt>
                <c:pt idx="447">
                  <c:v>40018</c:v>
                </c:pt>
                <c:pt idx="448">
                  <c:v>40025</c:v>
                </c:pt>
                <c:pt idx="449">
                  <c:v>40032</c:v>
                </c:pt>
                <c:pt idx="450">
                  <c:v>40039</c:v>
                </c:pt>
                <c:pt idx="451">
                  <c:v>40046</c:v>
                </c:pt>
                <c:pt idx="452">
                  <c:v>40053</c:v>
                </c:pt>
                <c:pt idx="453">
                  <c:v>40060</c:v>
                </c:pt>
                <c:pt idx="454">
                  <c:v>40067</c:v>
                </c:pt>
                <c:pt idx="455">
                  <c:v>40074</c:v>
                </c:pt>
                <c:pt idx="456">
                  <c:v>40081</c:v>
                </c:pt>
                <c:pt idx="457">
                  <c:v>40088</c:v>
                </c:pt>
                <c:pt idx="458">
                  <c:v>40095</c:v>
                </c:pt>
                <c:pt idx="459">
                  <c:v>40102</c:v>
                </c:pt>
                <c:pt idx="460">
                  <c:v>40109</c:v>
                </c:pt>
                <c:pt idx="461">
                  <c:v>40116</c:v>
                </c:pt>
                <c:pt idx="462">
                  <c:v>40123</c:v>
                </c:pt>
                <c:pt idx="463">
                  <c:v>40130</c:v>
                </c:pt>
                <c:pt idx="464">
                  <c:v>40137</c:v>
                </c:pt>
                <c:pt idx="465">
                  <c:v>40144</c:v>
                </c:pt>
                <c:pt idx="466">
                  <c:v>40151</c:v>
                </c:pt>
                <c:pt idx="467">
                  <c:v>40158</c:v>
                </c:pt>
                <c:pt idx="468">
                  <c:v>40165</c:v>
                </c:pt>
                <c:pt idx="469">
                  <c:v>40172</c:v>
                </c:pt>
                <c:pt idx="470">
                  <c:v>40179</c:v>
                </c:pt>
                <c:pt idx="471">
                  <c:v>40186</c:v>
                </c:pt>
                <c:pt idx="472">
                  <c:v>40193</c:v>
                </c:pt>
                <c:pt idx="473">
                  <c:v>40200</c:v>
                </c:pt>
                <c:pt idx="474">
                  <c:v>40207</c:v>
                </c:pt>
                <c:pt idx="475">
                  <c:v>40214</c:v>
                </c:pt>
                <c:pt idx="476">
                  <c:v>40221</c:v>
                </c:pt>
                <c:pt idx="477">
                  <c:v>40228</c:v>
                </c:pt>
                <c:pt idx="478">
                  <c:v>40235</c:v>
                </c:pt>
                <c:pt idx="479">
                  <c:v>40242</c:v>
                </c:pt>
                <c:pt idx="480">
                  <c:v>40249</c:v>
                </c:pt>
                <c:pt idx="481">
                  <c:v>40256</c:v>
                </c:pt>
                <c:pt idx="482">
                  <c:v>40263</c:v>
                </c:pt>
                <c:pt idx="483">
                  <c:v>40270</c:v>
                </c:pt>
                <c:pt idx="484">
                  <c:v>40277</c:v>
                </c:pt>
                <c:pt idx="485">
                  <c:v>40284</c:v>
                </c:pt>
                <c:pt idx="486">
                  <c:v>40291</c:v>
                </c:pt>
                <c:pt idx="487">
                  <c:v>40298</c:v>
                </c:pt>
                <c:pt idx="488">
                  <c:v>40305</c:v>
                </c:pt>
                <c:pt idx="489">
                  <c:v>40312</c:v>
                </c:pt>
                <c:pt idx="490">
                  <c:v>40319</c:v>
                </c:pt>
                <c:pt idx="491">
                  <c:v>40326</c:v>
                </c:pt>
                <c:pt idx="492">
                  <c:v>40333</c:v>
                </c:pt>
                <c:pt idx="493">
                  <c:v>40340</c:v>
                </c:pt>
                <c:pt idx="494">
                  <c:v>40347</c:v>
                </c:pt>
                <c:pt idx="495">
                  <c:v>40354</c:v>
                </c:pt>
                <c:pt idx="496">
                  <c:v>40361</c:v>
                </c:pt>
                <c:pt idx="497">
                  <c:v>40368</c:v>
                </c:pt>
                <c:pt idx="498">
                  <c:v>40375</c:v>
                </c:pt>
                <c:pt idx="499">
                  <c:v>40382</c:v>
                </c:pt>
                <c:pt idx="500">
                  <c:v>40389</c:v>
                </c:pt>
                <c:pt idx="501">
                  <c:v>40396</c:v>
                </c:pt>
                <c:pt idx="502">
                  <c:v>40403</c:v>
                </c:pt>
                <c:pt idx="503">
                  <c:v>40410</c:v>
                </c:pt>
                <c:pt idx="504">
                  <c:v>40417</c:v>
                </c:pt>
                <c:pt idx="505">
                  <c:v>40424</c:v>
                </c:pt>
                <c:pt idx="506">
                  <c:v>40431</c:v>
                </c:pt>
                <c:pt idx="507">
                  <c:v>40438</c:v>
                </c:pt>
                <c:pt idx="508">
                  <c:v>40445</c:v>
                </c:pt>
                <c:pt idx="509">
                  <c:v>40452</c:v>
                </c:pt>
                <c:pt idx="510">
                  <c:v>40459</c:v>
                </c:pt>
                <c:pt idx="511">
                  <c:v>40466</c:v>
                </c:pt>
                <c:pt idx="512">
                  <c:v>40473</c:v>
                </c:pt>
                <c:pt idx="513">
                  <c:v>40480</c:v>
                </c:pt>
                <c:pt idx="514">
                  <c:v>40487</c:v>
                </c:pt>
                <c:pt idx="515">
                  <c:v>40494</c:v>
                </c:pt>
                <c:pt idx="516">
                  <c:v>40501</c:v>
                </c:pt>
                <c:pt idx="517">
                  <c:v>40508</c:v>
                </c:pt>
                <c:pt idx="518">
                  <c:v>40515</c:v>
                </c:pt>
                <c:pt idx="519">
                  <c:v>40522</c:v>
                </c:pt>
                <c:pt idx="520">
                  <c:v>40529</c:v>
                </c:pt>
                <c:pt idx="521">
                  <c:v>40536</c:v>
                </c:pt>
                <c:pt idx="522">
                  <c:v>40543</c:v>
                </c:pt>
                <c:pt idx="523">
                  <c:v>40550</c:v>
                </c:pt>
                <c:pt idx="524">
                  <c:v>40557</c:v>
                </c:pt>
                <c:pt idx="525">
                  <c:v>40564</c:v>
                </c:pt>
                <c:pt idx="526">
                  <c:v>40571</c:v>
                </c:pt>
                <c:pt idx="527">
                  <c:v>40578</c:v>
                </c:pt>
                <c:pt idx="528">
                  <c:v>40585</c:v>
                </c:pt>
                <c:pt idx="529">
                  <c:v>40592</c:v>
                </c:pt>
                <c:pt idx="530">
                  <c:v>40599</c:v>
                </c:pt>
                <c:pt idx="531">
                  <c:v>40606</c:v>
                </c:pt>
                <c:pt idx="532">
                  <c:v>40613</c:v>
                </c:pt>
                <c:pt idx="533">
                  <c:v>40620</c:v>
                </c:pt>
                <c:pt idx="534">
                  <c:v>40627</c:v>
                </c:pt>
                <c:pt idx="535">
                  <c:v>40634</c:v>
                </c:pt>
                <c:pt idx="536">
                  <c:v>40641</c:v>
                </c:pt>
                <c:pt idx="537">
                  <c:v>40648</c:v>
                </c:pt>
                <c:pt idx="538">
                  <c:v>40655</c:v>
                </c:pt>
                <c:pt idx="539">
                  <c:v>40662</c:v>
                </c:pt>
                <c:pt idx="540">
                  <c:v>40669</c:v>
                </c:pt>
                <c:pt idx="541">
                  <c:v>40676</c:v>
                </c:pt>
                <c:pt idx="542">
                  <c:v>40683</c:v>
                </c:pt>
                <c:pt idx="543">
                  <c:v>40690</c:v>
                </c:pt>
                <c:pt idx="544">
                  <c:v>40697</c:v>
                </c:pt>
                <c:pt idx="545">
                  <c:v>40704</c:v>
                </c:pt>
                <c:pt idx="546">
                  <c:v>40711</c:v>
                </c:pt>
                <c:pt idx="547">
                  <c:v>40718</c:v>
                </c:pt>
                <c:pt idx="548">
                  <c:v>40725</c:v>
                </c:pt>
                <c:pt idx="549">
                  <c:v>40732</c:v>
                </c:pt>
                <c:pt idx="550">
                  <c:v>40739</c:v>
                </c:pt>
                <c:pt idx="551">
                  <c:v>40746</c:v>
                </c:pt>
                <c:pt idx="552">
                  <c:v>40753</c:v>
                </c:pt>
                <c:pt idx="553">
                  <c:v>40760</c:v>
                </c:pt>
                <c:pt idx="554">
                  <c:v>40767</c:v>
                </c:pt>
                <c:pt idx="555">
                  <c:v>40774</c:v>
                </c:pt>
                <c:pt idx="556">
                  <c:v>40781</c:v>
                </c:pt>
                <c:pt idx="557">
                  <c:v>40788</c:v>
                </c:pt>
                <c:pt idx="558">
                  <c:v>40795</c:v>
                </c:pt>
                <c:pt idx="559">
                  <c:v>40802</c:v>
                </c:pt>
                <c:pt idx="560">
                  <c:v>40809</c:v>
                </c:pt>
                <c:pt idx="561">
                  <c:v>40816</c:v>
                </c:pt>
                <c:pt idx="562">
                  <c:v>40823</c:v>
                </c:pt>
                <c:pt idx="563">
                  <c:v>40830</c:v>
                </c:pt>
                <c:pt idx="564">
                  <c:v>40837</c:v>
                </c:pt>
                <c:pt idx="565">
                  <c:v>40844</c:v>
                </c:pt>
                <c:pt idx="566">
                  <c:v>40851</c:v>
                </c:pt>
                <c:pt idx="567">
                  <c:v>40858</c:v>
                </c:pt>
                <c:pt idx="568">
                  <c:v>40865</c:v>
                </c:pt>
                <c:pt idx="569">
                  <c:v>40872</c:v>
                </c:pt>
                <c:pt idx="570">
                  <c:v>40879</c:v>
                </c:pt>
                <c:pt idx="571">
                  <c:v>40886</c:v>
                </c:pt>
                <c:pt idx="572">
                  <c:v>40893</c:v>
                </c:pt>
                <c:pt idx="573">
                  <c:v>40900</c:v>
                </c:pt>
                <c:pt idx="574">
                  <c:v>40907</c:v>
                </c:pt>
                <c:pt idx="575">
                  <c:v>40914</c:v>
                </c:pt>
                <c:pt idx="576">
                  <c:v>40921</c:v>
                </c:pt>
                <c:pt idx="577">
                  <c:v>40928</c:v>
                </c:pt>
                <c:pt idx="578">
                  <c:v>40935</c:v>
                </c:pt>
                <c:pt idx="579">
                  <c:v>40942</c:v>
                </c:pt>
                <c:pt idx="580">
                  <c:v>40949</c:v>
                </c:pt>
                <c:pt idx="581">
                  <c:v>40956</c:v>
                </c:pt>
                <c:pt idx="582">
                  <c:v>40963</c:v>
                </c:pt>
                <c:pt idx="583">
                  <c:v>40970</c:v>
                </c:pt>
                <c:pt idx="584">
                  <c:v>40977</c:v>
                </c:pt>
                <c:pt idx="585">
                  <c:v>40984</c:v>
                </c:pt>
                <c:pt idx="586">
                  <c:v>40991</c:v>
                </c:pt>
                <c:pt idx="587">
                  <c:v>40998</c:v>
                </c:pt>
                <c:pt idx="588">
                  <c:v>41005</c:v>
                </c:pt>
                <c:pt idx="589">
                  <c:v>41012</c:v>
                </c:pt>
                <c:pt idx="590">
                  <c:v>41019</c:v>
                </c:pt>
                <c:pt idx="591">
                  <c:v>41026</c:v>
                </c:pt>
                <c:pt idx="592">
                  <c:v>41033</c:v>
                </c:pt>
                <c:pt idx="593">
                  <c:v>41040</c:v>
                </c:pt>
                <c:pt idx="594">
                  <c:v>41047</c:v>
                </c:pt>
                <c:pt idx="595">
                  <c:v>41054</c:v>
                </c:pt>
                <c:pt idx="596">
                  <c:v>41061</c:v>
                </c:pt>
                <c:pt idx="597">
                  <c:v>41068</c:v>
                </c:pt>
                <c:pt idx="598">
                  <c:v>41075</c:v>
                </c:pt>
                <c:pt idx="599">
                  <c:v>41082</c:v>
                </c:pt>
                <c:pt idx="600">
                  <c:v>41089</c:v>
                </c:pt>
                <c:pt idx="601">
                  <c:v>41096</c:v>
                </c:pt>
                <c:pt idx="602">
                  <c:v>41103</c:v>
                </c:pt>
                <c:pt idx="603">
                  <c:v>41110</c:v>
                </c:pt>
                <c:pt idx="604">
                  <c:v>41117</c:v>
                </c:pt>
                <c:pt idx="605">
                  <c:v>41124</c:v>
                </c:pt>
                <c:pt idx="606">
                  <c:v>41131</c:v>
                </c:pt>
                <c:pt idx="607">
                  <c:v>41138</c:v>
                </c:pt>
                <c:pt idx="608">
                  <c:v>41145</c:v>
                </c:pt>
                <c:pt idx="609">
                  <c:v>41152</c:v>
                </c:pt>
                <c:pt idx="610">
                  <c:v>41159</c:v>
                </c:pt>
                <c:pt idx="611">
                  <c:v>41166</c:v>
                </c:pt>
                <c:pt idx="612">
                  <c:v>41173</c:v>
                </c:pt>
                <c:pt idx="613">
                  <c:v>41180</c:v>
                </c:pt>
                <c:pt idx="614">
                  <c:v>41187</c:v>
                </c:pt>
                <c:pt idx="615">
                  <c:v>41194</c:v>
                </c:pt>
                <c:pt idx="616">
                  <c:v>41201</c:v>
                </c:pt>
                <c:pt idx="617">
                  <c:v>41208</c:v>
                </c:pt>
                <c:pt idx="618">
                  <c:v>41215</c:v>
                </c:pt>
                <c:pt idx="619">
                  <c:v>41222</c:v>
                </c:pt>
                <c:pt idx="620">
                  <c:v>41229</c:v>
                </c:pt>
                <c:pt idx="621">
                  <c:v>41236</c:v>
                </c:pt>
                <c:pt idx="622">
                  <c:v>41243</c:v>
                </c:pt>
                <c:pt idx="623">
                  <c:v>41250</c:v>
                </c:pt>
                <c:pt idx="624">
                  <c:v>41257</c:v>
                </c:pt>
                <c:pt idx="625">
                  <c:v>41264</c:v>
                </c:pt>
                <c:pt idx="626">
                  <c:v>41271</c:v>
                </c:pt>
                <c:pt idx="627">
                  <c:v>41278</c:v>
                </c:pt>
                <c:pt idx="628">
                  <c:v>41285</c:v>
                </c:pt>
                <c:pt idx="629">
                  <c:v>41292</c:v>
                </c:pt>
                <c:pt idx="630">
                  <c:v>41299</c:v>
                </c:pt>
                <c:pt idx="631">
                  <c:v>41306</c:v>
                </c:pt>
                <c:pt idx="632">
                  <c:v>41313</c:v>
                </c:pt>
                <c:pt idx="633">
                  <c:v>41320</c:v>
                </c:pt>
                <c:pt idx="634">
                  <c:v>41327</c:v>
                </c:pt>
                <c:pt idx="635">
                  <c:v>41334</c:v>
                </c:pt>
                <c:pt idx="636">
                  <c:v>41341</c:v>
                </c:pt>
                <c:pt idx="637">
                  <c:v>41348</c:v>
                </c:pt>
                <c:pt idx="638">
                  <c:v>41355</c:v>
                </c:pt>
                <c:pt idx="639">
                  <c:v>41362</c:v>
                </c:pt>
                <c:pt idx="640">
                  <c:v>41369</c:v>
                </c:pt>
                <c:pt idx="641">
                  <c:v>41376</c:v>
                </c:pt>
                <c:pt idx="642">
                  <c:v>41383</c:v>
                </c:pt>
                <c:pt idx="643">
                  <c:v>41390</c:v>
                </c:pt>
                <c:pt idx="644">
                  <c:v>41397</c:v>
                </c:pt>
                <c:pt idx="645">
                  <c:v>41404</c:v>
                </c:pt>
                <c:pt idx="646">
                  <c:v>41411</c:v>
                </c:pt>
                <c:pt idx="647">
                  <c:v>41418</c:v>
                </c:pt>
                <c:pt idx="648">
                  <c:v>41425</c:v>
                </c:pt>
                <c:pt idx="649">
                  <c:v>41432</c:v>
                </c:pt>
                <c:pt idx="650">
                  <c:v>41439</c:v>
                </c:pt>
                <c:pt idx="651">
                  <c:v>41446</c:v>
                </c:pt>
                <c:pt idx="652">
                  <c:v>41453</c:v>
                </c:pt>
                <c:pt idx="653">
                  <c:v>41460</c:v>
                </c:pt>
                <c:pt idx="654">
                  <c:v>41467</c:v>
                </c:pt>
                <c:pt idx="655">
                  <c:v>41474</c:v>
                </c:pt>
                <c:pt idx="656">
                  <c:v>41481</c:v>
                </c:pt>
                <c:pt idx="657">
                  <c:v>41488</c:v>
                </c:pt>
                <c:pt idx="658">
                  <c:v>41495</c:v>
                </c:pt>
                <c:pt idx="659">
                  <c:v>41502</c:v>
                </c:pt>
                <c:pt idx="660">
                  <c:v>41509</c:v>
                </c:pt>
                <c:pt idx="661">
                  <c:v>41516</c:v>
                </c:pt>
                <c:pt idx="662">
                  <c:v>41523</c:v>
                </c:pt>
                <c:pt idx="663">
                  <c:v>41530</c:v>
                </c:pt>
                <c:pt idx="664">
                  <c:v>41537</c:v>
                </c:pt>
                <c:pt idx="665">
                  <c:v>41544</c:v>
                </c:pt>
                <c:pt idx="666">
                  <c:v>41551</c:v>
                </c:pt>
                <c:pt idx="667">
                  <c:v>41558</c:v>
                </c:pt>
                <c:pt idx="668">
                  <c:v>41565</c:v>
                </c:pt>
                <c:pt idx="669">
                  <c:v>41572</c:v>
                </c:pt>
                <c:pt idx="670">
                  <c:v>41579</c:v>
                </c:pt>
                <c:pt idx="671">
                  <c:v>41586</c:v>
                </c:pt>
                <c:pt idx="672">
                  <c:v>41593</c:v>
                </c:pt>
                <c:pt idx="673">
                  <c:v>41600</c:v>
                </c:pt>
                <c:pt idx="674">
                  <c:v>41607</c:v>
                </c:pt>
                <c:pt idx="675">
                  <c:v>41614</c:v>
                </c:pt>
                <c:pt idx="676">
                  <c:v>41621</c:v>
                </c:pt>
                <c:pt idx="677">
                  <c:v>41628</c:v>
                </c:pt>
                <c:pt idx="678">
                  <c:v>41635</c:v>
                </c:pt>
                <c:pt idx="679">
                  <c:v>41642</c:v>
                </c:pt>
                <c:pt idx="680">
                  <c:v>41649</c:v>
                </c:pt>
                <c:pt idx="681">
                  <c:v>41656</c:v>
                </c:pt>
                <c:pt idx="682">
                  <c:v>41663</c:v>
                </c:pt>
                <c:pt idx="683">
                  <c:v>41670</c:v>
                </c:pt>
                <c:pt idx="684">
                  <c:v>41677</c:v>
                </c:pt>
                <c:pt idx="685">
                  <c:v>41684</c:v>
                </c:pt>
                <c:pt idx="686">
                  <c:v>41691</c:v>
                </c:pt>
                <c:pt idx="687">
                  <c:v>41698</c:v>
                </c:pt>
                <c:pt idx="688">
                  <c:v>41705</c:v>
                </c:pt>
                <c:pt idx="689">
                  <c:v>41712</c:v>
                </c:pt>
                <c:pt idx="690">
                  <c:v>41719</c:v>
                </c:pt>
                <c:pt idx="691">
                  <c:v>41726</c:v>
                </c:pt>
                <c:pt idx="692">
                  <c:v>41733</c:v>
                </c:pt>
                <c:pt idx="693">
                  <c:v>41740</c:v>
                </c:pt>
                <c:pt idx="694">
                  <c:v>41747</c:v>
                </c:pt>
                <c:pt idx="695">
                  <c:v>41754</c:v>
                </c:pt>
                <c:pt idx="696">
                  <c:v>41761</c:v>
                </c:pt>
                <c:pt idx="697">
                  <c:v>41768</c:v>
                </c:pt>
                <c:pt idx="698">
                  <c:v>41775</c:v>
                </c:pt>
                <c:pt idx="699">
                  <c:v>41782</c:v>
                </c:pt>
                <c:pt idx="700">
                  <c:v>41789</c:v>
                </c:pt>
                <c:pt idx="701">
                  <c:v>41796</c:v>
                </c:pt>
                <c:pt idx="702">
                  <c:v>41803</c:v>
                </c:pt>
                <c:pt idx="703">
                  <c:v>41810</c:v>
                </c:pt>
                <c:pt idx="704">
                  <c:v>41817</c:v>
                </c:pt>
                <c:pt idx="705">
                  <c:v>41824</c:v>
                </c:pt>
                <c:pt idx="706">
                  <c:v>41831</c:v>
                </c:pt>
                <c:pt idx="707">
                  <c:v>41838</c:v>
                </c:pt>
                <c:pt idx="708">
                  <c:v>41845</c:v>
                </c:pt>
                <c:pt idx="709">
                  <c:v>41852</c:v>
                </c:pt>
                <c:pt idx="710">
                  <c:v>41859</c:v>
                </c:pt>
                <c:pt idx="711">
                  <c:v>41866</c:v>
                </c:pt>
                <c:pt idx="712">
                  <c:v>41873</c:v>
                </c:pt>
                <c:pt idx="713">
                  <c:v>41880</c:v>
                </c:pt>
                <c:pt idx="714">
                  <c:v>41887</c:v>
                </c:pt>
                <c:pt idx="715">
                  <c:v>41894</c:v>
                </c:pt>
                <c:pt idx="716">
                  <c:v>41901</c:v>
                </c:pt>
                <c:pt idx="717">
                  <c:v>41908</c:v>
                </c:pt>
                <c:pt idx="718">
                  <c:v>41915</c:v>
                </c:pt>
                <c:pt idx="719">
                  <c:v>41922</c:v>
                </c:pt>
                <c:pt idx="720">
                  <c:v>41929</c:v>
                </c:pt>
                <c:pt idx="721">
                  <c:v>41936</c:v>
                </c:pt>
                <c:pt idx="722">
                  <c:v>41943</c:v>
                </c:pt>
                <c:pt idx="723">
                  <c:v>41950</c:v>
                </c:pt>
                <c:pt idx="724">
                  <c:v>41957</c:v>
                </c:pt>
                <c:pt idx="725">
                  <c:v>41964</c:v>
                </c:pt>
                <c:pt idx="726">
                  <c:v>41971</c:v>
                </c:pt>
                <c:pt idx="727">
                  <c:v>41978</c:v>
                </c:pt>
                <c:pt idx="728">
                  <c:v>41985</c:v>
                </c:pt>
                <c:pt idx="729">
                  <c:v>41992</c:v>
                </c:pt>
                <c:pt idx="730">
                  <c:v>41999</c:v>
                </c:pt>
                <c:pt idx="731">
                  <c:v>42006</c:v>
                </c:pt>
                <c:pt idx="732">
                  <c:v>42013</c:v>
                </c:pt>
                <c:pt idx="733">
                  <c:v>42020</c:v>
                </c:pt>
                <c:pt idx="734">
                  <c:v>42027</c:v>
                </c:pt>
                <c:pt idx="735">
                  <c:v>42034</c:v>
                </c:pt>
                <c:pt idx="736">
                  <c:v>42041</c:v>
                </c:pt>
                <c:pt idx="737">
                  <c:v>42048</c:v>
                </c:pt>
                <c:pt idx="738">
                  <c:v>42055</c:v>
                </c:pt>
                <c:pt idx="739">
                  <c:v>42062</c:v>
                </c:pt>
                <c:pt idx="740">
                  <c:v>42069</c:v>
                </c:pt>
                <c:pt idx="741">
                  <c:v>42076</c:v>
                </c:pt>
                <c:pt idx="742">
                  <c:v>42083</c:v>
                </c:pt>
                <c:pt idx="743">
                  <c:v>42090</c:v>
                </c:pt>
                <c:pt idx="744">
                  <c:v>42097</c:v>
                </c:pt>
                <c:pt idx="745">
                  <c:v>42104</c:v>
                </c:pt>
                <c:pt idx="746">
                  <c:v>42111</c:v>
                </c:pt>
                <c:pt idx="747">
                  <c:v>42118</c:v>
                </c:pt>
                <c:pt idx="748">
                  <c:v>42125</c:v>
                </c:pt>
                <c:pt idx="749">
                  <c:v>42132</c:v>
                </c:pt>
                <c:pt idx="750">
                  <c:v>42139</c:v>
                </c:pt>
                <c:pt idx="751">
                  <c:v>42146</c:v>
                </c:pt>
                <c:pt idx="752">
                  <c:v>42153</c:v>
                </c:pt>
                <c:pt idx="753">
                  <c:v>42160</c:v>
                </c:pt>
                <c:pt idx="754">
                  <c:v>42167</c:v>
                </c:pt>
                <c:pt idx="755">
                  <c:v>42174</c:v>
                </c:pt>
                <c:pt idx="756">
                  <c:v>42181</c:v>
                </c:pt>
                <c:pt idx="757">
                  <c:v>42188</c:v>
                </c:pt>
                <c:pt idx="758">
                  <c:v>42195</c:v>
                </c:pt>
                <c:pt idx="759">
                  <c:v>42202</c:v>
                </c:pt>
                <c:pt idx="760">
                  <c:v>42209</c:v>
                </c:pt>
                <c:pt idx="761">
                  <c:v>42216</c:v>
                </c:pt>
                <c:pt idx="762">
                  <c:v>42223</c:v>
                </c:pt>
                <c:pt idx="763">
                  <c:v>42230</c:v>
                </c:pt>
                <c:pt idx="764">
                  <c:v>42237</c:v>
                </c:pt>
                <c:pt idx="765">
                  <c:v>42244</c:v>
                </c:pt>
                <c:pt idx="766">
                  <c:v>42251</c:v>
                </c:pt>
                <c:pt idx="767">
                  <c:v>42258</c:v>
                </c:pt>
                <c:pt idx="768">
                  <c:v>42265</c:v>
                </c:pt>
                <c:pt idx="769">
                  <c:v>42272</c:v>
                </c:pt>
                <c:pt idx="770">
                  <c:v>42279</c:v>
                </c:pt>
                <c:pt idx="771">
                  <c:v>42286</c:v>
                </c:pt>
                <c:pt idx="772">
                  <c:v>42293</c:v>
                </c:pt>
                <c:pt idx="773">
                  <c:v>42300</c:v>
                </c:pt>
                <c:pt idx="774">
                  <c:v>42307</c:v>
                </c:pt>
                <c:pt idx="775">
                  <c:v>42314</c:v>
                </c:pt>
                <c:pt idx="776">
                  <c:v>42321</c:v>
                </c:pt>
                <c:pt idx="777">
                  <c:v>42328</c:v>
                </c:pt>
                <c:pt idx="778">
                  <c:v>42335</c:v>
                </c:pt>
                <c:pt idx="779">
                  <c:v>42342</c:v>
                </c:pt>
                <c:pt idx="780">
                  <c:v>42349</c:v>
                </c:pt>
                <c:pt idx="781">
                  <c:v>42356</c:v>
                </c:pt>
                <c:pt idx="782">
                  <c:v>42363</c:v>
                </c:pt>
                <c:pt idx="783">
                  <c:v>42370</c:v>
                </c:pt>
                <c:pt idx="784">
                  <c:v>42377</c:v>
                </c:pt>
                <c:pt idx="785">
                  <c:v>42384</c:v>
                </c:pt>
                <c:pt idx="786">
                  <c:v>42391</c:v>
                </c:pt>
                <c:pt idx="787">
                  <c:v>42398</c:v>
                </c:pt>
                <c:pt idx="788">
                  <c:v>42405</c:v>
                </c:pt>
                <c:pt idx="789">
                  <c:v>42412</c:v>
                </c:pt>
                <c:pt idx="790">
                  <c:v>42419</c:v>
                </c:pt>
                <c:pt idx="791">
                  <c:v>42426</c:v>
                </c:pt>
                <c:pt idx="792">
                  <c:v>42433</c:v>
                </c:pt>
                <c:pt idx="793">
                  <c:v>42440</c:v>
                </c:pt>
                <c:pt idx="794">
                  <c:v>42447</c:v>
                </c:pt>
                <c:pt idx="795">
                  <c:v>42454</c:v>
                </c:pt>
                <c:pt idx="796">
                  <c:v>42461</c:v>
                </c:pt>
                <c:pt idx="797">
                  <c:v>42468</c:v>
                </c:pt>
                <c:pt idx="798">
                  <c:v>42475</c:v>
                </c:pt>
                <c:pt idx="799">
                  <c:v>42482</c:v>
                </c:pt>
                <c:pt idx="800">
                  <c:v>42489</c:v>
                </c:pt>
                <c:pt idx="801">
                  <c:v>42496</c:v>
                </c:pt>
                <c:pt idx="802">
                  <c:v>42503</c:v>
                </c:pt>
                <c:pt idx="803">
                  <c:v>42510</c:v>
                </c:pt>
                <c:pt idx="804">
                  <c:v>42517</c:v>
                </c:pt>
                <c:pt idx="805">
                  <c:v>42524</c:v>
                </c:pt>
                <c:pt idx="806">
                  <c:v>42531</c:v>
                </c:pt>
                <c:pt idx="807">
                  <c:v>42538</c:v>
                </c:pt>
                <c:pt idx="808">
                  <c:v>42545</c:v>
                </c:pt>
                <c:pt idx="809">
                  <c:v>42552</c:v>
                </c:pt>
                <c:pt idx="810">
                  <c:v>42559</c:v>
                </c:pt>
                <c:pt idx="811">
                  <c:v>42566</c:v>
                </c:pt>
                <c:pt idx="812">
                  <c:v>42573</c:v>
                </c:pt>
                <c:pt idx="813">
                  <c:v>42580</c:v>
                </c:pt>
                <c:pt idx="814">
                  <c:v>42587</c:v>
                </c:pt>
                <c:pt idx="815">
                  <c:v>42594</c:v>
                </c:pt>
                <c:pt idx="816">
                  <c:v>42601</c:v>
                </c:pt>
                <c:pt idx="817">
                  <c:v>42608</c:v>
                </c:pt>
                <c:pt idx="818">
                  <c:v>42615</c:v>
                </c:pt>
                <c:pt idx="819">
                  <c:v>42622</c:v>
                </c:pt>
                <c:pt idx="820">
                  <c:v>42629</c:v>
                </c:pt>
                <c:pt idx="821">
                  <c:v>42636</c:v>
                </c:pt>
                <c:pt idx="822">
                  <c:v>42643</c:v>
                </c:pt>
                <c:pt idx="823">
                  <c:v>42650</c:v>
                </c:pt>
                <c:pt idx="824">
                  <c:v>42657</c:v>
                </c:pt>
                <c:pt idx="825">
                  <c:v>42664</c:v>
                </c:pt>
                <c:pt idx="826">
                  <c:v>42671</c:v>
                </c:pt>
                <c:pt idx="827">
                  <c:v>42678</c:v>
                </c:pt>
                <c:pt idx="828">
                  <c:v>42685</c:v>
                </c:pt>
                <c:pt idx="829">
                  <c:v>42692</c:v>
                </c:pt>
                <c:pt idx="830">
                  <c:v>42699</c:v>
                </c:pt>
                <c:pt idx="831">
                  <c:v>42706</c:v>
                </c:pt>
                <c:pt idx="832">
                  <c:v>42713</c:v>
                </c:pt>
                <c:pt idx="833">
                  <c:v>42720</c:v>
                </c:pt>
                <c:pt idx="834">
                  <c:v>42727</c:v>
                </c:pt>
                <c:pt idx="835">
                  <c:v>42734</c:v>
                </c:pt>
                <c:pt idx="836">
                  <c:v>42741</c:v>
                </c:pt>
                <c:pt idx="837">
                  <c:v>42748</c:v>
                </c:pt>
                <c:pt idx="838">
                  <c:v>42755</c:v>
                </c:pt>
                <c:pt idx="839">
                  <c:v>42762</c:v>
                </c:pt>
                <c:pt idx="840">
                  <c:v>42769</c:v>
                </c:pt>
                <c:pt idx="841">
                  <c:v>42776</c:v>
                </c:pt>
                <c:pt idx="842">
                  <c:v>42783</c:v>
                </c:pt>
                <c:pt idx="843">
                  <c:v>42790</c:v>
                </c:pt>
                <c:pt idx="844">
                  <c:v>42797</c:v>
                </c:pt>
                <c:pt idx="845">
                  <c:v>42804</c:v>
                </c:pt>
                <c:pt idx="846">
                  <c:v>42811</c:v>
                </c:pt>
                <c:pt idx="847">
                  <c:v>42818</c:v>
                </c:pt>
                <c:pt idx="848">
                  <c:v>42825</c:v>
                </c:pt>
                <c:pt idx="849">
                  <c:v>42832</c:v>
                </c:pt>
                <c:pt idx="850">
                  <c:v>42839</c:v>
                </c:pt>
                <c:pt idx="851">
                  <c:v>42846</c:v>
                </c:pt>
                <c:pt idx="852">
                  <c:v>42853</c:v>
                </c:pt>
                <c:pt idx="853">
                  <c:v>42860</c:v>
                </c:pt>
                <c:pt idx="854">
                  <c:v>42867</c:v>
                </c:pt>
                <c:pt idx="855">
                  <c:v>42874</c:v>
                </c:pt>
                <c:pt idx="856">
                  <c:v>42881</c:v>
                </c:pt>
                <c:pt idx="857">
                  <c:v>42888</c:v>
                </c:pt>
                <c:pt idx="858">
                  <c:v>42895</c:v>
                </c:pt>
                <c:pt idx="859">
                  <c:v>42902</c:v>
                </c:pt>
                <c:pt idx="860">
                  <c:v>42909</c:v>
                </c:pt>
                <c:pt idx="861">
                  <c:v>42916</c:v>
                </c:pt>
                <c:pt idx="862">
                  <c:v>42923</c:v>
                </c:pt>
                <c:pt idx="863">
                  <c:v>42930</c:v>
                </c:pt>
                <c:pt idx="864">
                  <c:v>42937</c:v>
                </c:pt>
                <c:pt idx="865">
                  <c:v>42944</c:v>
                </c:pt>
                <c:pt idx="866">
                  <c:v>42951</c:v>
                </c:pt>
                <c:pt idx="867">
                  <c:v>42958</c:v>
                </c:pt>
                <c:pt idx="868">
                  <c:v>42965</c:v>
                </c:pt>
                <c:pt idx="869">
                  <c:v>42972</c:v>
                </c:pt>
                <c:pt idx="870">
                  <c:v>42979</c:v>
                </c:pt>
                <c:pt idx="871">
                  <c:v>42986</c:v>
                </c:pt>
                <c:pt idx="872">
                  <c:v>42993</c:v>
                </c:pt>
                <c:pt idx="873">
                  <c:v>43000</c:v>
                </c:pt>
                <c:pt idx="874">
                  <c:v>43007</c:v>
                </c:pt>
                <c:pt idx="875">
                  <c:v>43014</c:v>
                </c:pt>
                <c:pt idx="876">
                  <c:v>43021</c:v>
                </c:pt>
                <c:pt idx="877">
                  <c:v>43028</c:v>
                </c:pt>
                <c:pt idx="878">
                  <c:v>43035</c:v>
                </c:pt>
                <c:pt idx="879">
                  <c:v>43042</c:v>
                </c:pt>
                <c:pt idx="880">
                  <c:v>43049</c:v>
                </c:pt>
                <c:pt idx="881">
                  <c:v>43056</c:v>
                </c:pt>
                <c:pt idx="882">
                  <c:v>43063</c:v>
                </c:pt>
                <c:pt idx="883">
                  <c:v>43070</c:v>
                </c:pt>
                <c:pt idx="884">
                  <c:v>43077</c:v>
                </c:pt>
                <c:pt idx="885">
                  <c:v>43084</c:v>
                </c:pt>
                <c:pt idx="886">
                  <c:v>43091</c:v>
                </c:pt>
                <c:pt idx="887">
                  <c:v>43098</c:v>
                </c:pt>
                <c:pt idx="888">
                  <c:v>43105</c:v>
                </c:pt>
                <c:pt idx="889">
                  <c:v>43112</c:v>
                </c:pt>
                <c:pt idx="890">
                  <c:v>43119</c:v>
                </c:pt>
                <c:pt idx="891">
                  <c:v>43126</c:v>
                </c:pt>
                <c:pt idx="892">
                  <c:v>43133</c:v>
                </c:pt>
                <c:pt idx="893">
                  <c:v>43140</c:v>
                </c:pt>
                <c:pt idx="894">
                  <c:v>43147</c:v>
                </c:pt>
                <c:pt idx="895">
                  <c:v>43154</c:v>
                </c:pt>
                <c:pt idx="896">
                  <c:v>43161</c:v>
                </c:pt>
                <c:pt idx="897">
                  <c:v>43168</c:v>
                </c:pt>
                <c:pt idx="898">
                  <c:v>43175</c:v>
                </c:pt>
                <c:pt idx="899">
                  <c:v>43182</c:v>
                </c:pt>
                <c:pt idx="900">
                  <c:v>43189</c:v>
                </c:pt>
                <c:pt idx="901">
                  <c:v>43196</c:v>
                </c:pt>
                <c:pt idx="902">
                  <c:v>43203</c:v>
                </c:pt>
                <c:pt idx="903">
                  <c:v>43210</c:v>
                </c:pt>
                <c:pt idx="904">
                  <c:v>43217</c:v>
                </c:pt>
                <c:pt idx="905">
                  <c:v>43224</c:v>
                </c:pt>
                <c:pt idx="906">
                  <c:v>43231</c:v>
                </c:pt>
                <c:pt idx="907">
                  <c:v>43238</c:v>
                </c:pt>
                <c:pt idx="908">
                  <c:v>43245</c:v>
                </c:pt>
                <c:pt idx="909">
                  <c:v>43252</c:v>
                </c:pt>
                <c:pt idx="910">
                  <c:v>43259</c:v>
                </c:pt>
                <c:pt idx="911">
                  <c:v>43266</c:v>
                </c:pt>
                <c:pt idx="912">
                  <c:v>43273</c:v>
                </c:pt>
                <c:pt idx="913">
                  <c:v>43280</c:v>
                </c:pt>
                <c:pt idx="914">
                  <c:v>43287</c:v>
                </c:pt>
                <c:pt idx="915">
                  <c:v>43294</c:v>
                </c:pt>
                <c:pt idx="916">
                  <c:v>43301</c:v>
                </c:pt>
                <c:pt idx="917">
                  <c:v>43308</c:v>
                </c:pt>
                <c:pt idx="918">
                  <c:v>43315</c:v>
                </c:pt>
                <c:pt idx="919">
                  <c:v>43322</c:v>
                </c:pt>
                <c:pt idx="920">
                  <c:v>43329</c:v>
                </c:pt>
                <c:pt idx="921">
                  <c:v>43336</c:v>
                </c:pt>
                <c:pt idx="922">
                  <c:v>43343</c:v>
                </c:pt>
                <c:pt idx="923">
                  <c:v>43350</c:v>
                </c:pt>
                <c:pt idx="924">
                  <c:v>43357</c:v>
                </c:pt>
                <c:pt idx="925">
                  <c:v>43364</c:v>
                </c:pt>
                <c:pt idx="926">
                  <c:v>43371</c:v>
                </c:pt>
                <c:pt idx="927">
                  <c:v>43378</c:v>
                </c:pt>
                <c:pt idx="928">
                  <c:v>43385</c:v>
                </c:pt>
                <c:pt idx="929">
                  <c:v>43392</c:v>
                </c:pt>
                <c:pt idx="930">
                  <c:v>43399</c:v>
                </c:pt>
                <c:pt idx="931">
                  <c:v>43406</c:v>
                </c:pt>
                <c:pt idx="932">
                  <c:v>43413</c:v>
                </c:pt>
                <c:pt idx="933">
                  <c:v>43420</c:v>
                </c:pt>
                <c:pt idx="934">
                  <c:v>43427</c:v>
                </c:pt>
                <c:pt idx="935">
                  <c:v>43434</c:v>
                </c:pt>
                <c:pt idx="936">
                  <c:v>43441</c:v>
                </c:pt>
                <c:pt idx="937">
                  <c:v>43448</c:v>
                </c:pt>
                <c:pt idx="938">
                  <c:v>43455</c:v>
                </c:pt>
                <c:pt idx="939">
                  <c:v>43462</c:v>
                </c:pt>
                <c:pt idx="940">
                  <c:v>43469</c:v>
                </c:pt>
                <c:pt idx="941">
                  <c:v>43476</c:v>
                </c:pt>
                <c:pt idx="942">
                  <c:v>43483</c:v>
                </c:pt>
                <c:pt idx="943">
                  <c:v>43490</c:v>
                </c:pt>
                <c:pt idx="944">
                  <c:v>43497</c:v>
                </c:pt>
                <c:pt idx="945">
                  <c:v>43504</c:v>
                </c:pt>
                <c:pt idx="946">
                  <c:v>43511</c:v>
                </c:pt>
                <c:pt idx="947">
                  <c:v>43518</c:v>
                </c:pt>
                <c:pt idx="948">
                  <c:v>43525</c:v>
                </c:pt>
                <c:pt idx="949">
                  <c:v>43532</c:v>
                </c:pt>
                <c:pt idx="950">
                  <c:v>43539</c:v>
                </c:pt>
                <c:pt idx="951">
                  <c:v>43546</c:v>
                </c:pt>
                <c:pt idx="952">
                  <c:v>43553</c:v>
                </c:pt>
                <c:pt idx="953">
                  <c:v>43560</c:v>
                </c:pt>
                <c:pt idx="954">
                  <c:v>43567</c:v>
                </c:pt>
                <c:pt idx="955">
                  <c:v>43574</c:v>
                </c:pt>
                <c:pt idx="956">
                  <c:v>43581</c:v>
                </c:pt>
                <c:pt idx="957">
                  <c:v>43588</c:v>
                </c:pt>
                <c:pt idx="958">
                  <c:v>43595</c:v>
                </c:pt>
                <c:pt idx="959">
                  <c:v>43602</c:v>
                </c:pt>
                <c:pt idx="960">
                  <c:v>43609</c:v>
                </c:pt>
                <c:pt idx="961">
                  <c:v>43616</c:v>
                </c:pt>
                <c:pt idx="962">
                  <c:v>43623</c:v>
                </c:pt>
                <c:pt idx="963">
                  <c:v>43630</c:v>
                </c:pt>
                <c:pt idx="964">
                  <c:v>43637</c:v>
                </c:pt>
                <c:pt idx="965">
                  <c:v>43644</c:v>
                </c:pt>
                <c:pt idx="966">
                  <c:v>43651</c:v>
                </c:pt>
                <c:pt idx="967">
                  <c:v>43658</c:v>
                </c:pt>
                <c:pt idx="968">
                  <c:v>43665</c:v>
                </c:pt>
                <c:pt idx="969">
                  <c:v>43672</c:v>
                </c:pt>
                <c:pt idx="970">
                  <c:v>43679</c:v>
                </c:pt>
                <c:pt idx="971">
                  <c:v>43686</c:v>
                </c:pt>
                <c:pt idx="972">
                  <c:v>43693</c:v>
                </c:pt>
                <c:pt idx="973">
                  <c:v>43700</c:v>
                </c:pt>
                <c:pt idx="974">
                  <c:v>43707</c:v>
                </c:pt>
                <c:pt idx="975">
                  <c:v>43714</c:v>
                </c:pt>
                <c:pt idx="976">
                  <c:v>43721</c:v>
                </c:pt>
                <c:pt idx="977">
                  <c:v>43728</c:v>
                </c:pt>
                <c:pt idx="978">
                  <c:v>43735</c:v>
                </c:pt>
                <c:pt idx="979">
                  <c:v>43742</c:v>
                </c:pt>
                <c:pt idx="980">
                  <c:v>43749</c:v>
                </c:pt>
                <c:pt idx="981">
                  <c:v>43756</c:v>
                </c:pt>
                <c:pt idx="982">
                  <c:v>43763</c:v>
                </c:pt>
                <c:pt idx="983">
                  <c:v>43770</c:v>
                </c:pt>
                <c:pt idx="984">
                  <c:v>43777</c:v>
                </c:pt>
                <c:pt idx="985">
                  <c:v>43784</c:v>
                </c:pt>
                <c:pt idx="986">
                  <c:v>43791</c:v>
                </c:pt>
                <c:pt idx="987">
                  <c:v>43798</c:v>
                </c:pt>
                <c:pt idx="988">
                  <c:v>43805</c:v>
                </c:pt>
                <c:pt idx="989">
                  <c:v>43812</c:v>
                </c:pt>
                <c:pt idx="990">
                  <c:v>43819</c:v>
                </c:pt>
                <c:pt idx="991">
                  <c:v>43826</c:v>
                </c:pt>
                <c:pt idx="992">
                  <c:v>43833</c:v>
                </c:pt>
                <c:pt idx="993">
                  <c:v>43840</c:v>
                </c:pt>
                <c:pt idx="994">
                  <c:v>43847</c:v>
                </c:pt>
                <c:pt idx="995">
                  <c:v>43854</c:v>
                </c:pt>
                <c:pt idx="996">
                  <c:v>43861</c:v>
                </c:pt>
                <c:pt idx="997">
                  <c:v>43868</c:v>
                </c:pt>
                <c:pt idx="998">
                  <c:v>43875</c:v>
                </c:pt>
                <c:pt idx="999">
                  <c:v>43882</c:v>
                </c:pt>
                <c:pt idx="1000">
                  <c:v>43889</c:v>
                </c:pt>
                <c:pt idx="1001">
                  <c:v>43896</c:v>
                </c:pt>
                <c:pt idx="1002">
                  <c:v>43903</c:v>
                </c:pt>
                <c:pt idx="1003">
                  <c:v>43910</c:v>
                </c:pt>
                <c:pt idx="1004">
                  <c:v>43917</c:v>
                </c:pt>
                <c:pt idx="1005">
                  <c:v>43924</c:v>
                </c:pt>
                <c:pt idx="1006">
                  <c:v>43931</c:v>
                </c:pt>
                <c:pt idx="1007">
                  <c:v>43938</c:v>
                </c:pt>
                <c:pt idx="1008">
                  <c:v>43945</c:v>
                </c:pt>
                <c:pt idx="1009">
                  <c:v>43952</c:v>
                </c:pt>
                <c:pt idx="1010">
                  <c:v>43959</c:v>
                </c:pt>
                <c:pt idx="1011">
                  <c:v>43966</c:v>
                </c:pt>
                <c:pt idx="1012">
                  <c:v>43973</c:v>
                </c:pt>
                <c:pt idx="1013">
                  <c:v>43980</c:v>
                </c:pt>
                <c:pt idx="1014">
                  <c:v>43987</c:v>
                </c:pt>
                <c:pt idx="1015">
                  <c:v>43994</c:v>
                </c:pt>
                <c:pt idx="1016">
                  <c:v>44001</c:v>
                </c:pt>
                <c:pt idx="1017">
                  <c:v>44008</c:v>
                </c:pt>
                <c:pt idx="1018">
                  <c:v>44015</c:v>
                </c:pt>
                <c:pt idx="1019">
                  <c:v>44022</c:v>
                </c:pt>
                <c:pt idx="1020">
                  <c:v>44029</c:v>
                </c:pt>
                <c:pt idx="1021">
                  <c:v>44036</c:v>
                </c:pt>
                <c:pt idx="1022">
                  <c:v>44043</c:v>
                </c:pt>
                <c:pt idx="1023">
                  <c:v>44050</c:v>
                </c:pt>
                <c:pt idx="1024">
                  <c:v>44057</c:v>
                </c:pt>
                <c:pt idx="1025">
                  <c:v>44064</c:v>
                </c:pt>
                <c:pt idx="1026">
                  <c:v>44071</c:v>
                </c:pt>
                <c:pt idx="1027">
                  <c:v>44078</c:v>
                </c:pt>
                <c:pt idx="1028">
                  <c:v>44085</c:v>
                </c:pt>
                <c:pt idx="1029">
                  <c:v>44092</c:v>
                </c:pt>
                <c:pt idx="1030">
                  <c:v>44099</c:v>
                </c:pt>
                <c:pt idx="1031">
                  <c:v>44106</c:v>
                </c:pt>
                <c:pt idx="1032">
                  <c:v>44113</c:v>
                </c:pt>
                <c:pt idx="1033">
                  <c:v>44120</c:v>
                </c:pt>
                <c:pt idx="1034">
                  <c:v>44127</c:v>
                </c:pt>
                <c:pt idx="1035">
                  <c:v>44134</c:v>
                </c:pt>
                <c:pt idx="1036">
                  <c:v>44141</c:v>
                </c:pt>
                <c:pt idx="1037">
                  <c:v>44148</c:v>
                </c:pt>
                <c:pt idx="1038">
                  <c:v>44155</c:v>
                </c:pt>
                <c:pt idx="1039">
                  <c:v>44162</c:v>
                </c:pt>
                <c:pt idx="1040">
                  <c:v>44169</c:v>
                </c:pt>
                <c:pt idx="1041">
                  <c:v>44176</c:v>
                </c:pt>
                <c:pt idx="1042">
                  <c:v>44183</c:v>
                </c:pt>
                <c:pt idx="1043">
                  <c:v>44190</c:v>
                </c:pt>
                <c:pt idx="1044">
                  <c:v>44197</c:v>
                </c:pt>
                <c:pt idx="1045">
                  <c:v>44204</c:v>
                </c:pt>
                <c:pt idx="1046">
                  <c:v>44211</c:v>
                </c:pt>
                <c:pt idx="1047">
                  <c:v>44218</c:v>
                </c:pt>
                <c:pt idx="1048">
                  <c:v>44225</c:v>
                </c:pt>
                <c:pt idx="1049">
                  <c:v>44232</c:v>
                </c:pt>
                <c:pt idx="1050">
                  <c:v>44239</c:v>
                </c:pt>
                <c:pt idx="1051">
                  <c:v>44246</c:v>
                </c:pt>
                <c:pt idx="1052">
                  <c:v>44253</c:v>
                </c:pt>
                <c:pt idx="1053">
                  <c:v>44260</c:v>
                </c:pt>
                <c:pt idx="1054">
                  <c:v>44267</c:v>
                </c:pt>
                <c:pt idx="1055">
                  <c:v>44274</c:v>
                </c:pt>
                <c:pt idx="1056">
                  <c:v>44281</c:v>
                </c:pt>
                <c:pt idx="1057">
                  <c:v>44288</c:v>
                </c:pt>
                <c:pt idx="1058">
                  <c:v>44295</c:v>
                </c:pt>
                <c:pt idx="1059">
                  <c:v>44302</c:v>
                </c:pt>
                <c:pt idx="1060">
                  <c:v>44309</c:v>
                </c:pt>
                <c:pt idx="1061">
                  <c:v>44316</c:v>
                </c:pt>
                <c:pt idx="1062">
                  <c:v>44323</c:v>
                </c:pt>
                <c:pt idx="1063">
                  <c:v>44330</c:v>
                </c:pt>
                <c:pt idx="1064">
                  <c:v>44337</c:v>
                </c:pt>
                <c:pt idx="1065">
                  <c:v>44344</c:v>
                </c:pt>
                <c:pt idx="1066">
                  <c:v>44351</c:v>
                </c:pt>
                <c:pt idx="1067">
                  <c:v>44358</c:v>
                </c:pt>
                <c:pt idx="1068">
                  <c:v>44365</c:v>
                </c:pt>
                <c:pt idx="1069">
                  <c:v>44372</c:v>
                </c:pt>
                <c:pt idx="1070">
                  <c:v>44379</c:v>
                </c:pt>
                <c:pt idx="1071">
                  <c:v>44386</c:v>
                </c:pt>
                <c:pt idx="1072">
                  <c:v>44393</c:v>
                </c:pt>
                <c:pt idx="1073">
                  <c:v>44400</c:v>
                </c:pt>
                <c:pt idx="1074">
                  <c:v>44407</c:v>
                </c:pt>
                <c:pt idx="1075">
                  <c:v>44414</c:v>
                </c:pt>
                <c:pt idx="1076">
                  <c:v>44421</c:v>
                </c:pt>
                <c:pt idx="1077">
                  <c:v>44428</c:v>
                </c:pt>
                <c:pt idx="1078">
                  <c:v>44435</c:v>
                </c:pt>
                <c:pt idx="1079">
                  <c:v>44442</c:v>
                </c:pt>
                <c:pt idx="1080">
                  <c:v>44449</c:v>
                </c:pt>
                <c:pt idx="1081">
                  <c:v>44456</c:v>
                </c:pt>
                <c:pt idx="1082">
                  <c:v>44463</c:v>
                </c:pt>
                <c:pt idx="1083">
                  <c:v>44470</c:v>
                </c:pt>
                <c:pt idx="1084">
                  <c:v>44477</c:v>
                </c:pt>
                <c:pt idx="1085">
                  <c:v>44484</c:v>
                </c:pt>
                <c:pt idx="1086">
                  <c:v>44491</c:v>
                </c:pt>
                <c:pt idx="1087">
                  <c:v>44498</c:v>
                </c:pt>
                <c:pt idx="1088">
                  <c:v>44505</c:v>
                </c:pt>
                <c:pt idx="1089">
                  <c:v>44512</c:v>
                </c:pt>
                <c:pt idx="1090">
                  <c:v>44519</c:v>
                </c:pt>
                <c:pt idx="1091">
                  <c:v>44526</c:v>
                </c:pt>
                <c:pt idx="1092">
                  <c:v>44533</c:v>
                </c:pt>
                <c:pt idx="1093">
                  <c:v>44540</c:v>
                </c:pt>
                <c:pt idx="1094">
                  <c:v>44547</c:v>
                </c:pt>
                <c:pt idx="1095">
                  <c:v>44554</c:v>
                </c:pt>
                <c:pt idx="1096">
                  <c:v>44561</c:v>
                </c:pt>
                <c:pt idx="1097">
                  <c:v>44568</c:v>
                </c:pt>
                <c:pt idx="1098">
                  <c:v>44575</c:v>
                </c:pt>
                <c:pt idx="1099">
                  <c:v>44582</c:v>
                </c:pt>
                <c:pt idx="1100">
                  <c:v>44589</c:v>
                </c:pt>
                <c:pt idx="1101">
                  <c:v>44596</c:v>
                </c:pt>
                <c:pt idx="1102">
                  <c:v>44603</c:v>
                </c:pt>
                <c:pt idx="1103">
                  <c:v>44610</c:v>
                </c:pt>
                <c:pt idx="1104">
                  <c:v>44617</c:v>
                </c:pt>
                <c:pt idx="1105">
                  <c:v>44624</c:v>
                </c:pt>
                <c:pt idx="1106">
                  <c:v>44631</c:v>
                </c:pt>
                <c:pt idx="1107">
                  <c:v>44638</c:v>
                </c:pt>
                <c:pt idx="1108">
                  <c:v>44645</c:v>
                </c:pt>
                <c:pt idx="1109">
                  <c:v>44652</c:v>
                </c:pt>
                <c:pt idx="1110">
                  <c:v>44659</c:v>
                </c:pt>
                <c:pt idx="1111">
                  <c:v>44666</c:v>
                </c:pt>
                <c:pt idx="1112">
                  <c:v>44673</c:v>
                </c:pt>
                <c:pt idx="1113">
                  <c:v>44680</c:v>
                </c:pt>
                <c:pt idx="1114">
                  <c:v>44687</c:v>
                </c:pt>
                <c:pt idx="1115">
                  <c:v>44694</c:v>
                </c:pt>
                <c:pt idx="1116">
                  <c:v>44701</c:v>
                </c:pt>
                <c:pt idx="1117">
                  <c:v>44708</c:v>
                </c:pt>
                <c:pt idx="1118">
                  <c:v>44715</c:v>
                </c:pt>
                <c:pt idx="1119">
                  <c:v>44722</c:v>
                </c:pt>
                <c:pt idx="1120">
                  <c:v>44729</c:v>
                </c:pt>
                <c:pt idx="1121">
                  <c:v>44736</c:v>
                </c:pt>
                <c:pt idx="1122">
                  <c:v>44743</c:v>
                </c:pt>
                <c:pt idx="1123">
                  <c:v>44750</c:v>
                </c:pt>
                <c:pt idx="1124">
                  <c:v>44757</c:v>
                </c:pt>
                <c:pt idx="1125">
                  <c:v>44764</c:v>
                </c:pt>
                <c:pt idx="1126">
                  <c:v>44771</c:v>
                </c:pt>
                <c:pt idx="1127">
                  <c:v>44778</c:v>
                </c:pt>
                <c:pt idx="1128">
                  <c:v>44785</c:v>
                </c:pt>
                <c:pt idx="1129">
                  <c:v>44792</c:v>
                </c:pt>
                <c:pt idx="1130">
                  <c:v>44799</c:v>
                </c:pt>
                <c:pt idx="1131">
                  <c:v>44806</c:v>
                </c:pt>
                <c:pt idx="1132">
                  <c:v>44813</c:v>
                </c:pt>
                <c:pt idx="1133">
                  <c:v>44820</c:v>
                </c:pt>
                <c:pt idx="1134">
                  <c:v>44827</c:v>
                </c:pt>
                <c:pt idx="1135">
                  <c:v>44834</c:v>
                </c:pt>
                <c:pt idx="1136">
                  <c:v>44841</c:v>
                </c:pt>
                <c:pt idx="1137">
                  <c:v>44848</c:v>
                </c:pt>
                <c:pt idx="1138">
                  <c:v>44855</c:v>
                </c:pt>
                <c:pt idx="1139">
                  <c:v>44862</c:v>
                </c:pt>
                <c:pt idx="1140">
                  <c:v>44869</c:v>
                </c:pt>
                <c:pt idx="1141">
                  <c:v>44876</c:v>
                </c:pt>
                <c:pt idx="1142">
                  <c:v>44883</c:v>
                </c:pt>
                <c:pt idx="1143">
                  <c:v>44890</c:v>
                </c:pt>
                <c:pt idx="1144">
                  <c:v>44897</c:v>
                </c:pt>
                <c:pt idx="1145">
                  <c:v>44904</c:v>
                </c:pt>
                <c:pt idx="1146">
                  <c:v>44911</c:v>
                </c:pt>
                <c:pt idx="1147">
                  <c:v>44918</c:v>
                </c:pt>
                <c:pt idx="1148">
                  <c:v>44925</c:v>
                </c:pt>
                <c:pt idx="1149">
                  <c:v>44932</c:v>
                </c:pt>
                <c:pt idx="1150">
                  <c:v>44939</c:v>
                </c:pt>
                <c:pt idx="1151">
                  <c:v>44946</c:v>
                </c:pt>
                <c:pt idx="1152">
                  <c:v>44953</c:v>
                </c:pt>
                <c:pt idx="1153">
                  <c:v>44960</c:v>
                </c:pt>
                <c:pt idx="1154">
                  <c:v>44967</c:v>
                </c:pt>
                <c:pt idx="1155">
                  <c:v>44974</c:v>
                </c:pt>
                <c:pt idx="1156">
                  <c:v>44981</c:v>
                </c:pt>
                <c:pt idx="1157">
                  <c:v>44988</c:v>
                </c:pt>
                <c:pt idx="1158">
                  <c:v>44995</c:v>
                </c:pt>
                <c:pt idx="1159">
                  <c:v>45002</c:v>
                </c:pt>
                <c:pt idx="1160">
                  <c:v>45009</c:v>
                </c:pt>
                <c:pt idx="1161">
                  <c:v>45016</c:v>
                </c:pt>
                <c:pt idx="1162">
                  <c:v>45023</c:v>
                </c:pt>
                <c:pt idx="1163">
                  <c:v>45030</c:v>
                </c:pt>
                <c:pt idx="1164">
                  <c:v>45037</c:v>
                </c:pt>
                <c:pt idx="1165">
                  <c:v>45044</c:v>
                </c:pt>
                <c:pt idx="1166">
                  <c:v>45051</c:v>
                </c:pt>
                <c:pt idx="1167">
                  <c:v>45058</c:v>
                </c:pt>
                <c:pt idx="1168">
                  <c:v>45065</c:v>
                </c:pt>
                <c:pt idx="1169">
                  <c:v>45072</c:v>
                </c:pt>
                <c:pt idx="1170">
                  <c:v>45079</c:v>
                </c:pt>
                <c:pt idx="1171">
                  <c:v>45086</c:v>
                </c:pt>
                <c:pt idx="1172">
                  <c:v>45093</c:v>
                </c:pt>
                <c:pt idx="1173">
                  <c:v>45100</c:v>
                </c:pt>
                <c:pt idx="1174">
                  <c:v>45107</c:v>
                </c:pt>
                <c:pt idx="1175">
                  <c:v>45114</c:v>
                </c:pt>
                <c:pt idx="1176">
                  <c:v>45121</c:v>
                </c:pt>
                <c:pt idx="1177">
                  <c:v>45128</c:v>
                </c:pt>
                <c:pt idx="1178">
                  <c:v>45135</c:v>
                </c:pt>
                <c:pt idx="1179">
                  <c:v>45142</c:v>
                </c:pt>
                <c:pt idx="1180">
                  <c:v>45149</c:v>
                </c:pt>
                <c:pt idx="1181">
                  <c:v>45156</c:v>
                </c:pt>
                <c:pt idx="1182">
                  <c:v>45163</c:v>
                </c:pt>
                <c:pt idx="1183">
                  <c:v>45170</c:v>
                </c:pt>
                <c:pt idx="1184">
                  <c:v>45177</c:v>
                </c:pt>
                <c:pt idx="1185">
                  <c:v>45184</c:v>
                </c:pt>
                <c:pt idx="1186">
                  <c:v>45191</c:v>
                </c:pt>
                <c:pt idx="1187">
                  <c:v>45198</c:v>
                </c:pt>
                <c:pt idx="1188">
                  <c:v>45205</c:v>
                </c:pt>
                <c:pt idx="1189">
                  <c:v>45212</c:v>
                </c:pt>
                <c:pt idx="1190">
                  <c:v>45219</c:v>
                </c:pt>
                <c:pt idx="1191">
                  <c:v>45226</c:v>
                </c:pt>
                <c:pt idx="1192">
                  <c:v>45233</c:v>
                </c:pt>
                <c:pt idx="1193">
                  <c:v>45240</c:v>
                </c:pt>
                <c:pt idx="1194">
                  <c:v>45247</c:v>
                </c:pt>
                <c:pt idx="1195">
                  <c:v>45254</c:v>
                </c:pt>
                <c:pt idx="1196">
                  <c:v>45261</c:v>
                </c:pt>
                <c:pt idx="1197">
                  <c:v>45268</c:v>
                </c:pt>
                <c:pt idx="1198">
                  <c:v>45275</c:v>
                </c:pt>
                <c:pt idx="1199">
                  <c:v>45282</c:v>
                </c:pt>
                <c:pt idx="1200">
                  <c:v>45289</c:v>
                </c:pt>
                <c:pt idx="1201">
                  <c:v>45296</c:v>
                </c:pt>
                <c:pt idx="1202">
                  <c:v>45303</c:v>
                </c:pt>
                <c:pt idx="1203">
                  <c:v>45310</c:v>
                </c:pt>
                <c:pt idx="1204">
                  <c:v>45317</c:v>
                </c:pt>
                <c:pt idx="1205">
                  <c:v>45324</c:v>
                </c:pt>
                <c:pt idx="1206">
                  <c:v>45331</c:v>
                </c:pt>
                <c:pt idx="1207">
                  <c:v>45338</c:v>
                </c:pt>
                <c:pt idx="1208">
                  <c:v>45345</c:v>
                </c:pt>
                <c:pt idx="1209">
                  <c:v>45352</c:v>
                </c:pt>
                <c:pt idx="1210">
                  <c:v>45359</c:v>
                </c:pt>
                <c:pt idx="1211">
                  <c:v>45366</c:v>
                </c:pt>
                <c:pt idx="1212">
                  <c:v>45373</c:v>
                </c:pt>
                <c:pt idx="1213">
                  <c:v>45380</c:v>
                </c:pt>
                <c:pt idx="1214">
                  <c:v>45387</c:v>
                </c:pt>
                <c:pt idx="1215">
                  <c:v>45394</c:v>
                </c:pt>
                <c:pt idx="1216">
                  <c:v>45401</c:v>
                </c:pt>
                <c:pt idx="1217">
                  <c:v>45408</c:v>
                </c:pt>
                <c:pt idx="1218">
                  <c:v>45415</c:v>
                </c:pt>
                <c:pt idx="1219">
                  <c:v>45422</c:v>
                </c:pt>
                <c:pt idx="1220">
                  <c:v>45429</c:v>
                </c:pt>
                <c:pt idx="1221">
                  <c:v>45436</c:v>
                </c:pt>
                <c:pt idx="1222">
                  <c:v>45443</c:v>
                </c:pt>
                <c:pt idx="1223">
                  <c:v>45450</c:v>
                </c:pt>
                <c:pt idx="1224">
                  <c:v>45457</c:v>
                </c:pt>
                <c:pt idx="1225">
                  <c:v>45464</c:v>
                </c:pt>
                <c:pt idx="1226">
                  <c:v>45471</c:v>
                </c:pt>
                <c:pt idx="1227">
                  <c:v>45478</c:v>
                </c:pt>
                <c:pt idx="1228">
                  <c:v>45485</c:v>
                </c:pt>
                <c:pt idx="1229">
                  <c:v>45492</c:v>
                </c:pt>
                <c:pt idx="1230">
                  <c:v>45499</c:v>
                </c:pt>
                <c:pt idx="1231">
                  <c:v>45506</c:v>
                </c:pt>
                <c:pt idx="1232">
                  <c:v>45513</c:v>
                </c:pt>
                <c:pt idx="1233">
                  <c:v>45520</c:v>
                </c:pt>
                <c:pt idx="1234">
                  <c:v>45527</c:v>
                </c:pt>
                <c:pt idx="1235">
                  <c:v>45534</c:v>
                </c:pt>
                <c:pt idx="1236">
                  <c:v>45541</c:v>
                </c:pt>
                <c:pt idx="1237">
                  <c:v>45548</c:v>
                </c:pt>
                <c:pt idx="1238">
                  <c:v>45555</c:v>
                </c:pt>
                <c:pt idx="1239">
                  <c:v>45562</c:v>
                </c:pt>
                <c:pt idx="1240">
                  <c:v>45569</c:v>
                </c:pt>
                <c:pt idx="1241">
                  <c:v>45576</c:v>
                </c:pt>
                <c:pt idx="1242">
                  <c:v>45583</c:v>
                </c:pt>
                <c:pt idx="1243">
                  <c:v>45590</c:v>
                </c:pt>
                <c:pt idx="1244">
                  <c:v>45597</c:v>
                </c:pt>
                <c:pt idx="1245">
                  <c:v>45604</c:v>
                </c:pt>
                <c:pt idx="1246">
                  <c:v>45611</c:v>
                </c:pt>
                <c:pt idx="1247">
                  <c:v>45618</c:v>
                </c:pt>
                <c:pt idx="1248">
                  <c:v>45625</c:v>
                </c:pt>
                <c:pt idx="1249">
                  <c:v>45632</c:v>
                </c:pt>
                <c:pt idx="1250">
                  <c:v>45639</c:v>
                </c:pt>
                <c:pt idx="1251">
                  <c:v>45646</c:v>
                </c:pt>
                <c:pt idx="1252">
                  <c:v>45653</c:v>
                </c:pt>
                <c:pt idx="1253">
                  <c:v>45660</c:v>
                </c:pt>
                <c:pt idx="1254">
                  <c:v>45667</c:v>
                </c:pt>
                <c:pt idx="1255">
                  <c:v>45674</c:v>
                </c:pt>
                <c:pt idx="1256">
                  <c:v>45681</c:v>
                </c:pt>
                <c:pt idx="1257">
                  <c:v>45688</c:v>
                </c:pt>
                <c:pt idx="1258">
                  <c:v>45695</c:v>
                </c:pt>
                <c:pt idx="1259">
                  <c:v>45702</c:v>
                </c:pt>
                <c:pt idx="1260">
                  <c:v>45709</c:v>
                </c:pt>
                <c:pt idx="1261">
                  <c:v>45716</c:v>
                </c:pt>
                <c:pt idx="1262">
                  <c:v>45723</c:v>
                </c:pt>
                <c:pt idx="1263">
                  <c:v>45730</c:v>
                </c:pt>
                <c:pt idx="1264">
                  <c:v>45737</c:v>
                </c:pt>
                <c:pt idx="1265">
                  <c:v>45744</c:v>
                </c:pt>
                <c:pt idx="1266">
                  <c:v>45751</c:v>
                </c:pt>
                <c:pt idx="1267">
                  <c:v>45758</c:v>
                </c:pt>
                <c:pt idx="1268">
                  <c:v>45765</c:v>
                </c:pt>
                <c:pt idx="1269">
                  <c:v>45772</c:v>
                </c:pt>
                <c:pt idx="1270">
                  <c:v>45779</c:v>
                </c:pt>
                <c:pt idx="1271">
                  <c:v>45786</c:v>
                </c:pt>
                <c:pt idx="1272">
                  <c:v>45793</c:v>
                </c:pt>
                <c:pt idx="1273">
                  <c:v>45800</c:v>
                </c:pt>
                <c:pt idx="1274">
                  <c:v>45807</c:v>
                </c:pt>
                <c:pt idx="1275">
                  <c:v>45814</c:v>
                </c:pt>
                <c:pt idx="1276">
                  <c:v>45821</c:v>
                </c:pt>
                <c:pt idx="1277">
                  <c:v>45828</c:v>
                </c:pt>
                <c:pt idx="1278">
                  <c:v>45835</c:v>
                </c:pt>
                <c:pt idx="1279">
                  <c:v>45838</c:v>
                </c:pt>
                <c:pt idx="1280">
                  <c:v>45842</c:v>
                </c:pt>
                <c:pt idx="1281">
                  <c:v>45849</c:v>
                </c:pt>
                <c:pt idx="1282">
                  <c:v>45856</c:v>
                </c:pt>
                <c:pt idx="1283">
                  <c:v>45863</c:v>
                </c:pt>
                <c:pt idx="1284">
                  <c:v>45870</c:v>
                </c:pt>
                <c:pt idx="1285">
                  <c:v>45877</c:v>
                </c:pt>
                <c:pt idx="1286">
                  <c:v>45884</c:v>
                </c:pt>
                <c:pt idx="1287">
                  <c:v>45891</c:v>
                </c:pt>
                <c:pt idx="1288">
                  <c:v>45898</c:v>
                </c:pt>
                <c:pt idx="1289">
                  <c:v>45905</c:v>
                </c:pt>
                <c:pt idx="1290">
                  <c:v>45912</c:v>
                </c:pt>
                <c:pt idx="1291">
                  <c:v>45919</c:v>
                </c:pt>
                <c:pt idx="1292">
                  <c:v>45926</c:v>
                </c:pt>
                <c:pt idx="1293">
                  <c:v>45933</c:v>
                </c:pt>
                <c:pt idx="1294">
                  <c:v>45940</c:v>
                </c:pt>
                <c:pt idx="1295">
                  <c:v>45947</c:v>
                </c:pt>
                <c:pt idx="1296">
                  <c:v>45954</c:v>
                </c:pt>
                <c:pt idx="1297">
                  <c:v>45961</c:v>
                </c:pt>
                <c:pt idx="1298">
                  <c:v>45968</c:v>
                </c:pt>
                <c:pt idx="1299">
                  <c:v>45975</c:v>
                </c:pt>
                <c:pt idx="1300">
                  <c:v>45982</c:v>
                </c:pt>
                <c:pt idx="1301">
                  <c:v>45989</c:v>
                </c:pt>
                <c:pt idx="1302">
                  <c:v>45996</c:v>
                </c:pt>
                <c:pt idx="1303">
                  <c:v>46003</c:v>
                </c:pt>
                <c:pt idx="1304">
                  <c:v>46010</c:v>
                </c:pt>
                <c:pt idx="1305">
                  <c:v>46017</c:v>
                </c:pt>
                <c:pt idx="1306">
                  <c:v>46024</c:v>
                </c:pt>
                <c:pt idx="1307">
                  <c:v>46031</c:v>
                </c:pt>
                <c:pt idx="1308">
                  <c:v>46038</c:v>
                </c:pt>
                <c:pt idx="1309">
                  <c:v>46045</c:v>
                </c:pt>
                <c:pt idx="1310">
                  <c:v>46052</c:v>
                </c:pt>
                <c:pt idx="1311">
                  <c:v>46059</c:v>
                </c:pt>
                <c:pt idx="1312">
                  <c:v>46066</c:v>
                </c:pt>
                <c:pt idx="1313">
                  <c:v>46073</c:v>
                </c:pt>
                <c:pt idx="1314">
                  <c:v>46080</c:v>
                </c:pt>
                <c:pt idx="1315">
                  <c:v>46087</c:v>
                </c:pt>
                <c:pt idx="1316">
                  <c:v>46094</c:v>
                </c:pt>
                <c:pt idx="1317">
                  <c:v>46101</c:v>
                </c:pt>
                <c:pt idx="1318">
                  <c:v>46108</c:v>
                </c:pt>
              </c:numCache>
            </c:numRef>
          </c:cat>
          <c:val>
            <c:numRef>
              <c:f>Sheet1!$D$2:$D$1320</c:f>
              <c:numCache>
                <c:formatCode>General</c:formatCode>
                <c:ptCount val="1319"/>
                <c:pt idx="0">
                  <c:v>46.5</c:v>
                </c:pt>
                <c:pt idx="1">
                  <c:v>77.5</c:v>
                </c:pt>
                <c:pt idx="2">
                  <c:v>61.05</c:v>
                </c:pt>
                <c:pt idx="3">
                  <c:v>62.7</c:v>
                </c:pt>
                <c:pt idx="4">
                  <c:v>63.85</c:v>
                </c:pt>
                <c:pt idx="5">
                  <c:v>60.05</c:v>
                </c:pt>
                <c:pt idx="6">
                  <c:v>69.099999999999994</c:v>
                </c:pt>
                <c:pt idx="7">
                  <c:v>59</c:v>
                </c:pt>
                <c:pt idx="8">
                  <c:v>76.2</c:v>
                </c:pt>
                <c:pt idx="9">
                  <c:v>54.9</c:v>
                </c:pt>
                <c:pt idx="10">
                  <c:v>64.849999999999994</c:v>
                </c:pt>
                <c:pt idx="11">
                  <c:v>72.900000000000006</c:v>
                </c:pt>
                <c:pt idx="12">
                  <c:v>73.650000000000006</c:v>
                </c:pt>
                <c:pt idx="13">
                  <c:v>89.15</c:v>
                </c:pt>
                <c:pt idx="14">
                  <c:v>102.3</c:v>
                </c:pt>
                <c:pt idx="15">
                  <c:v>75.900000000000006</c:v>
                </c:pt>
                <c:pt idx="16">
                  <c:v>110.85</c:v>
                </c:pt>
                <c:pt idx="17">
                  <c:v>82.5</c:v>
                </c:pt>
                <c:pt idx="18">
                  <c:v>90.4</c:v>
                </c:pt>
                <c:pt idx="19">
                  <c:v>83.6</c:v>
                </c:pt>
                <c:pt idx="20">
                  <c:v>78.2</c:v>
                </c:pt>
                <c:pt idx="21">
                  <c:v>81.900000000000006</c:v>
                </c:pt>
                <c:pt idx="22">
                  <c:v>83.15</c:v>
                </c:pt>
                <c:pt idx="23">
                  <c:v>88.7</c:v>
                </c:pt>
                <c:pt idx="24">
                  <c:v>93.3</c:v>
                </c:pt>
                <c:pt idx="25">
                  <c:v>101.15</c:v>
                </c:pt>
                <c:pt idx="26">
                  <c:v>84.5</c:v>
                </c:pt>
                <c:pt idx="27">
                  <c:v>93.55</c:v>
                </c:pt>
                <c:pt idx="28">
                  <c:v>94.3</c:v>
                </c:pt>
                <c:pt idx="29">
                  <c:v>89.05</c:v>
                </c:pt>
                <c:pt idx="30">
                  <c:v>101.15</c:v>
                </c:pt>
                <c:pt idx="31">
                  <c:v>93.05</c:v>
                </c:pt>
                <c:pt idx="32">
                  <c:v>103.05</c:v>
                </c:pt>
                <c:pt idx="33">
                  <c:v>99.95</c:v>
                </c:pt>
                <c:pt idx="34">
                  <c:v>92.4</c:v>
                </c:pt>
                <c:pt idx="35">
                  <c:v>102.05</c:v>
                </c:pt>
                <c:pt idx="36">
                  <c:v>109.3</c:v>
                </c:pt>
                <c:pt idx="37">
                  <c:v>145.4</c:v>
                </c:pt>
                <c:pt idx="38">
                  <c:v>174.1</c:v>
                </c:pt>
                <c:pt idx="39">
                  <c:v>169.75</c:v>
                </c:pt>
                <c:pt idx="40">
                  <c:v>150.80000000000001</c:v>
                </c:pt>
                <c:pt idx="41">
                  <c:v>166.15</c:v>
                </c:pt>
                <c:pt idx="42">
                  <c:v>150.5</c:v>
                </c:pt>
                <c:pt idx="43">
                  <c:v>168.6</c:v>
                </c:pt>
                <c:pt idx="44">
                  <c:v>145.5</c:v>
                </c:pt>
                <c:pt idx="45">
                  <c:v>118.15</c:v>
                </c:pt>
                <c:pt idx="46">
                  <c:v>108.25</c:v>
                </c:pt>
                <c:pt idx="47">
                  <c:v>107.5</c:v>
                </c:pt>
                <c:pt idx="48">
                  <c:v>131.4</c:v>
                </c:pt>
                <c:pt idx="49">
                  <c:v>128.69999999999999</c:v>
                </c:pt>
                <c:pt idx="50">
                  <c:v>116.45</c:v>
                </c:pt>
                <c:pt idx="51">
                  <c:v>98.45</c:v>
                </c:pt>
                <c:pt idx="52">
                  <c:v>120.7</c:v>
                </c:pt>
                <c:pt idx="53">
                  <c:v>119.85</c:v>
                </c:pt>
                <c:pt idx="54">
                  <c:v>128.05000000000001</c:v>
                </c:pt>
                <c:pt idx="55">
                  <c:v>115.4</c:v>
                </c:pt>
                <c:pt idx="56">
                  <c:v>122.7</c:v>
                </c:pt>
                <c:pt idx="57">
                  <c:v>118.8</c:v>
                </c:pt>
                <c:pt idx="58">
                  <c:v>110</c:v>
                </c:pt>
                <c:pt idx="59">
                  <c:v>117.4</c:v>
                </c:pt>
                <c:pt idx="60">
                  <c:v>110.1</c:v>
                </c:pt>
                <c:pt idx="61">
                  <c:v>117.5</c:v>
                </c:pt>
                <c:pt idx="62">
                  <c:v>105.1</c:v>
                </c:pt>
                <c:pt idx="63">
                  <c:v>108.45</c:v>
                </c:pt>
                <c:pt idx="64">
                  <c:v>104.35</c:v>
                </c:pt>
                <c:pt idx="65">
                  <c:v>105.2</c:v>
                </c:pt>
                <c:pt idx="66">
                  <c:v>109.55</c:v>
                </c:pt>
                <c:pt idx="67">
                  <c:v>111.9</c:v>
                </c:pt>
                <c:pt idx="68">
                  <c:v>117.6</c:v>
                </c:pt>
                <c:pt idx="69">
                  <c:v>118.15</c:v>
                </c:pt>
                <c:pt idx="70">
                  <c:v>121.3</c:v>
                </c:pt>
                <c:pt idx="71">
                  <c:v>97.9</c:v>
                </c:pt>
                <c:pt idx="72">
                  <c:v>128.5</c:v>
                </c:pt>
                <c:pt idx="73">
                  <c:v>122.2</c:v>
                </c:pt>
                <c:pt idx="74">
                  <c:v>129.65</c:v>
                </c:pt>
                <c:pt idx="75">
                  <c:v>141.5</c:v>
                </c:pt>
                <c:pt idx="76">
                  <c:v>132.69999999999999</c:v>
                </c:pt>
                <c:pt idx="77">
                  <c:v>133.15</c:v>
                </c:pt>
                <c:pt idx="78">
                  <c:v>156.05000000000001</c:v>
                </c:pt>
                <c:pt idx="79">
                  <c:v>160.30000000000001</c:v>
                </c:pt>
                <c:pt idx="80">
                  <c:v>148.25</c:v>
                </c:pt>
                <c:pt idx="81">
                  <c:v>186.85</c:v>
                </c:pt>
                <c:pt idx="82">
                  <c:v>169.45</c:v>
                </c:pt>
                <c:pt idx="83">
                  <c:v>197.1</c:v>
                </c:pt>
                <c:pt idx="84">
                  <c:v>199.45</c:v>
                </c:pt>
                <c:pt idx="85">
                  <c:v>185.15</c:v>
                </c:pt>
                <c:pt idx="86">
                  <c:v>172.32300000000001</c:v>
                </c:pt>
                <c:pt idx="87">
                  <c:v>173.75700000000001</c:v>
                </c:pt>
                <c:pt idx="88">
                  <c:v>184.73</c:v>
                </c:pt>
                <c:pt idx="89">
                  <c:v>179.69499999999999</c:v>
                </c:pt>
                <c:pt idx="90">
                  <c:v>191.09399999999999</c:v>
                </c:pt>
                <c:pt idx="91">
                  <c:v>200.08799999999999</c:v>
                </c:pt>
                <c:pt idx="92">
                  <c:v>202.958</c:v>
                </c:pt>
                <c:pt idx="93">
                  <c:v>204.18799999999999</c:v>
                </c:pt>
                <c:pt idx="94">
                  <c:v>196.58600000000001</c:v>
                </c:pt>
                <c:pt idx="95">
                  <c:v>205.47399999999999</c:v>
                </c:pt>
                <c:pt idx="96">
                  <c:v>217.98599999999999</c:v>
                </c:pt>
                <c:pt idx="97">
                  <c:v>192.95699999999999</c:v>
                </c:pt>
                <c:pt idx="98">
                  <c:v>188.804</c:v>
                </c:pt>
                <c:pt idx="99">
                  <c:v>177.94399999999999</c:v>
                </c:pt>
                <c:pt idx="100">
                  <c:v>178.172</c:v>
                </c:pt>
                <c:pt idx="101">
                  <c:v>188.786</c:v>
                </c:pt>
                <c:pt idx="102">
                  <c:v>190.977</c:v>
                </c:pt>
                <c:pt idx="103">
                  <c:v>199.42699999999999</c:v>
                </c:pt>
                <c:pt idx="104">
                  <c:v>204.32</c:v>
                </c:pt>
                <c:pt idx="105">
                  <c:v>197.94</c:v>
                </c:pt>
                <c:pt idx="106">
                  <c:v>192.14099999999999</c:v>
                </c:pt>
                <c:pt idx="107">
                  <c:v>194.77699999999999</c:v>
                </c:pt>
                <c:pt idx="108">
                  <c:v>198.988</c:v>
                </c:pt>
                <c:pt idx="109">
                  <c:v>190.619</c:v>
                </c:pt>
                <c:pt idx="110">
                  <c:v>191.624</c:v>
                </c:pt>
                <c:pt idx="111">
                  <c:v>196.215</c:v>
                </c:pt>
                <c:pt idx="112">
                  <c:v>199.94900000000001</c:v>
                </c:pt>
                <c:pt idx="113">
                  <c:v>200.821</c:v>
                </c:pt>
                <c:pt idx="114">
                  <c:v>211.46100000000001</c:v>
                </c:pt>
                <c:pt idx="115">
                  <c:v>202.32300000000001</c:v>
                </c:pt>
                <c:pt idx="116">
                  <c:v>195.351</c:v>
                </c:pt>
                <c:pt idx="117">
                  <c:v>210.149</c:v>
                </c:pt>
                <c:pt idx="118">
                  <c:v>211.999</c:v>
                </c:pt>
                <c:pt idx="119">
                  <c:v>205.76300000000001</c:v>
                </c:pt>
                <c:pt idx="120">
                  <c:v>196.52699999999999</c:v>
                </c:pt>
                <c:pt idx="121">
                  <c:v>199.96100000000001</c:v>
                </c:pt>
                <c:pt idx="122">
                  <c:v>200.517</c:v>
                </c:pt>
                <c:pt idx="123">
                  <c:v>206.69200000000001</c:v>
                </c:pt>
                <c:pt idx="124">
                  <c:v>202.91800000000001</c:v>
                </c:pt>
                <c:pt idx="125">
                  <c:v>194.334</c:v>
                </c:pt>
                <c:pt idx="126">
                  <c:v>208.69499999999999</c:v>
                </c:pt>
                <c:pt idx="127">
                  <c:v>212.744</c:v>
                </c:pt>
                <c:pt idx="128">
                  <c:v>214.19200000000001</c:v>
                </c:pt>
                <c:pt idx="129">
                  <c:v>216.822</c:v>
                </c:pt>
                <c:pt idx="130">
                  <c:v>213.90199999999999</c:v>
                </c:pt>
                <c:pt idx="131">
                  <c:v>219.31399999999999</c:v>
                </c:pt>
                <c:pt idx="132">
                  <c:v>223.334</c:v>
                </c:pt>
                <c:pt idx="133">
                  <c:v>206.92099999999999</c:v>
                </c:pt>
                <c:pt idx="134">
                  <c:v>213.27600000000001</c:v>
                </c:pt>
                <c:pt idx="135">
                  <c:v>209.72399999999999</c:v>
                </c:pt>
                <c:pt idx="136">
                  <c:v>206.733</c:v>
                </c:pt>
                <c:pt idx="137">
                  <c:v>199.851</c:v>
                </c:pt>
                <c:pt idx="138">
                  <c:v>179.68600000000001</c:v>
                </c:pt>
                <c:pt idx="139">
                  <c:v>176.15799999999999</c:v>
                </c:pt>
                <c:pt idx="140">
                  <c:v>190.19399999999999</c:v>
                </c:pt>
                <c:pt idx="141">
                  <c:v>201.91200000000001</c:v>
                </c:pt>
                <c:pt idx="142">
                  <c:v>196.52</c:v>
                </c:pt>
                <c:pt idx="143">
                  <c:v>203.07499999999999</c:v>
                </c:pt>
                <c:pt idx="144">
                  <c:v>200.60599999999999</c:v>
                </c:pt>
                <c:pt idx="145">
                  <c:v>204.70400000000001</c:v>
                </c:pt>
                <c:pt idx="146">
                  <c:v>192.21299999999999</c:v>
                </c:pt>
                <c:pt idx="147">
                  <c:v>197.54300000000001</c:v>
                </c:pt>
                <c:pt idx="148">
                  <c:v>188.84200000000001</c:v>
                </c:pt>
                <c:pt idx="149">
                  <c:v>182.114</c:v>
                </c:pt>
                <c:pt idx="150">
                  <c:v>186.19499999999999</c:v>
                </c:pt>
                <c:pt idx="151">
                  <c:v>186.71799999999999</c:v>
                </c:pt>
                <c:pt idx="152">
                  <c:v>177.27600000000001</c:v>
                </c:pt>
                <c:pt idx="153">
                  <c:v>184.833</c:v>
                </c:pt>
                <c:pt idx="154">
                  <c:v>187.00399999999999</c:v>
                </c:pt>
                <c:pt idx="155">
                  <c:v>181.21199999999999</c:v>
                </c:pt>
                <c:pt idx="156">
                  <c:v>182.10300000000001</c:v>
                </c:pt>
                <c:pt idx="157">
                  <c:v>185.91900000000001</c:v>
                </c:pt>
                <c:pt idx="158">
                  <c:v>191.315</c:v>
                </c:pt>
                <c:pt idx="159">
                  <c:v>185.78800000000001</c:v>
                </c:pt>
                <c:pt idx="160">
                  <c:v>188.11</c:v>
                </c:pt>
                <c:pt idx="161">
                  <c:v>181.608</c:v>
                </c:pt>
                <c:pt idx="162">
                  <c:v>183.339</c:v>
                </c:pt>
                <c:pt idx="163">
                  <c:v>191.066</c:v>
                </c:pt>
                <c:pt idx="164">
                  <c:v>187.911</c:v>
                </c:pt>
                <c:pt idx="165">
                  <c:v>189.77799999999999</c:v>
                </c:pt>
                <c:pt idx="166">
                  <c:v>195.89099999999999</c:v>
                </c:pt>
                <c:pt idx="167">
                  <c:v>198.57900000000001</c:v>
                </c:pt>
                <c:pt idx="168">
                  <c:v>197.16200000000001</c:v>
                </c:pt>
                <c:pt idx="169">
                  <c:v>197.6</c:v>
                </c:pt>
                <c:pt idx="170">
                  <c:v>184.39599999999999</c:v>
                </c:pt>
                <c:pt idx="171">
                  <c:v>184.87299999999999</c:v>
                </c:pt>
                <c:pt idx="172">
                  <c:v>180.221</c:v>
                </c:pt>
                <c:pt idx="173">
                  <c:v>170.125</c:v>
                </c:pt>
                <c:pt idx="174">
                  <c:v>166.65100000000001</c:v>
                </c:pt>
                <c:pt idx="175">
                  <c:v>152.38499999999999</c:v>
                </c:pt>
                <c:pt idx="176">
                  <c:v>158.39500000000001</c:v>
                </c:pt>
                <c:pt idx="177">
                  <c:v>156.21299999999999</c:v>
                </c:pt>
                <c:pt idx="178">
                  <c:v>155.143</c:v>
                </c:pt>
                <c:pt idx="179">
                  <c:v>151.13999999999999</c:v>
                </c:pt>
                <c:pt idx="180">
                  <c:v>146.137</c:v>
                </c:pt>
                <c:pt idx="181">
                  <c:v>144.88900000000001</c:v>
                </c:pt>
                <c:pt idx="182">
                  <c:v>149.99199999999999</c:v>
                </c:pt>
                <c:pt idx="183">
                  <c:v>159.97800000000001</c:v>
                </c:pt>
                <c:pt idx="184">
                  <c:v>157.11000000000001</c:v>
                </c:pt>
                <c:pt idx="185">
                  <c:v>157.39099999999999</c:v>
                </c:pt>
                <c:pt idx="186">
                  <c:v>149.90700000000001</c:v>
                </c:pt>
                <c:pt idx="187">
                  <c:v>150.83799999999999</c:v>
                </c:pt>
                <c:pt idx="188">
                  <c:v>165.37200000000001</c:v>
                </c:pt>
                <c:pt idx="189">
                  <c:v>159.86699999999999</c:v>
                </c:pt>
                <c:pt idx="190">
                  <c:v>161.37700000000001</c:v>
                </c:pt>
                <c:pt idx="191">
                  <c:v>158.91800000000001</c:v>
                </c:pt>
                <c:pt idx="192">
                  <c:v>155.80799999999999</c:v>
                </c:pt>
                <c:pt idx="193">
                  <c:v>157.80699999999999</c:v>
                </c:pt>
                <c:pt idx="194">
                  <c:v>157.94300000000001</c:v>
                </c:pt>
                <c:pt idx="195">
                  <c:v>148.14099999999999</c:v>
                </c:pt>
                <c:pt idx="196">
                  <c:v>152.02000000000001</c:v>
                </c:pt>
                <c:pt idx="197">
                  <c:v>151.001</c:v>
                </c:pt>
                <c:pt idx="198">
                  <c:v>153.71100000000001</c:v>
                </c:pt>
                <c:pt idx="199">
                  <c:v>150.13499999999999</c:v>
                </c:pt>
                <c:pt idx="200">
                  <c:v>150.69900000000001</c:v>
                </c:pt>
                <c:pt idx="201">
                  <c:v>142.46700000000001</c:v>
                </c:pt>
                <c:pt idx="202">
                  <c:v>140.13300000000001</c:v>
                </c:pt>
                <c:pt idx="203">
                  <c:v>131.929</c:v>
                </c:pt>
                <c:pt idx="204">
                  <c:v>125.232</c:v>
                </c:pt>
                <c:pt idx="205">
                  <c:v>133.059</c:v>
                </c:pt>
                <c:pt idx="206">
                  <c:v>128.923</c:v>
                </c:pt>
                <c:pt idx="207">
                  <c:v>124.748</c:v>
                </c:pt>
                <c:pt idx="208">
                  <c:v>126.866</c:v>
                </c:pt>
                <c:pt idx="209">
                  <c:v>121.827</c:v>
                </c:pt>
                <c:pt idx="210">
                  <c:v>112.4</c:v>
                </c:pt>
                <c:pt idx="211">
                  <c:v>102.776</c:v>
                </c:pt>
                <c:pt idx="212">
                  <c:v>100.774</c:v>
                </c:pt>
                <c:pt idx="213">
                  <c:v>91.998999999999995</c:v>
                </c:pt>
                <c:pt idx="214">
                  <c:v>80.930999999999997</c:v>
                </c:pt>
                <c:pt idx="215">
                  <c:v>78.867999999999995</c:v>
                </c:pt>
                <c:pt idx="216">
                  <c:v>79.352000000000004</c:v>
                </c:pt>
                <c:pt idx="217">
                  <c:v>73.680999999999997</c:v>
                </c:pt>
                <c:pt idx="218">
                  <c:v>69.492000000000004</c:v>
                </c:pt>
                <c:pt idx="219">
                  <c:v>60.944000000000003</c:v>
                </c:pt>
                <c:pt idx="220">
                  <c:v>65.111000000000004</c:v>
                </c:pt>
                <c:pt idx="221">
                  <c:v>54.936999999999998</c:v>
                </c:pt>
                <c:pt idx="222">
                  <c:v>60.06</c:v>
                </c:pt>
                <c:pt idx="223">
                  <c:v>62.411999999999999</c:v>
                </c:pt>
                <c:pt idx="224">
                  <c:v>72.971999999999994</c:v>
                </c:pt>
                <c:pt idx="225">
                  <c:v>65.924999999999997</c:v>
                </c:pt>
                <c:pt idx="226">
                  <c:v>61.715000000000003</c:v>
                </c:pt>
                <c:pt idx="227">
                  <c:v>67.88</c:v>
                </c:pt>
                <c:pt idx="228">
                  <c:v>65.935000000000002</c:v>
                </c:pt>
                <c:pt idx="229">
                  <c:v>56.832999999999998</c:v>
                </c:pt>
                <c:pt idx="230">
                  <c:v>61.508000000000003</c:v>
                </c:pt>
                <c:pt idx="231">
                  <c:v>55.186999999999998</c:v>
                </c:pt>
                <c:pt idx="232">
                  <c:v>48.316000000000003</c:v>
                </c:pt>
                <c:pt idx="233">
                  <c:v>50.087000000000003</c:v>
                </c:pt>
                <c:pt idx="234">
                  <c:v>52.848999999999997</c:v>
                </c:pt>
                <c:pt idx="235">
                  <c:v>46.817999999999998</c:v>
                </c:pt>
                <c:pt idx="236">
                  <c:v>46.081000000000003</c:v>
                </c:pt>
                <c:pt idx="237">
                  <c:v>42.497</c:v>
                </c:pt>
                <c:pt idx="238">
                  <c:v>40.768000000000001</c:v>
                </c:pt>
                <c:pt idx="239">
                  <c:v>34.966999999999999</c:v>
                </c:pt>
                <c:pt idx="240">
                  <c:v>35.146000000000001</c:v>
                </c:pt>
                <c:pt idx="241">
                  <c:v>33.268000000000001</c:v>
                </c:pt>
                <c:pt idx="242">
                  <c:v>34.131</c:v>
                </c:pt>
                <c:pt idx="243">
                  <c:v>28.597000000000001</c:v>
                </c:pt>
                <c:pt idx="244">
                  <c:v>44.768000000000001</c:v>
                </c:pt>
                <c:pt idx="245">
                  <c:v>46.085000000000001</c:v>
                </c:pt>
                <c:pt idx="246">
                  <c:v>50.469000000000001</c:v>
                </c:pt>
                <c:pt idx="247">
                  <c:v>45.213999999999999</c:v>
                </c:pt>
                <c:pt idx="248">
                  <c:v>37.924999999999997</c:v>
                </c:pt>
                <c:pt idx="249">
                  <c:v>34.137999999999998</c:v>
                </c:pt>
                <c:pt idx="250">
                  <c:v>36.314</c:v>
                </c:pt>
                <c:pt idx="251">
                  <c:v>34.890999999999998</c:v>
                </c:pt>
                <c:pt idx="252">
                  <c:v>32.08</c:v>
                </c:pt>
                <c:pt idx="253">
                  <c:v>29.672999999999998</c:v>
                </c:pt>
                <c:pt idx="254">
                  <c:v>25.213999999999999</c:v>
                </c:pt>
                <c:pt idx="255">
                  <c:v>26.154</c:v>
                </c:pt>
                <c:pt idx="256">
                  <c:v>33.313000000000002</c:v>
                </c:pt>
                <c:pt idx="257">
                  <c:v>27.193000000000001</c:v>
                </c:pt>
                <c:pt idx="258">
                  <c:v>27.614999999999998</c:v>
                </c:pt>
                <c:pt idx="259">
                  <c:v>29.527999999999999</c:v>
                </c:pt>
                <c:pt idx="260">
                  <c:v>23.193999999999999</c:v>
                </c:pt>
                <c:pt idx="261">
                  <c:v>18.385999999999999</c:v>
                </c:pt>
                <c:pt idx="262">
                  <c:v>24.562000000000001</c:v>
                </c:pt>
                <c:pt idx="263">
                  <c:v>24.138000000000002</c:v>
                </c:pt>
                <c:pt idx="264">
                  <c:v>23.702999999999999</c:v>
                </c:pt>
                <c:pt idx="265">
                  <c:v>25.001000000000001</c:v>
                </c:pt>
                <c:pt idx="266">
                  <c:v>14.567</c:v>
                </c:pt>
                <c:pt idx="267">
                  <c:v>-3.3260000000000001</c:v>
                </c:pt>
                <c:pt idx="268">
                  <c:v>-4.0350000000000001</c:v>
                </c:pt>
                <c:pt idx="269">
                  <c:v>-11.483000000000001</c:v>
                </c:pt>
                <c:pt idx="270">
                  <c:v>-4.7960000000000003</c:v>
                </c:pt>
                <c:pt idx="271">
                  <c:v>-1.6579999999999999</c:v>
                </c:pt>
                <c:pt idx="272">
                  <c:v>9.9819999999999993</c:v>
                </c:pt>
                <c:pt idx="273">
                  <c:v>3.286</c:v>
                </c:pt>
                <c:pt idx="274">
                  <c:v>5.6319999999999997</c:v>
                </c:pt>
                <c:pt idx="275">
                  <c:v>14.635999999999999</c:v>
                </c:pt>
                <c:pt idx="276">
                  <c:v>14.81</c:v>
                </c:pt>
                <c:pt idx="277">
                  <c:v>18.387</c:v>
                </c:pt>
                <c:pt idx="278">
                  <c:v>23.812999999999999</c:v>
                </c:pt>
                <c:pt idx="279">
                  <c:v>20.908999999999999</c:v>
                </c:pt>
                <c:pt idx="280">
                  <c:v>23.29</c:v>
                </c:pt>
                <c:pt idx="281">
                  <c:v>17.376999999999999</c:v>
                </c:pt>
                <c:pt idx="282">
                  <c:v>20.722000000000001</c:v>
                </c:pt>
                <c:pt idx="283">
                  <c:v>19.765999999999998</c:v>
                </c:pt>
                <c:pt idx="284">
                  <c:v>8.4139999999999997</c:v>
                </c:pt>
                <c:pt idx="285">
                  <c:v>7.1369999999999996</c:v>
                </c:pt>
                <c:pt idx="286">
                  <c:v>4.9210000000000003</c:v>
                </c:pt>
                <c:pt idx="287">
                  <c:v>8.0779999999999994</c:v>
                </c:pt>
                <c:pt idx="288">
                  <c:v>7.6360000000000001</c:v>
                </c:pt>
                <c:pt idx="289">
                  <c:v>8.9870000000000001</c:v>
                </c:pt>
                <c:pt idx="290">
                  <c:v>10.548999999999999</c:v>
                </c:pt>
                <c:pt idx="291">
                  <c:v>14.773</c:v>
                </c:pt>
                <c:pt idx="292">
                  <c:v>16.033000000000001</c:v>
                </c:pt>
                <c:pt idx="293">
                  <c:v>18.66</c:v>
                </c:pt>
                <c:pt idx="294">
                  <c:v>19.452000000000002</c:v>
                </c:pt>
                <c:pt idx="295">
                  <c:v>17.844999999999999</c:v>
                </c:pt>
                <c:pt idx="296">
                  <c:v>19.187999999999999</c:v>
                </c:pt>
                <c:pt idx="297">
                  <c:v>20.856999999999999</c:v>
                </c:pt>
                <c:pt idx="298">
                  <c:v>15.792</c:v>
                </c:pt>
                <c:pt idx="299">
                  <c:v>19.407</c:v>
                </c:pt>
                <c:pt idx="300">
                  <c:v>18.146000000000001</c:v>
                </c:pt>
                <c:pt idx="301">
                  <c:v>19.129000000000001</c:v>
                </c:pt>
                <c:pt idx="302">
                  <c:v>17.116</c:v>
                </c:pt>
                <c:pt idx="303">
                  <c:v>14.89</c:v>
                </c:pt>
                <c:pt idx="304">
                  <c:v>14.728999999999999</c:v>
                </c:pt>
                <c:pt idx="305">
                  <c:v>11.878</c:v>
                </c:pt>
                <c:pt idx="306">
                  <c:v>12.866</c:v>
                </c:pt>
                <c:pt idx="307">
                  <c:v>9.202</c:v>
                </c:pt>
                <c:pt idx="308">
                  <c:v>8.0259999999999998</c:v>
                </c:pt>
                <c:pt idx="309">
                  <c:v>15.554</c:v>
                </c:pt>
                <c:pt idx="310">
                  <c:v>13.371</c:v>
                </c:pt>
                <c:pt idx="311">
                  <c:v>14.722</c:v>
                </c:pt>
                <c:pt idx="312">
                  <c:v>16.763999999999999</c:v>
                </c:pt>
                <c:pt idx="313">
                  <c:v>11.731</c:v>
                </c:pt>
                <c:pt idx="314">
                  <c:v>9.8450000000000006</c:v>
                </c:pt>
                <c:pt idx="315">
                  <c:v>10.07</c:v>
                </c:pt>
                <c:pt idx="316">
                  <c:v>8.4280000000000008</c:v>
                </c:pt>
                <c:pt idx="317">
                  <c:v>9.9179999999999993</c:v>
                </c:pt>
                <c:pt idx="318">
                  <c:v>10.677</c:v>
                </c:pt>
                <c:pt idx="319">
                  <c:v>11.733000000000001</c:v>
                </c:pt>
                <c:pt idx="320">
                  <c:v>11.186999999999999</c:v>
                </c:pt>
                <c:pt idx="321">
                  <c:v>11.294</c:v>
                </c:pt>
                <c:pt idx="322">
                  <c:v>20.302</c:v>
                </c:pt>
                <c:pt idx="323">
                  <c:v>17.402000000000001</c:v>
                </c:pt>
                <c:pt idx="324">
                  <c:v>22.646000000000001</c:v>
                </c:pt>
                <c:pt idx="325">
                  <c:v>29.236999999999998</c:v>
                </c:pt>
                <c:pt idx="326">
                  <c:v>30.696000000000002</c:v>
                </c:pt>
                <c:pt idx="327">
                  <c:v>26.285</c:v>
                </c:pt>
                <c:pt idx="328">
                  <c:v>24.385000000000002</c:v>
                </c:pt>
                <c:pt idx="329">
                  <c:v>27.631</c:v>
                </c:pt>
                <c:pt idx="330">
                  <c:v>29.285</c:v>
                </c:pt>
                <c:pt idx="331">
                  <c:v>25.635999999999999</c:v>
                </c:pt>
                <c:pt idx="332">
                  <c:v>26.483000000000001</c:v>
                </c:pt>
                <c:pt idx="333">
                  <c:v>23.206</c:v>
                </c:pt>
                <c:pt idx="334">
                  <c:v>20.954000000000001</c:v>
                </c:pt>
                <c:pt idx="335">
                  <c:v>13.226000000000001</c:v>
                </c:pt>
                <c:pt idx="336">
                  <c:v>16.725000000000001</c:v>
                </c:pt>
                <c:pt idx="337">
                  <c:v>17.591999999999999</c:v>
                </c:pt>
                <c:pt idx="338">
                  <c:v>23.885000000000002</c:v>
                </c:pt>
                <c:pt idx="339">
                  <c:v>20.190000000000001</c:v>
                </c:pt>
                <c:pt idx="340">
                  <c:v>18.010000000000002</c:v>
                </c:pt>
                <c:pt idx="341">
                  <c:v>18.198</c:v>
                </c:pt>
                <c:pt idx="342">
                  <c:v>21.866</c:v>
                </c:pt>
                <c:pt idx="343">
                  <c:v>36.148000000000003</c:v>
                </c:pt>
                <c:pt idx="344">
                  <c:v>38.264000000000003</c:v>
                </c:pt>
                <c:pt idx="345">
                  <c:v>45.326000000000001</c:v>
                </c:pt>
                <c:pt idx="346">
                  <c:v>62.798000000000002</c:v>
                </c:pt>
                <c:pt idx="347">
                  <c:v>47.027000000000001</c:v>
                </c:pt>
                <c:pt idx="348">
                  <c:v>56.953000000000003</c:v>
                </c:pt>
                <c:pt idx="349">
                  <c:v>65.903000000000006</c:v>
                </c:pt>
                <c:pt idx="350">
                  <c:v>54.622</c:v>
                </c:pt>
                <c:pt idx="351">
                  <c:v>59.277999999999999</c:v>
                </c:pt>
                <c:pt idx="352">
                  <c:v>59.212000000000003</c:v>
                </c:pt>
                <c:pt idx="353">
                  <c:v>53.475000000000001</c:v>
                </c:pt>
                <c:pt idx="354">
                  <c:v>48.819000000000003</c:v>
                </c:pt>
                <c:pt idx="355">
                  <c:v>65.918999999999997</c:v>
                </c:pt>
                <c:pt idx="356">
                  <c:v>64.554000000000002</c:v>
                </c:pt>
                <c:pt idx="357">
                  <c:v>66.135000000000005</c:v>
                </c:pt>
                <c:pt idx="358">
                  <c:v>85.603999999999999</c:v>
                </c:pt>
                <c:pt idx="359">
                  <c:v>83.974000000000004</c:v>
                </c:pt>
                <c:pt idx="360">
                  <c:v>101.82899999999999</c:v>
                </c:pt>
                <c:pt idx="361">
                  <c:v>99.632000000000005</c:v>
                </c:pt>
                <c:pt idx="362">
                  <c:v>107.285</c:v>
                </c:pt>
                <c:pt idx="363">
                  <c:v>102.89100000000001</c:v>
                </c:pt>
                <c:pt idx="364">
                  <c:v>100.07299999999999</c:v>
                </c:pt>
                <c:pt idx="365">
                  <c:v>100.94499999999999</c:v>
                </c:pt>
                <c:pt idx="366">
                  <c:v>119.02200000000001</c:v>
                </c:pt>
                <c:pt idx="367">
                  <c:v>133.58699999999999</c:v>
                </c:pt>
                <c:pt idx="368">
                  <c:v>143.91200000000001</c:v>
                </c:pt>
                <c:pt idx="369">
                  <c:v>150.44200000000001</c:v>
                </c:pt>
                <c:pt idx="370">
                  <c:v>158.137</c:v>
                </c:pt>
                <c:pt idx="371">
                  <c:v>172.81399999999999</c:v>
                </c:pt>
                <c:pt idx="372">
                  <c:v>181.98500000000001</c:v>
                </c:pt>
                <c:pt idx="373">
                  <c:v>174.29599999999999</c:v>
                </c:pt>
                <c:pt idx="374">
                  <c:v>193.97499999999999</c:v>
                </c:pt>
                <c:pt idx="375">
                  <c:v>211.54599999999999</c:v>
                </c:pt>
                <c:pt idx="376">
                  <c:v>196.71100000000001</c:v>
                </c:pt>
                <c:pt idx="377">
                  <c:v>180.09</c:v>
                </c:pt>
                <c:pt idx="378">
                  <c:v>183.637</c:v>
                </c:pt>
                <c:pt idx="379">
                  <c:v>169.47900000000001</c:v>
                </c:pt>
                <c:pt idx="380">
                  <c:v>173.16800000000001</c:v>
                </c:pt>
                <c:pt idx="381">
                  <c:v>159.53200000000001</c:v>
                </c:pt>
                <c:pt idx="382">
                  <c:v>144.483</c:v>
                </c:pt>
                <c:pt idx="383">
                  <c:v>139.715</c:v>
                </c:pt>
                <c:pt idx="384">
                  <c:v>155.46199999999999</c:v>
                </c:pt>
                <c:pt idx="385">
                  <c:v>146.60599999999999</c:v>
                </c:pt>
                <c:pt idx="386">
                  <c:v>143.679</c:v>
                </c:pt>
                <c:pt idx="387">
                  <c:v>130.56399999999999</c:v>
                </c:pt>
                <c:pt idx="388">
                  <c:v>144.52500000000001</c:v>
                </c:pt>
                <c:pt idx="389">
                  <c:v>105.851</c:v>
                </c:pt>
                <c:pt idx="390">
                  <c:v>113.098</c:v>
                </c:pt>
                <c:pt idx="391">
                  <c:v>118.137</c:v>
                </c:pt>
                <c:pt idx="392">
                  <c:v>125.65600000000001</c:v>
                </c:pt>
                <c:pt idx="393">
                  <c:v>125.82</c:v>
                </c:pt>
                <c:pt idx="394">
                  <c:v>123.8</c:v>
                </c:pt>
                <c:pt idx="395">
                  <c:v>126.377</c:v>
                </c:pt>
                <c:pt idx="396">
                  <c:v>135.07300000000001</c:v>
                </c:pt>
                <c:pt idx="397">
                  <c:v>133.857</c:v>
                </c:pt>
                <c:pt idx="398">
                  <c:v>136.85300000000001</c:v>
                </c:pt>
                <c:pt idx="399">
                  <c:v>132.958</c:v>
                </c:pt>
                <c:pt idx="400">
                  <c:v>135.11699999999999</c:v>
                </c:pt>
                <c:pt idx="401">
                  <c:v>131.827</c:v>
                </c:pt>
                <c:pt idx="402">
                  <c:v>136.602</c:v>
                </c:pt>
                <c:pt idx="403">
                  <c:v>134.32900000000001</c:v>
                </c:pt>
                <c:pt idx="404">
                  <c:v>135.773</c:v>
                </c:pt>
                <c:pt idx="405">
                  <c:v>145.42500000000001</c:v>
                </c:pt>
                <c:pt idx="406">
                  <c:v>136.994</c:v>
                </c:pt>
                <c:pt idx="407">
                  <c:v>149.38499999999999</c:v>
                </c:pt>
                <c:pt idx="408">
                  <c:v>148.81299999999999</c:v>
                </c:pt>
                <c:pt idx="409">
                  <c:v>162.00800000000001</c:v>
                </c:pt>
                <c:pt idx="410">
                  <c:v>171.19800000000001</c:v>
                </c:pt>
                <c:pt idx="411">
                  <c:v>190.20500000000001</c:v>
                </c:pt>
                <c:pt idx="412">
                  <c:v>165.72800000000001</c:v>
                </c:pt>
                <c:pt idx="413">
                  <c:v>158.66</c:v>
                </c:pt>
                <c:pt idx="414">
                  <c:v>142.41300000000001</c:v>
                </c:pt>
                <c:pt idx="415">
                  <c:v>152.28399999999999</c:v>
                </c:pt>
                <c:pt idx="416">
                  <c:v>119.258</c:v>
                </c:pt>
                <c:pt idx="417">
                  <c:v>118.899</c:v>
                </c:pt>
                <c:pt idx="418">
                  <c:v>113.852</c:v>
                </c:pt>
                <c:pt idx="419">
                  <c:v>154.648</c:v>
                </c:pt>
                <c:pt idx="420">
                  <c:v>140.489</c:v>
                </c:pt>
                <c:pt idx="421">
                  <c:v>168.86500000000001</c:v>
                </c:pt>
                <c:pt idx="422">
                  <c:v>178.892</c:v>
                </c:pt>
                <c:pt idx="423">
                  <c:v>173.5</c:v>
                </c:pt>
                <c:pt idx="424">
                  <c:v>181.43100000000001</c:v>
                </c:pt>
                <c:pt idx="425">
                  <c:v>173.76400000000001</c:v>
                </c:pt>
                <c:pt idx="426">
                  <c:v>175.70500000000001</c:v>
                </c:pt>
                <c:pt idx="427">
                  <c:v>166.863</c:v>
                </c:pt>
                <c:pt idx="428">
                  <c:v>180.71299999999999</c:v>
                </c:pt>
                <c:pt idx="429">
                  <c:v>201.69499999999999</c:v>
                </c:pt>
                <c:pt idx="430">
                  <c:v>184.87799999999999</c:v>
                </c:pt>
                <c:pt idx="431">
                  <c:v>183.69300000000001</c:v>
                </c:pt>
                <c:pt idx="432">
                  <c:v>186.37899999999999</c:v>
                </c:pt>
                <c:pt idx="433">
                  <c:v>190.78899999999999</c:v>
                </c:pt>
                <c:pt idx="434">
                  <c:v>193.7</c:v>
                </c:pt>
                <c:pt idx="435">
                  <c:v>205.90899999999999</c:v>
                </c:pt>
                <c:pt idx="436">
                  <c:v>212.977</c:v>
                </c:pt>
                <c:pt idx="437">
                  <c:v>208.48599999999999</c:v>
                </c:pt>
                <c:pt idx="438">
                  <c:v>218.19</c:v>
                </c:pt>
                <c:pt idx="439">
                  <c:v>199.54</c:v>
                </c:pt>
                <c:pt idx="440">
                  <c:v>179.97900000000001</c:v>
                </c:pt>
                <c:pt idx="441">
                  <c:v>186.071</c:v>
                </c:pt>
                <c:pt idx="442">
                  <c:v>170.13</c:v>
                </c:pt>
                <c:pt idx="443">
                  <c:v>177.72800000000001</c:v>
                </c:pt>
                <c:pt idx="444">
                  <c:v>189.61799999999999</c:v>
                </c:pt>
                <c:pt idx="445">
                  <c:v>198.09100000000001</c:v>
                </c:pt>
                <c:pt idx="446">
                  <c:v>203.79</c:v>
                </c:pt>
                <c:pt idx="447">
                  <c:v>200.864</c:v>
                </c:pt>
                <c:pt idx="448">
                  <c:v>178.315</c:v>
                </c:pt>
                <c:pt idx="449">
                  <c:v>178.57</c:v>
                </c:pt>
                <c:pt idx="450">
                  <c:v>191.727</c:v>
                </c:pt>
                <c:pt idx="451">
                  <c:v>181.03100000000001</c:v>
                </c:pt>
                <c:pt idx="452">
                  <c:v>175.447</c:v>
                </c:pt>
                <c:pt idx="453">
                  <c:v>191.43100000000001</c:v>
                </c:pt>
                <c:pt idx="454">
                  <c:v>187.77099999999999</c:v>
                </c:pt>
                <c:pt idx="455">
                  <c:v>176.364</c:v>
                </c:pt>
                <c:pt idx="456">
                  <c:v>172.41499999999999</c:v>
                </c:pt>
                <c:pt idx="457">
                  <c:v>179.00899999999999</c:v>
                </c:pt>
                <c:pt idx="458">
                  <c:v>187.4</c:v>
                </c:pt>
                <c:pt idx="459">
                  <c:v>189.22399999999999</c:v>
                </c:pt>
                <c:pt idx="460">
                  <c:v>184.56200000000001</c:v>
                </c:pt>
                <c:pt idx="461">
                  <c:v>191.61199999999999</c:v>
                </c:pt>
                <c:pt idx="462">
                  <c:v>210.19499999999999</c:v>
                </c:pt>
                <c:pt idx="463">
                  <c:v>210.07400000000001</c:v>
                </c:pt>
                <c:pt idx="464">
                  <c:v>211.72</c:v>
                </c:pt>
                <c:pt idx="465">
                  <c:v>215.994</c:v>
                </c:pt>
                <c:pt idx="466">
                  <c:v>215.232</c:v>
                </c:pt>
                <c:pt idx="467">
                  <c:v>225.15199999999999</c:v>
                </c:pt>
                <c:pt idx="468">
                  <c:v>218.40600000000001</c:v>
                </c:pt>
                <c:pt idx="469">
                  <c:v>214.67</c:v>
                </c:pt>
                <c:pt idx="470">
                  <c:v>194.852</c:v>
                </c:pt>
                <c:pt idx="471">
                  <c:v>212.316</c:v>
                </c:pt>
                <c:pt idx="472">
                  <c:v>216.47900000000001</c:v>
                </c:pt>
                <c:pt idx="473">
                  <c:v>218.91300000000001</c:v>
                </c:pt>
                <c:pt idx="474">
                  <c:v>216.44800000000001</c:v>
                </c:pt>
                <c:pt idx="475">
                  <c:v>228.465</c:v>
                </c:pt>
                <c:pt idx="476">
                  <c:v>231.90899999999999</c:v>
                </c:pt>
                <c:pt idx="477">
                  <c:v>225.328</c:v>
                </c:pt>
                <c:pt idx="478">
                  <c:v>225.416</c:v>
                </c:pt>
                <c:pt idx="479">
                  <c:v>230.345</c:v>
                </c:pt>
                <c:pt idx="480">
                  <c:v>221.89400000000001</c:v>
                </c:pt>
                <c:pt idx="481">
                  <c:v>212.27699999999999</c:v>
                </c:pt>
                <c:pt idx="482">
                  <c:v>215.78700000000001</c:v>
                </c:pt>
                <c:pt idx="483">
                  <c:v>213.69</c:v>
                </c:pt>
                <c:pt idx="484">
                  <c:v>211.423</c:v>
                </c:pt>
                <c:pt idx="485">
                  <c:v>220.36799999999999</c:v>
                </c:pt>
                <c:pt idx="486">
                  <c:v>207.08799999999999</c:v>
                </c:pt>
                <c:pt idx="487">
                  <c:v>210</c:v>
                </c:pt>
                <c:pt idx="488">
                  <c:v>211.06100000000001</c:v>
                </c:pt>
                <c:pt idx="489">
                  <c:v>218.35499999999999</c:v>
                </c:pt>
                <c:pt idx="490">
                  <c:v>207.65600000000001</c:v>
                </c:pt>
                <c:pt idx="491">
                  <c:v>211.61699999999999</c:v>
                </c:pt>
                <c:pt idx="492">
                  <c:v>214.64699999999999</c:v>
                </c:pt>
                <c:pt idx="493">
                  <c:v>212.011</c:v>
                </c:pt>
                <c:pt idx="494">
                  <c:v>213.16800000000001</c:v>
                </c:pt>
                <c:pt idx="495">
                  <c:v>216.04300000000001</c:v>
                </c:pt>
                <c:pt idx="496">
                  <c:v>212.6</c:v>
                </c:pt>
                <c:pt idx="497">
                  <c:v>220.005</c:v>
                </c:pt>
                <c:pt idx="498">
                  <c:v>227.03</c:v>
                </c:pt>
                <c:pt idx="499">
                  <c:v>228.12700000000001</c:v>
                </c:pt>
                <c:pt idx="500">
                  <c:v>239.09299999999999</c:v>
                </c:pt>
                <c:pt idx="501">
                  <c:v>248.864</c:v>
                </c:pt>
                <c:pt idx="502">
                  <c:v>240.54300000000001</c:v>
                </c:pt>
                <c:pt idx="503">
                  <c:v>220.56100000000001</c:v>
                </c:pt>
                <c:pt idx="504">
                  <c:v>219.79400000000001</c:v>
                </c:pt>
                <c:pt idx="505">
                  <c:v>229.84800000000001</c:v>
                </c:pt>
                <c:pt idx="506">
                  <c:v>228.94300000000001</c:v>
                </c:pt>
                <c:pt idx="507">
                  <c:v>246.86699999999999</c:v>
                </c:pt>
                <c:pt idx="508">
                  <c:v>244.78800000000001</c:v>
                </c:pt>
                <c:pt idx="509">
                  <c:v>245.74100000000001</c:v>
                </c:pt>
                <c:pt idx="510">
                  <c:v>264.40100000000001</c:v>
                </c:pt>
                <c:pt idx="511">
                  <c:v>279.03300000000002</c:v>
                </c:pt>
                <c:pt idx="512">
                  <c:v>278.31900000000002</c:v>
                </c:pt>
                <c:pt idx="513">
                  <c:v>281.60199999999998</c:v>
                </c:pt>
                <c:pt idx="514">
                  <c:v>302.697</c:v>
                </c:pt>
                <c:pt idx="515">
                  <c:v>292.34500000000003</c:v>
                </c:pt>
                <c:pt idx="516">
                  <c:v>272.67899999999997</c:v>
                </c:pt>
                <c:pt idx="517">
                  <c:v>268.04700000000003</c:v>
                </c:pt>
                <c:pt idx="518">
                  <c:v>269.952</c:v>
                </c:pt>
                <c:pt idx="519">
                  <c:v>244.55699999999999</c:v>
                </c:pt>
                <c:pt idx="520">
                  <c:v>248.154</c:v>
                </c:pt>
                <c:pt idx="521">
                  <c:v>241.34299999999999</c:v>
                </c:pt>
                <c:pt idx="522">
                  <c:v>232.744</c:v>
                </c:pt>
                <c:pt idx="523">
                  <c:v>252.464</c:v>
                </c:pt>
                <c:pt idx="524">
                  <c:v>261.05799999999999</c:v>
                </c:pt>
                <c:pt idx="525">
                  <c:v>255.315</c:v>
                </c:pt>
                <c:pt idx="526">
                  <c:v>261.31700000000001</c:v>
                </c:pt>
                <c:pt idx="527">
                  <c:v>246.684</c:v>
                </c:pt>
                <c:pt idx="528">
                  <c:v>233.126</c:v>
                </c:pt>
                <c:pt idx="529">
                  <c:v>241.40700000000001</c:v>
                </c:pt>
                <c:pt idx="530">
                  <c:v>233.386</c:v>
                </c:pt>
                <c:pt idx="531">
                  <c:v>241.40199999999999</c:v>
                </c:pt>
                <c:pt idx="532">
                  <c:v>249.22900000000001</c:v>
                </c:pt>
                <c:pt idx="533">
                  <c:v>248.08199999999999</c:v>
                </c:pt>
                <c:pt idx="534">
                  <c:v>234.43600000000001</c:v>
                </c:pt>
                <c:pt idx="535">
                  <c:v>224.786</c:v>
                </c:pt>
                <c:pt idx="536">
                  <c:v>233.41900000000001</c:v>
                </c:pt>
                <c:pt idx="537">
                  <c:v>234.809</c:v>
                </c:pt>
                <c:pt idx="538">
                  <c:v>235.82400000000001</c:v>
                </c:pt>
                <c:pt idx="539">
                  <c:v>242.90600000000001</c:v>
                </c:pt>
                <c:pt idx="540">
                  <c:v>242.67699999999999</c:v>
                </c:pt>
                <c:pt idx="541">
                  <c:v>247.316</c:v>
                </c:pt>
                <c:pt idx="542">
                  <c:v>250.53399999999999</c:v>
                </c:pt>
                <c:pt idx="543">
                  <c:v>252.52799999999999</c:v>
                </c:pt>
                <c:pt idx="544">
                  <c:v>262.63499999999999</c:v>
                </c:pt>
                <c:pt idx="545">
                  <c:v>262.17</c:v>
                </c:pt>
                <c:pt idx="546">
                  <c:v>267.69099999999997</c:v>
                </c:pt>
                <c:pt idx="547">
                  <c:v>281.02199999999999</c:v>
                </c:pt>
                <c:pt idx="548">
                  <c:v>261.13799999999998</c:v>
                </c:pt>
                <c:pt idx="549">
                  <c:v>270.54300000000001</c:v>
                </c:pt>
                <c:pt idx="550">
                  <c:v>280.69099999999997</c:v>
                </c:pt>
                <c:pt idx="551">
                  <c:v>275.22199999999998</c:v>
                </c:pt>
                <c:pt idx="552">
                  <c:v>276.33199999999999</c:v>
                </c:pt>
                <c:pt idx="553">
                  <c:v>259.62799999999999</c:v>
                </c:pt>
                <c:pt idx="554">
                  <c:v>276.78300000000002</c:v>
                </c:pt>
                <c:pt idx="555">
                  <c:v>249.559</c:v>
                </c:pt>
                <c:pt idx="556">
                  <c:v>259.952</c:v>
                </c:pt>
                <c:pt idx="557">
                  <c:v>243.85</c:v>
                </c:pt>
                <c:pt idx="558">
                  <c:v>244.40299999999999</c:v>
                </c:pt>
                <c:pt idx="559">
                  <c:v>240.32400000000001</c:v>
                </c:pt>
                <c:pt idx="560">
                  <c:v>202.91499999999999</c:v>
                </c:pt>
                <c:pt idx="561">
                  <c:v>196.18100000000001</c:v>
                </c:pt>
                <c:pt idx="562">
                  <c:v>193.66</c:v>
                </c:pt>
                <c:pt idx="563">
                  <c:v>212.05199999999999</c:v>
                </c:pt>
                <c:pt idx="564">
                  <c:v>219.73400000000001</c:v>
                </c:pt>
                <c:pt idx="565">
                  <c:v>224.48500000000001</c:v>
                </c:pt>
                <c:pt idx="566">
                  <c:v>221.72</c:v>
                </c:pt>
                <c:pt idx="567">
                  <c:v>222.458</c:v>
                </c:pt>
                <c:pt idx="568">
                  <c:v>207.22800000000001</c:v>
                </c:pt>
                <c:pt idx="569">
                  <c:v>198.83099999999999</c:v>
                </c:pt>
                <c:pt idx="570">
                  <c:v>211.018</c:v>
                </c:pt>
                <c:pt idx="571">
                  <c:v>221.60900000000001</c:v>
                </c:pt>
                <c:pt idx="572">
                  <c:v>205.19399999999999</c:v>
                </c:pt>
                <c:pt idx="573">
                  <c:v>208.05199999999999</c:v>
                </c:pt>
                <c:pt idx="574">
                  <c:v>206.22900000000001</c:v>
                </c:pt>
                <c:pt idx="575">
                  <c:v>216.10900000000001</c:v>
                </c:pt>
                <c:pt idx="576">
                  <c:v>212.11</c:v>
                </c:pt>
                <c:pt idx="577">
                  <c:v>221.31100000000001</c:v>
                </c:pt>
                <c:pt idx="578">
                  <c:v>230.881</c:v>
                </c:pt>
                <c:pt idx="579">
                  <c:v>235.10499999999999</c:v>
                </c:pt>
                <c:pt idx="580">
                  <c:v>231.96799999999999</c:v>
                </c:pt>
                <c:pt idx="581">
                  <c:v>228.72200000000001</c:v>
                </c:pt>
                <c:pt idx="582">
                  <c:v>220.982</c:v>
                </c:pt>
                <c:pt idx="583">
                  <c:v>226.548</c:v>
                </c:pt>
                <c:pt idx="584">
                  <c:v>228.345</c:v>
                </c:pt>
                <c:pt idx="585">
                  <c:v>229.15799999999999</c:v>
                </c:pt>
                <c:pt idx="586">
                  <c:v>222.16900000000001</c:v>
                </c:pt>
                <c:pt idx="587">
                  <c:v>229.762</c:v>
                </c:pt>
                <c:pt idx="588">
                  <c:v>231.96100000000001</c:v>
                </c:pt>
                <c:pt idx="589">
                  <c:v>227.934</c:v>
                </c:pt>
                <c:pt idx="590">
                  <c:v>228.11</c:v>
                </c:pt>
                <c:pt idx="591">
                  <c:v>229.69800000000001</c:v>
                </c:pt>
                <c:pt idx="592">
                  <c:v>228.68899999999999</c:v>
                </c:pt>
                <c:pt idx="593">
                  <c:v>226.38800000000001</c:v>
                </c:pt>
                <c:pt idx="594">
                  <c:v>205.88200000000001</c:v>
                </c:pt>
                <c:pt idx="595">
                  <c:v>208.21899999999999</c:v>
                </c:pt>
                <c:pt idx="596">
                  <c:v>189.941</c:v>
                </c:pt>
                <c:pt idx="597">
                  <c:v>203.18100000000001</c:v>
                </c:pt>
                <c:pt idx="598">
                  <c:v>201.303</c:v>
                </c:pt>
                <c:pt idx="599">
                  <c:v>200.72</c:v>
                </c:pt>
                <c:pt idx="600">
                  <c:v>203.512</c:v>
                </c:pt>
                <c:pt idx="601">
                  <c:v>201.82400000000001</c:v>
                </c:pt>
                <c:pt idx="602">
                  <c:v>195.24700000000001</c:v>
                </c:pt>
                <c:pt idx="603">
                  <c:v>196.953</c:v>
                </c:pt>
                <c:pt idx="604">
                  <c:v>197.654</c:v>
                </c:pt>
                <c:pt idx="605">
                  <c:v>197.83199999999999</c:v>
                </c:pt>
                <c:pt idx="606">
                  <c:v>204.38</c:v>
                </c:pt>
                <c:pt idx="607">
                  <c:v>213.51599999999999</c:v>
                </c:pt>
                <c:pt idx="608">
                  <c:v>209.375</c:v>
                </c:pt>
                <c:pt idx="609">
                  <c:v>208.18899999999999</c:v>
                </c:pt>
                <c:pt idx="610">
                  <c:v>218.03299999999999</c:v>
                </c:pt>
                <c:pt idx="611">
                  <c:v>237.46</c:v>
                </c:pt>
                <c:pt idx="612">
                  <c:v>227.322</c:v>
                </c:pt>
                <c:pt idx="613">
                  <c:v>219.80099999999999</c:v>
                </c:pt>
                <c:pt idx="614">
                  <c:v>229.66</c:v>
                </c:pt>
                <c:pt idx="615">
                  <c:v>217.30199999999999</c:v>
                </c:pt>
                <c:pt idx="616">
                  <c:v>218.46600000000001</c:v>
                </c:pt>
                <c:pt idx="617">
                  <c:v>214.38</c:v>
                </c:pt>
                <c:pt idx="618">
                  <c:v>218.7</c:v>
                </c:pt>
                <c:pt idx="619">
                  <c:v>209.97</c:v>
                </c:pt>
                <c:pt idx="620">
                  <c:v>212.524</c:v>
                </c:pt>
                <c:pt idx="621">
                  <c:v>213.98</c:v>
                </c:pt>
                <c:pt idx="622">
                  <c:v>219.023</c:v>
                </c:pt>
                <c:pt idx="623">
                  <c:v>219.18299999999999</c:v>
                </c:pt>
                <c:pt idx="624">
                  <c:v>217.471</c:v>
                </c:pt>
                <c:pt idx="625">
                  <c:v>216.84700000000001</c:v>
                </c:pt>
                <c:pt idx="626">
                  <c:v>215.70599999999999</c:v>
                </c:pt>
                <c:pt idx="627">
                  <c:v>228.79</c:v>
                </c:pt>
                <c:pt idx="628">
                  <c:v>226.73699999999999</c:v>
                </c:pt>
                <c:pt idx="629">
                  <c:v>226.76499999999999</c:v>
                </c:pt>
                <c:pt idx="630">
                  <c:v>228.423</c:v>
                </c:pt>
                <c:pt idx="631">
                  <c:v>233.483</c:v>
                </c:pt>
                <c:pt idx="632">
                  <c:v>233.517</c:v>
                </c:pt>
                <c:pt idx="633">
                  <c:v>231.32599999999999</c:v>
                </c:pt>
                <c:pt idx="634">
                  <c:v>232.45</c:v>
                </c:pt>
                <c:pt idx="635">
                  <c:v>230.85900000000001</c:v>
                </c:pt>
                <c:pt idx="636">
                  <c:v>235.69200000000001</c:v>
                </c:pt>
                <c:pt idx="637">
                  <c:v>237.91800000000001</c:v>
                </c:pt>
                <c:pt idx="638">
                  <c:v>235.06700000000001</c:v>
                </c:pt>
                <c:pt idx="639">
                  <c:v>233.63399999999999</c:v>
                </c:pt>
                <c:pt idx="640">
                  <c:v>218.262</c:v>
                </c:pt>
                <c:pt idx="641">
                  <c:v>222.86699999999999</c:v>
                </c:pt>
                <c:pt idx="642">
                  <c:v>217.66399999999999</c:v>
                </c:pt>
                <c:pt idx="643">
                  <c:v>217.876</c:v>
                </c:pt>
                <c:pt idx="644">
                  <c:v>222.71700000000001</c:v>
                </c:pt>
                <c:pt idx="645">
                  <c:v>227.94300000000001</c:v>
                </c:pt>
                <c:pt idx="646">
                  <c:v>233.511</c:v>
                </c:pt>
                <c:pt idx="647">
                  <c:v>228.21899999999999</c:v>
                </c:pt>
                <c:pt idx="648">
                  <c:v>225.97900000000001</c:v>
                </c:pt>
                <c:pt idx="649">
                  <c:v>223.881</c:v>
                </c:pt>
                <c:pt idx="650">
                  <c:v>227.38399999999999</c:v>
                </c:pt>
                <c:pt idx="651">
                  <c:v>215.57</c:v>
                </c:pt>
                <c:pt idx="652">
                  <c:v>210.33099999999999</c:v>
                </c:pt>
                <c:pt idx="653">
                  <c:v>209.86699999999999</c:v>
                </c:pt>
                <c:pt idx="654">
                  <c:v>220.42500000000001</c:v>
                </c:pt>
                <c:pt idx="655">
                  <c:v>226.239</c:v>
                </c:pt>
                <c:pt idx="656">
                  <c:v>225.07400000000001</c:v>
                </c:pt>
                <c:pt idx="657">
                  <c:v>232.55699999999999</c:v>
                </c:pt>
                <c:pt idx="658">
                  <c:v>227.90700000000001</c:v>
                </c:pt>
                <c:pt idx="659">
                  <c:v>228.398</c:v>
                </c:pt>
                <c:pt idx="660">
                  <c:v>217.16300000000001</c:v>
                </c:pt>
                <c:pt idx="661">
                  <c:v>205.72499999999999</c:v>
                </c:pt>
                <c:pt idx="662">
                  <c:v>210.72200000000001</c:v>
                </c:pt>
                <c:pt idx="663">
                  <c:v>214.02199999999999</c:v>
                </c:pt>
                <c:pt idx="664">
                  <c:v>228.28</c:v>
                </c:pt>
                <c:pt idx="665">
                  <c:v>228.38</c:v>
                </c:pt>
                <c:pt idx="666">
                  <c:v>230.892</c:v>
                </c:pt>
                <c:pt idx="667">
                  <c:v>232.803</c:v>
                </c:pt>
                <c:pt idx="668">
                  <c:v>230.88499999999999</c:v>
                </c:pt>
                <c:pt idx="669">
                  <c:v>231.69200000000001</c:v>
                </c:pt>
                <c:pt idx="670">
                  <c:v>232.256</c:v>
                </c:pt>
                <c:pt idx="671">
                  <c:v>243.19900000000001</c:v>
                </c:pt>
                <c:pt idx="672">
                  <c:v>244.89400000000001</c:v>
                </c:pt>
                <c:pt idx="673">
                  <c:v>248.071</c:v>
                </c:pt>
                <c:pt idx="674">
                  <c:v>244.20599999999999</c:v>
                </c:pt>
                <c:pt idx="675">
                  <c:v>240.06200000000001</c:v>
                </c:pt>
                <c:pt idx="676">
                  <c:v>234.21899999999999</c:v>
                </c:pt>
                <c:pt idx="677">
                  <c:v>214.637</c:v>
                </c:pt>
                <c:pt idx="678">
                  <c:v>219.91399999999999</c:v>
                </c:pt>
                <c:pt idx="679">
                  <c:v>218.988</c:v>
                </c:pt>
                <c:pt idx="680">
                  <c:v>217.83</c:v>
                </c:pt>
                <c:pt idx="681">
                  <c:v>212.09100000000001</c:v>
                </c:pt>
                <c:pt idx="682">
                  <c:v>208.95400000000001</c:v>
                </c:pt>
                <c:pt idx="683">
                  <c:v>210.66800000000001</c:v>
                </c:pt>
                <c:pt idx="684">
                  <c:v>220.28700000000001</c:v>
                </c:pt>
                <c:pt idx="685">
                  <c:v>217.06399999999999</c:v>
                </c:pt>
                <c:pt idx="686">
                  <c:v>215.881</c:v>
                </c:pt>
                <c:pt idx="687">
                  <c:v>207.97900000000001</c:v>
                </c:pt>
                <c:pt idx="688">
                  <c:v>208.26599999999999</c:v>
                </c:pt>
                <c:pt idx="689">
                  <c:v>206.30500000000001</c:v>
                </c:pt>
                <c:pt idx="690">
                  <c:v>189.72</c:v>
                </c:pt>
                <c:pt idx="691">
                  <c:v>179.774</c:v>
                </c:pt>
                <c:pt idx="692">
                  <c:v>188.483</c:v>
                </c:pt>
                <c:pt idx="693">
                  <c:v>190.536</c:v>
                </c:pt>
                <c:pt idx="694">
                  <c:v>178.59200000000001</c:v>
                </c:pt>
                <c:pt idx="695">
                  <c:v>171.626</c:v>
                </c:pt>
                <c:pt idx="696">
                  <c:v>170.24700000000001</c:v>
                </c:pt>
                <c:pt idx="697">
                  <c:v>183.34800000000001</c:v>
                </c:pt>
                <c:pt idx="698">
                  <c:v>179.017</c:v>
                </c:pt>
                <c:pt idx="699">
                  <c:v>186.75299999999999</c:v>
                </c:pt>
                <c:pt idx="700">
                  <c:v>178.696</c:v>
                </c:pt>
                <c:pt idx="701">
                  <c:v>178.75399999999999</c:v>
                </c:pt>
                <c:pt idx="702">
                  <c:v>171.87700000000001</c:v>
                </c:pt>
                <c:pt idx="703">
                  <c:v>175.16300000000001</c:v>
                </c:pt>
                <c:pt idx="704">
                  <c:v>172.68199999999999</c:v>
                </c:pt>
                <c:pt idx="705">
                  <c:v>173.26599999999999</c:v>
                </c:pt>
                <c:pt idx="706">
                  <c:v>169.52099999999999</c:v>
                </c:pt>
                <c:pt idx="707">
                  <c:v>161.852</c:v>
                </c:pt>
                <c:pt idx="708">
                  <c:v>156.54499999999999</c:v>
                </c:pt>
                <c:pt idx="709">
                  <c:v>161.63499999999999</c:v>
                </c:pt>
                <c:pt idx="710">
                  <c:v>160.53399999999999</c:v>
                </c:pt>
                <c:pt idx="711">
                  <c:v>159.44900000000001</c:v>
                </c:pt>
                <c:pt idx="712">
                  <c:v>149.52000000000001</c:v>
                </c:pt>
                <c:pt idx="713">
                  <c:v>145.25800000000001</c:v>
                </c:pt>
                <c:pt idx="714">
                  <c:v>153.23599999999999</c:v>
                </c:pt>
                <c:pt idx="715">
                  <c:v>152.55799999999999</c:v>
                </c:pt>
                <c:pt idx="716">
                  <c:v>147.143</c:v>
                </c:pt>
                <c:pt idx="717">
                  <c:v>141.64099999999999</c:v>
                </c:pt>
                <c:pt idx="718">
                  <c:v>139.95699999999999</c:v>
                </c:pt>
                <c:pt idx="719">
                  <c:v>147.91200000000001</c:v>
                </c:pt>
                <c:pt idx="720">
                  <c:v>155.108</c:v>
                </c:pt>
                <c:pt idx="721">
                  <c:v>154.505</c:v>
                </c:pt>
                <c:pt idx="722">
                  <c:v>145.499</c:v>
                </c:pt>
                <c:pt idx="723">
                  <c:v>144.27600000000001</c:v>
                </c:pt>
                <c:pt idx="724">
                  <c:v>144.16900000000001</c:v>
                </c:pt>
                <c:pt idx="725">
                  <c:v>140.84200000000001</c:v>
                </c:pt>
                <c:pt idx="726">
                  <c:v>140.66800000000001</c:v>
                </c:pt>
                <c:pt idx="727">
                  <c:v>128.11000000000001</c:v>
                </c:pt>
                <c:pt idx="728">
                  <c:v>122.407</c:v>
                </c:pt>
                <c:pt idx="729">
                  <c:v>110.61799999999999</c:v>
                </c:pt>
                <c:pt idx="730">
                  <c:v>105.473</c:v>
                </c:pt>
                <c:pt idx="731">
                  <c:v>107.941</c:v>
                </c:pt>
                <c:pt idx="732">
                  <c:v>110.747</c:v>
                </c:pt>
                <c:pt idx="733">
                  <c:v>114.895</c:v>
                </c:pt>
                <c:pt idx="734">
                  <c:v>106.383</c:v>
                </c:pt>
                <c:pt idx="735">
                  <c:v>106.586</c:v>
                </c:pt>
                <c:pt idx="736">
                  <c:v>104.685</c:v>
                </c:pt>
                <c:pt idx="737">
                  <c:v>110.849</c:v>
                </c:pt>
                <c:pt idx="738">
                  <c:v>112.73099999999999</c:v>
                </c:pt>
                <c:pt idx="739">
                  <c:v>108.988</c:v>
                </c:pt>
                <c:pt idx="740">
                  <c:v>114.535</c:v>
                </c:pt>
                <c:pt idx="741">
                  <c:v>111.238</c:v>
                </c:pt>
                <c:pt idx="742">
                  <c:v>108.98699999999999</c:v>
                </c:pt>
                <c:pt idx="743">
                  <c:v>110.36499999999999</c:v>
                </c:pt>
                <c:pt idx="744">
                  <c:v>122.779</c:v>
                </c:pt>
                <c:pt idx="745">
                  <c:v>118.36199999999999</c:v>
                </c:pt>
                <c:pt idx="746">
                  <c:v>121.077</c:v>
                </c:pt>
                <c:pt idx="747">
                  <c:v>129.32</c:v>
                </c:pt>
                <c:pt idx="748">
                  <c:v>132.59299999999999</c:v>
                </c:pt>
                <c:pt idx="749">
                  <c:v>141.11099999999999</c:v>
                </c:pt>
                <c:pt idx="750">
                  <c:v>146.726</c:v>
                </c:pt>
                <c:pt idx="751">
                  <c:v>142.07499999999999</c:v>
                </c:pt>
                <c:pt idx="752">
                  <c:v>139.40799999999999</c:v>
                </c:pt>
                <c:pt idx="753">
                  <c:v>137.18</c:v>
                </c:pt>
                <c:pt idx="754">
                  <c:v>135.78200000000001</c:v>
                </c:pt>
                <c:pt idx="755">
                  <c:v>147.458</c:v>
                </c:pt>
                <c:pt idx="756">
                  <c:v>148.41</c:v>
                </c:pt>
                <c:pt idx="757">
                  <c:v>155.334</c:v>
                </c:pt>
                <c:pt idx="758">
                  <c:v>153.20500000000001</c:v>
                </c:pt>
                <c:pt idx="759">
                  <c:v>141.07599999999999</c:v>
                </c:pt>
                <c:pt idx="760">
                  <c:v>134.18600000000001</c:v>
                </c:pt>
                <c:pt idx="761">
                  <c:v>137.578</c:v>
                </c:pt>
                <c:pt idx="762">
                  <c:v>124.661</c:v>
                </c:pt>
                <c:pt idx="763">
                  <c:v>124.29600000000001</c:v>
                </c:pt>
                <c:pt idx="764">
                  <c:v>129.49199999999999</c:v>
                </c:pt>
                <c:pt idx="765">
                  <c:v>139.84700000000001</c:v>
                </c:pt>
                <c:pt idx="766">
                  <c:v>141.62700000000001</c:v>
                </c:pt>
                <c:pt idx="767">
                  <c:v>143.79499999999999</c:v>
                </c:pt>
                <c:pt idx="768">
                  <c:v>148.923</c:v>
                </c:pt>
                <c:pt idx="769">
                  <c:v>147.97300000000001</c:v>
                </c:pt>
                <c:pt idx="770">
                  <c:v>153.03399999999999</c:v>
                </c:pt>
                <c:pt idx="771">
                  <c:v>151.87299999999999</c:v>
                </c:pt>
                <c:pt idx="772">
                  <c:v>152.91300000000001</c:v>
                </c:pt>
                <c:pt idx="773">
                  <c:v>148.309</c:v>
                </c:pt>
                <c:pt idx="774">
                  <c:v>140.21299999999999</c:v>
                </c:pt>
                <c:pt idx="775">
                  <c:v>135.31700000000001</c:v>
                </c:pt>
                <c:pt idx="776">
                  <c:v>139.84</c:v>
                </c:pt>
                <c:pt idx="777">
                  <c:v>133.029</c:v>
                </c:pt>
                <c:pt idx="778">
                  <c:v>135.054</c:v>
                </c:pt>
                <c:pt idx="779">
                  <c:v>130.23699999999999</c:v>
                </c:pt>
                <c:pt idx="780">
                  <c:v>131.66</c:v>
                </c:pt>
                <c:pt idx="781">
                  <c:v>124.413</c:v>
                </c:pt>
                <c:pt idx="782">
                  <c:v>124.57</c:v>
                </c:pt>
                <c:pt idx="783">
                  <c:v>125.435</c:v>
                </c:pt>
                <c:pt idx="784">
                  <c:v>134.80199999999999</c:v>
                </c:pt>
                <c:pt idx="785">
                  <c:v>135.96799999999999</c:v>
                </c:pt>
                <c:pt idx="786">
                  <c:v>134.102</c:v>
                </c:pt>
                <c:pt idx="787">
                  <c:v>141.422</c:v>
                </c:pt>
                <c:pt idx="788">
                  <c:v>142.643</c:v>
                </c:pt>
                <c:pt idx="789">
                  <c:v>139.10900000000001</c:v>
                </c:pt>
                <c:pt idx="790">
                  <c:v>138.01499999999999</c:v>
                </c:pt>
                <c:pt idx="791">
                  <c:v>139.49600000000001</c:v>
                </c:pt>
                <c:pt idx="792">
                  <c:v>131.81899999999999</c:v>
                </c:pt>
                <c:pt idx="793">
                  <c:v>125.93899999999999</c:v>
                </c:pt>
                <c:pt idx="794">
                  <c:v>134.06</c:v>
                </c:pt>
                <c:pt idx="795">
                  <c:v>129.28399999999999</c:v>
                </c:pt>
                <c:pt idx="796">
                  <c:v>138.44200000000001</c:v>
                </c:pt>
                <c:pt idx="797">
                  <c:v>139.90799999999999</c:v>
                </c:pt>
                <c:pt idx="798">
                  <c:v>134.68799999999999</c:v>
                </c:pt>
                <c:pt idx="799">
                  <c:v>135.029</c:v>
                </c:pt>
                <c:pt idx="800">
                  <c:v>138.16800000000001</c:v>
                </c:pt>
                <c:pt idx="801">
                  <c:v>139.708</c:v>
                </c:pt>
                <c:pt idx="802">
                  <c:v>134.21700000000001</c:v>
                </c:pt>
                <c:pt idx="803">
                  <c:v>126.514</c:v>
                </c:pt>
                <c:pt idx="804">
                  <c:v>126.003</c:v>
                </c:pt>
                <c:pt idx="805">
                  <c:v>127.732</c:v>
                </c:pt>
                <c:pt idx="806">
                  <c:v>128.31700000000001</c:v>
                </c:pt>
                <c:pt idx="807">
                  <c:v>130.512</c:v>
                </c:pt>
                <c:pt idx="808">
                  <c:v>133.65600000000001</c:v>
                </c:pt>
                <c:pt idx="809">
                  <c:v>122.907</c:v>
                </c:pt>
                <c:pt idx="810">
                  <c:v>114.913</c:v>
                </c:pt>
                <c:pt idx="811">
                  <c:v>116.005</c:v>
                </c:pt>
                <c:pt idx="812">
                  <c:v>116.456</c:v>
                </c:pt>
                <c:pt idx="813">
                  <c:v>115.73399999999999</c:v>
                </c:pt>
                <c:pt idx="814">
                  <c:v>117.605</c:v>
                </c:pt>
                <c:pt idx="815">
                  <c:v>113.163</c:v>
                </c:pt>
                <c:pt idx="816">
                  <c:v>112.182</c:v>
                </c:pt>
                <c:pt idx="817">
                  <c:v>105.035</c:v>
                </c:pt>
                <c:pt idx="818">
                  <c:v>108.498</c:v>
                </c:pt>
                <c:pt idx="819">
                  <c:v>117.122</c:v>
                </c:pt>
                <c:pt idx="820">
                  <c:v>124.52200000000001</c:v>
                </c:pt>
                <c:pt idx="821">
                  <c:v>118.94199999999999</c:v>
                </c:pt>
                <c:pt idx="822">
                  <c:v>116.533</c:v>
                </c:pt>
                <c:pt idx="823">
                  <c:v>119.407</c:v>
                </c:pt>
                <c:pt idx="824">
                  <c:v>127.16200000000001</c:v>
                </c:pt>
                <c:pt idx="825">
                  <c:v>124.015</c:v>
                </c:pt>
                <c:pt idx="826">
                  <c:v>128.929</c:v>
                </c:pt>
                <c:pt idx="827">
                  <c:v>132.64699999999999</c:v>
                </c:pt>
                <c:pt idx="828">
                  <c:v>137.625</c:v>
                </c:pt>
                <c:pt idx="829">
                  <c:v>122.95399999999999</c:v>
                </c:pt>
                <c:pt idx="830">
                  <c:v>116.74299999999999</c:v>
                </c:pt>
                <c:pt idx="831">
                  <c:v>123.746</c:v>
                </c:pt>
                <c:pt idx="832">
                  <c:v>126.06</c:v>
                </c:pt>
                <c:pt idx="833">
                  <c:v>110.70099999999999</c:v>
                </c:pt>
                <c:pt idx="834">
                  <c:v>108.762</c:v>
                </c:pt>
                <c:pt idx="835">
                  <c:v>113.599</c:v>
                </c:pt>
                <c:pt idx="836">
                  <c:v>108.32599999999999</c:v>
                </c:pt>
                <c:pt idx="837">
                  <c:v>108.995</c:v>
                </c:pt>
                <c:pt idx="838">
                  <c:v>111.063</c:v>
                </c:pt>
                <c:pt idx="839">
                  <c:v>111.209</c:v>
                </c:pt>
                <c:pt idx="840">
                  <c:v>117.974</c:v>
                </c:pt>
                <c:pt idx="841">
                  <c:v>111.81699999999999</c:v>
                </c:pt>
                <c:pt idx="842">
                  <c:v>111.908</c:v>
                </c:pt>
                <c:pt idx="843">
                  <c:v>114.497</c:v>
                </c:pt>
                <c:pt idx="844">
                  <c:v>106.059</c:v>
                </c:pt>
                <c:pt idx="845">
                  <c:v>106.32599999999999</c:v>
                </c:pt>
                <c:pt idx="846">
                  <c:v>108.956</c:v>
                </c:pt>
                <c:pt idx="847">
                  <c:v>106.673</c:v>
                </c:pt>
                <c:pt idx="848">
                  <c:v>108.66500000000001</c:v>
                </c:pt>
                <c:pt idx="849">
                  <c:v>108.65600000000001</c:v>
                </c:pt>
                <c:pt idx="850">
                  <c:v>112.158</c:v>
                </c:pt>
                <c:pt idx="851">
                  <c:v>112.959</c:v>
                </c:pt>
                <c:pt idx="852">
                  <c:v>113.411</c:v>
                </c:pt>
                <c:pt idx="853">
                  <c:v>109.994</c:v>
                </c:pt>
                <c:pt idx="854">
                  <c:v>114.047</c:v>
                </c:pt>
                <c:pt idx="855">
                  <c:v>111.458</c:v>
                </c:pt>
                <c:pt idx="856">
                  <c:v>112.1</c:v>
                </c:pt>
                <c:pt idx="857">
                  <c:v>108.959</c:v>
                </c:pt>
                <c:pt idx="858">
                  <c:v>108.751</c:v>
                </c:pt>
                <c:pt idx="859">
                  <c:v>103.02</c:v>
                </c:pt>
                <c:pt idx="860">
                  <c:v>95.725999999999999</c:v>
                </c:pt>
                <c:pt idx="861">
                  <c:v>94.472999999999999</c:v>
                </c:pt>
                <c:pt idx="862">
                  <c:v>98.021000000000001</c:v>
                </c:pt>
                <c:pt idx="863">
                  <c:v>105.18</c:v>
                </c:pt>
                <c:pt idx="864">
                  <c:v>100.39100000000001</c:v>
                </c:pt>
                <c:pt idx="865">
                  <c:v>105.97</c:v>
                </c:pt>
                <c:pt idx="866">
                  <c:v>102.474</c:v>
                </c:pt>
                <c:pt idx="867">
                  <c:v>104.095</c:v>
                </c:pt>
                <c:pt idx="868">
                  <c:v>101.399</c:v>
                </c:pt>
                <c:pt idx="869">
                  <c:v>98.843999999999994</c:v>
                </c:pt>
                <c:pt idx="870">
                  <c:v>103.70099999999999</c:v>
                </c:pt>
                <c:pt idx="871">
                  <c:v>103.441</c:v>
                </c:pt>
                <c:pt idx="872">
                  <c:v>96.28</c:v>
                </c:pt>
                <c:pt idx="873">
                  <c:v>91.697999999999993</c:v>
                </c:pt>
                <c:pt idx="874">
                  <c:v>92.245999999999995</c:v>
                </c:pt>
                <c:pt idx="875">
                  <c:v>93.581999999999994</c:v>
                </c:pt>
                <c:pt idx="876">
                  <c:v>90.355999999999995</c:v>
                </c:pt>
                <c:pt idx="877">
                  <c:v>87.498000000000005</c:v>
                </c:pt>
                <c:pt idx="878">
                  <c:v>88.813000000000002</c:v>
                </c:pt>
                <c:pt idx="879">
                  <c:v>82.123000000000005</c:v>
                </c:pt>
                <c:pt idx="880">
                  <c:v>82.653999999999996</c:v>
                </c:pt>
                <c:pt idx="881">
                  <c:v>71.941999999999993</c:v>
                </c:pt>
                <c:pt idx="882">
                  <c:v>69.86</c:v>
                </c:pt>
                <c:pt idx="883">
                  <c:v>64.712000000000003</c:v>
                </c:pt>
                <c:pt idx="884">
                  <c:v>62.695</c:v>
                </c:pt>
                <c:pt idx="885">
                  <c:v>53.191000000000003</c:v>
                </c:pt>
                <c:pt idx="886">
                  <c:v>58.015000000000001</c:v>
                </c:pt>
                <c:pt idx="887">
                  <c:v>53.189</c:v>
                </c:pt>
                <c:pt idx="888">
                  <c:v>52.026000000000003</c:v>
                </c:pt>
                <c:pt idx="889">
                  <c:v>50.085999999999999</c:v>
                </c:pt>
                <c:pt idx="890">
                  <c:v>48.228999999999999</c:v>
                </c:pt>
                <c:pt idx="891">
                  <c:v>43.951000000000001</c:v>
                </c:pt>
                <c:pt idx="892">
                  <c:v>49.680999999999997</c:v>
                </c:pt>
                <c:pt idx="893">
                  <c:v>61.453000000000003</c:v>
                </c:pt>
                <c:pt idx="894">
                  <c:v>50.073999999999998</c:v>
                </c:pt>
                <c:pt idx="895">
                  <c:v>53.551000000000002</c:v>
                </c:pt>
                <c:pt idx="896">
                  <c:v>50.984999999999999</c:v>
                </c:pt>
                <c:pt idx="897">
                  <c:v>50.613999999999997</c:v>
                </c:pt>
                <c:pt idx="898">
                  <c:v>43.351999999999997</c:v>
                </c:pt>
                <c:pt idx="899">
                  <c:v>45.982999999999997</c:v>
                </c:pt>
                <c:pt idx="900">
                  <c:v>41.003999999999998</c:v>
                </c:pt>
                <c:pt idx="901">
                  <c:v>43.076999999999998</c:v>
                </c:pt>
                <c:pt idx="902">
                  <c:v>35.274999999999999</c:v>
                </c:pt>
                <c:pt idx="903">
                  <c:v>34.345999999999997</c:v>
                </c:pt>
                <c:pt idx="904">
                  <c:v>32.228999999999999</c:v>
                </c:pt>
                <c:pt idx="905">
                  <c:v>33.668999999999997</c:v>
                </c:pt>
                <c:pt idx="906">
                  <c:v>26.417999999999999</c:v>
                </c:pt>
                <c:pt idx="907">
                  <c:v>30.763999999999999</c:v>
                </c:pt>
                <c:pt idx="908">
                  <c:v>32.597000000000001</c:v>
                </c:pt>
                <c:pt idx="909">
                  <c:v>30.062000000000001</c:v>
                </c:pt>
                <c:pt idx="910">
                  <c:v>30.408999999999999</c:v>
                </c:pt>
                <c:pt idx="911">
                  <c:v>24.739000000000001</c:v>
                </c:pt>
                <c:pt idx="912">
                  <c:v>27.084</c:v>
                </c:pt>
                <c:pt idx="913">
                  <c:v>24.95</c:v>
                </c:pt>
                <c:pt idx="914">
                  <c:v>20.972999999999999</c:v>
                </c:pt>
                <c:pt idx="915">
                  <c:v>20.488</c:v>
                </c:pt>
                <c:pt idx="916">
                  <c:v>25.956</c:v>
                </c:pt>
                <c:pt idx="917">
                  <c:v>24.106000000000002</c:v>
                </c:pt>
                <c:pt idx="918">
                  <c:v>27.266999999999999</c:v>
                </c:pt>
                <c:pt idx="919">
                  <c:v>28.379000000000001</c:v>
                </c:pt>
                <c:pt idx="920">
                  <c:v>27.687999999999999</c:v>
                </c:pt>
                <c:pt idx="921">
                  <c:v>24.495000000000001</c:v>
                </c:pt>
                <c:pt idx="922">
                  <c:v>28.001999999999999</c:v>
                </c:pt>
                <c:pt idx="923">
                  <c:v>27.859000000000002</c:v>
                </c:pt>
                <c:pt idx="924">
                  <c:v>22.591000000000001</c:v>
                </c:pt>
                <c:pt idx="925">
                  <c:v>24.959</c:v>
                </c:pt>
                <c:pt idx="926">
                  <c:v>25.114000000000001</c:v>
                </c:pt>
                <c:pt idx="927">
                  <c:v>33.262999999999998</c:v>
                </c:pt>
                <c:pt idx="928">
                  <c:v>31.806000000000001</c:v>
                </c:pt>
                <c:pt idx="929">
                  <c:v>32.86</c:v>
                </c:pt>
                <c:pt idx="930">
                  <c:v>40.100999999999999</c:v>
                </c:pt>
                <c:pt idx="931">
                  <c:v>41.923999999999999</c:v>
                </c:pt>
                <c:pt idx="932">
                  <c:v>34.713000000000001</c:v>
                </c:pt>
                <c:pt idx="933">
                  <c:v>43.640999999999998</c:v>
                </c:pt>
                <c:pt idx="934">
                  <c:v>43.192999999999998</c:v>
                </c:pt>
                <c:pt idx="935">
                  <c:v>47.585999999999999</c:v>
                </c:pt>
                <c:pt idx="936">
                  <c:v>44.951999999999998</c:v>
                </c:pt>
                <c:pt idx="937">
                  <c:v>41.106999999999999</c:v>
                </c:pt>
                <c:pt idx="938">
                  <c:v>39.048000000000002</c:v>
                </c:pt>
                <c:pt idx="939">
                  <c:v>46.585999999999999</c:v>
                </c:pt>
                <c:pt idx="940">
                  <c:v>47.768000000000001</c:v>
                </c:pt>
                <c:pt idx="941">
                  <c:v>50.459000000000003</c:v>
                </c:pt>
                <c:pt idx="942">
                  <c:v>47.256999999999998</c:v>
                </c:pt>
                <c:pt idx="943">
                  <c:v>46.529000000000003</c:v>
                </c:pt>
                <c:pt idx="944">
                  <c:v>52.033000000000001</c:v>
                </c:pt>
                <c:pt idx="945">
                  <c:v>53.235999999999997</c:v>
                </c:pt>
                <c:pt idx="946">
                  <c:v>49.887</c:v>
                </c:pt>
                <c:pt idx="947">
                  <c:v>54.316000000000003</c:v>
                </c:pt>
                <c:pt idx="948">
                  <c:v>56.472999999999999</c:v>
                </c:pt>
                <c:pt idx="949">
                  <c:v>57.99</c:v>
                </c:pt>
                <c:pt idx="950">
                  <c:v>61.512</c:v>
                </c:pt>
                <c:pt idx="951">
                  <c:v>63.030999999999999</c:v>
                </c:pt>
                <c:pt idx="952">
                  <c:v>57.963000000000001</c:v>
                </c:pt>
                <c:pt idx="953">
                  <c:v>59.62</c:v>
                </c:pt>
                <c:pt idx="954">
                  <c:v>59.497</c:v>
                </c:pt>
                <c:pt idx="955">
                  <c:v>58.843000000000004</c:v>
                </c:pt>
                <c:pt idx="956">
                  <c:v>63.343000000000004</c:v>
                </c:pt>
                <c:pt idx="957">
                  <c:v>59.353000000000002</c:v>
                </c:pt>
                <c:pt idx="958">
                  <c:v>62.177</c:v>
                </c:pt>
                <c:pt idx="959">
                  <c:v>64.914000000000001</c:v>
                </c:pt>
                <c:pt idx="960">
                  <c:v>62.896000000000001</c:v>
                </c:pt>
                <c:pt idx="961">
                  <c:v>65.427000000000007</c:v>
                </c:pt>
                <c:pt idx="962">
                  <c:v>71.742000000000004</c:v>
                </c:pt>
                <c:pt idx="963">
                  <c:v>74.977999999999994</c:v>
                </c:pt>
                <c:pt idx="964">
                  <c:v>79.183999999999997</c:v>
                </c:pt>
                <c:pt idx="965">
                  <c:v>76.11</c:v>
                </c:pt>
                <c:pt idx="966">
                  <c:v>70.781999999999996</c:v>
                </c:pt>
                <c:pt idx="967">
                  <c:v>77.412999999999997</c:v>
                </c:pt>
                <c:pt idx="968">
                  <c:v>76.286000000000001</c:v>
                </c:pt>
                <c:pt idx="969">
                  <c:v>74.194000000000003</c:v>
                </c:pt>
                <c:pt idx="970">
                  <c:v>72.218999999999994</c:v>
                </c:pt>
                <c:pt idx="971">
                  <c:v>67.775999999999996</c:v>
                </c:pt>
                <c:pt idx="972">
                  <c:v>61.462000000000003</c:v>
                </c:pt>
                <c:pt idx="973">
                  <c:v>60.625999999999998</c:v>
                </c:pt>
                <c:pt idx="974">
                  <c:v>57.445</c:v>
                </c:pt>
                <c:pt idx="975">
                  <c:v>58.89</c:v>
                </c:pt>
                <c:pt idx="976">
                  <c:v>61.84</c:v>
                </c:pt>
                <c:pt idx="977">
                  <c:v>55.975999999999999</c:v>
                </c:pt>
                <c:pt idx="978">
                  <c:v>56.503999999999998</c:v>
                </c:pt>
                <c:pt idx="979">
                  <c:v>66.641000000000005</c:v>
                </c:pt>
                <c:pt idx="980">
                  <c:v>63.823</c:v>
                </c:pt>
                <c:pt idx="981">
                  <c:v>68.167000000000002</c:v>
                </c:pt>
                <c:pt idx="982">
                  <c:v>66.447999999999993</c:v>
                </c:pt>
                <c:pt idx="983">
                  <c:v>64.561999999999998</c:v>
                </c:pt>
                <c:pt idx="984">
                  <c:v>67.700999999999993</c:v>
                </c:pt>
                <c:pt idx="985">
                  <c:v>65.629000000000005</c:v>
                </c:pt>
                <c:pt idx="986">
                  <c:v>59.518999999999998</c:v>
                </c:pt>
                <c:pt idx="987">
                  <c:v>57.786999999999999</c:v>
                </c:pt>
                <c:pt idx="988">
                  <c:v>61.314999999999998</c:v>
                </c:pt>
                <c:pt idx="989">
                  <c:v>59.753999999999998</c:v>
                </c:pt>
                <c:pt idx="990">
                  <c:v>60.987000000000002</c:v>
                </c:pt>
                <c:pt idx="991">
                  <c:v>63.49</c:v>
                </c:pt>
                <c:pt idx="992">
                  <c:v>65.325000000000003</c:v>
                </c:pt>
                <c:pt idx="993">
                  <c:v>64.468000000000004</c:v>
                </c:pt>
                <c:pt idx="994">
                  <c:v>65.953999999999994</c:v>
                </c:pt>
                <c:pt idx="995">
                  <c:v>62.625</c:v>
                </c:pt>
                <c:pt idx="996">
                  <c:v>68.468000000000004</c:v>
                </c:pt>
                <c:pt idx="997">
                  <c:v>64.238</c:v>
                </c:pt>
                <c:pt idx="998">
                  <c:v>62.155000000000001</c:v>
                </c:pt>
                <c:pt idx="999">
                  <c:v>58.902000000000001</c:v>
                </c:pt>
                <c:pt idx="1000">
                  <c:v>73.798000000000002</c:v>
                </c:pt>
                <c:pt idx="1001">
                  <c:v>67.649000000000001</c:v>
                </c:pt>
                <c:pt idx="1002">
                  <c:v>80.938000000000002</c:v>
                </c:pt>
                <c:pt idx="1003">
                  <c:v>95.519000000000005</c:v>
                </c:pt>
                <c:pt idx="1004">
                  <c:v>86.774000000000001</c:v>
                </c:pt>
                <c:pt idx="1005">
                  <c:v>82.343000000000004</c:v>
                </c:pt>
                <c:pt idx="1006">
                  <c:v>93.742999999999995</c:v>
                </c:pt>
                <c:pt idx="1007">
                  <c:v>89.894000000000005</c:v>
                </c:pt>
                <c:pt idx="1008">
                  <c:v>79.456000000000003</c:v>
                </c:pt>
                <c:pt idx="1009">
                  <c:v>89.63</c:v>
                </c:pt>
                <c:pt idx="1010">
                  <c:v>104.749</c:v>
                </c:pt>
                <c:pt idx="1011">
                  <c:v>101.68600000000001</c:v>
                </c:pt>
                <c:pt idx="1012">
                  <c:v>103.387</c:v>
                </c:pt>
                <c:pt idx="1013">
                  <c:v>110.122</c:v>
                </c:pt>
                <c:pt idx="1014">
                  <c:v>119.944</c:v>
                </c:pt>
                <c:pt idx="1015">
                  <c:v>112.59699999999999</c:v>
                </c:pt>
                <c:pt idx="1016">
                  <c:v>113.003</c:v>
                </c:pt>
                <c:pt idx="1017">
                  <c:v>106.59099999999999</c:v>
                </c:pt>
                <c:pt idx="1018">
                  <c:v>112.982</c:v>
                </c:pt>
                <c:pt idx="1019">
                  <c:v>102.88</c:v>
                </c:pt>
                <c:pt idx="1020">
                  <c:v>104.387</c:v>
                </c:pt>
                <c:pt idx="1021">
                  <c:v>95.210999999999999</c:v>
                </c:pt>
                <c:pt idx="1022">
                  <c:v>98.656999999999996</c:v>
                </c:pt>
                <c:pt idx="1023">
                  <c:v>100.102</c:v>
                </c:pt>
                <c:pt idx="1024">
                  <c:v>115.102</c:v>
                </c:pt>
                <c:pt idx="1025">
                  <c:v>107.47799999999999</c:v>
                </c:pt>
                <c:pt idx="1026">
                  <c:v>123.054</c:v>
                </c:pt>
                <c:pt idx="1027">
                  <c:v>117.07899999999999</c:v>
                </c:pt>
                <c:pt idx="1028">
                  <c:v>115.842</c:v>
                </c:pt>
                <c:pt idx="1029">
                  <c:v>116.907</c:v>
                </c:pt>
                <c:pt idx="1030">
                  <c:v>113.176</c:v>
                </c:pt>
                <c:pt idx="1031">
                  <c:v>119.794</c:v>
                </c:pt>
                <c:pt idx="1032">
                  <c:v>123.321</c:v>
                </c:pt>
                <c:pt idx="1033">
                  <c:v>120.548</c:v>
                </c:pt>
                <c:pt idx="1034">
                  <c:v>126.28400000000001</c:v>
                </c:pt>
                <c:pt idx="1035">
                  <c:v>127.31399999999999</c:v>
                </c:pt>
                <c:pt idx="1036">
                  <c:v>123.672</c:v>
                </c:pt>
                <c:pt idx="1037">
                  <c:v>123.905</c:v>
                </c:pt>
                <c:pt idx="1038">
                  <c:v>114.58199999999999</c:v>
                </c:pt>
                <c:pt idx="1039">
                  <c:v>120.279</c:v>
                </c:pt>
                <c:pt idx="1040">
                  <c:v>131.49799999999999</c:v>
                </c:pt>
                <c:pt idx="1041">
                  <c:v>125.992</c:v>
                </c:pt>
                <c:pt idx="1042">
                  <c:v>130.72</c:v>
                </c:pt>
                <c:pt idx="1043">
                  <c:v>129.64599999999999</c:v>
                </c:pt>
                <c:pt idx="1044">
                  <c:v>128.256</c:v>
                </c:pt>
                <c:pt idx="1045">
                  <c:v>138.905</c:v>
                </c:pt>
                <c:pt idx="1046">
                  <c:v>138.13999999999999</c:v>
                </c:pt>
                <c:pt idx="1047">
                  <c:v>141.31800000000001</c:v>
                </c:pt>
                <c:pt idx="1048">
                  <c:v>140.666</c:v>
                </c:pt>
                <c:pt idx="1049">
                  <c:v>150.78</c:v>
                </c:pt>
                <c:pt idx="1050">
                  <c:v>151.54</c:v>
                </c:pt>
                <c:pt idx="1051">
                  <c:v>155.60400000000001</c:v>
                </c:pt>
                <c:pt idx="1052">
                  <c:v>141.83799999999999</c:v>
                </c:pt>
                <c:pt idx="1053">
                  <c:v>149.827</c:v>
                </c:pt>
                <c:pt idx="1054">
                  <c:v>153.59399999999999</c:v>
                </c:pt>
                <c:pt idx="1055">
                  <c:v>155.10499999999999</c:v>
                </c:pt>
                <c:pt idx="1056">
                  <c:v>151.13</c:v>
                </c:pt>
                <c:pt idx="1057">
                  <c:v>137.53899999999999</c:v>
                </c:pt>
                <c:pt idx="1058">
                  <c:v>146.34</c:v>
                </c:pt>
                <c:pt idx="1059">
                  <c:v>143.56800000000001</c:v>
                </c:pt>
                <c:pt idx="1060">
                  <c:v>141.58500000000001</c:v>
                </c:pt>
                <c:pt idx="1061">
                  <c:v>144.36099999999999</c:v>
                </c:pt>
                <c:pt idx="1062">
                  <c:v>150.125</c:v>
                </c:pt>
                <c:pt idx="1063">
                  <c:v>152.39599999999999</c:v>
                </c:pt>
                <c:pt idx="1064">
                  <c:v>149.47999999999999</c:v>
                </c:pt>
                <c:pt idx="1065">
                  <c:v>148.05799999999999</c:v>
                </c:pt>
                <c:pt idx="1066">
                  <c:v>145.15700000000001</c:v>
                </c:pt>
                <c:pt idx="1067">
                  <c:v>139.59800000000001</c:v>
                </c:pt>
                <c:pt idx="1068">
                  <c:v>113.48099999999999</c:v>
                </c:pt>
                <c:pt idx="1069">
                  <c:v>122.40600000000001</c:v>
                </c:pt>
                <c:pt idx="1070">
                  <c:v>118.14400000000001</c:v>
                </c:pt>
                <c:pt idx="1071">
                  <c:v>120.23099999999999</c:v>
                </c:pt>
                <c:pt idx="1072">
                  <c:v>114.25700000000001</c:v>
                </c:pt>
                <c:pt idx="1073">
                  <c:v>120.169</c:v>
                </c:pt>
                <c:pt idx="1074">
                  <c:v>120.02500000000001</c:v>
                </c:pt>
                <c:pt idx="1075">
                  <c:v>117.60599999999999</c:v>
                </c:pt>
                <c:pt idx="1076">
                  <c:v>115.43899999999999</c:v>
                </c:pt>
                <c:pt idx="1077">
                  <c:v>108.316</c:v>
                </c:pt>
                <c:pt idx="1078">
                  <c:v>111.33499999999999</c:v>
                </c:pt>
                <c:pt idx="1079">
                  <c:v>115.67100000000001</c:v>
                </c:pt>
                <c:pt idx="1080">
                  <c:v>111.545</c:v>
                </c:pt>
                <c:pt idx="1081">
                  <c:v>103.41200000000001</c:v>
                </c:pt>
                <c:pt idx="1082">
                  <c:v>103.313</c:v>
                </c:pt>
                <c:pt idx="1083">
                  <c:v>109.745</c:v>
                </c:pt>
                <c:pt idx="1084">
                  <c:v>110.126</c:v>
                </c:pt>
                <c:pt idx="1085">
                  <c:v>91.491</c:v>
                </c:pt>
                <c:pt idx="1086">
                  <c:v>87.102000000000004</c:v>
                </c:pt>
                <c:pt idx="1087">
                  <c:v>74.641999999999996</c:v>
                </c:pt>
                <c:pt idx="1088">
                  <c:v>82.828999999999994</c:v>
                </c:pt>
                <c:pt idx="1089">
                  <c:v>70.644999999999996</c:v>
                </c:pt>
                <c:pt idx="1090">
                  <c:v>68.534000000000006</c:v>
                </c:pt>
                <c:pt idx="1091">
                  <c:v>65.843999999999994</c:v>
                </c:pt>
                <c:pt idx="1092">
                  <c:v>53.747999999999998</c:v>
                </c:pt>
                <c:pt idx="1093">
                  <c:v>62.448999999999998</c:v>
                </c:pt>
                <c:pt idx="1094">
                  <c:v>62.985999999999997</c:v>
                </c:pt>
                <c:pt idx="1095">
                  <c:v>66.022000000000006</c:v>
                </c:pt>
                <c:pt idx="1096">
                  <c:v>63.860999999999997</c:v>
                </c:pt>
                <c:pt idx="1097">
                  <c:v>61.56</c:v>
                </c:pt>
                <c:pt idx="1098">
                  <c:v>56.253</c:v>
                </c:pt>
                <c:pt idx="1099">
                  <c:v>51.058</c:v>
                </c:pt>
                <c:pt idx="1100">
                  <c:v>45.969000000000001</c:v>
                </c:pt>
                <c:pt idx="1101">
                  <c:v>43.854999999999997</c:v>
                </c:pt>
                <c:pt idx="1102">
                  <c:v>38.238</c:v>
                </c:pt>
                <c:pt idx="1103">
                  <c:v>41.774000000000001</c:v>
                </c:pt>
                <c:pt idx="1104">
                  <c:v>40.537999999999997</c:v>
                </c:pt>
                <c:pt idx="1105">
                  <c:v>51.494999999999997</c:v>
                </c:pt>
                <c:pt idx="1106">
                  <c:v>40.405999999999999</c:v>
                </c:pt>
                <c:pt idx="1107">
                  <c:v>27.58</c:v>
                </c:pt>
                <c:pt idx="1108">
                  <c:v>3.8149999999999999</c:v>
                </c:pt>
                <c:pt idx="1109">
                  <c:v>-12.865</c:v>
                </c:pt>
                <c:pt idx="1110">
                  <c:v>-3.9060000000000001</c:v>
                </c:pt>
                <c:pt idx="1111">
                  <c:v>12.582000000000001</c:v>
                </c:pt>
                <c:pt idx="1112">
                  <c:v>0.95299999999999996</c:v>
                </c:pt>
                <c:pt idx="1113">
                  <c:v>4.0629999999999997</c:v>
                </c:pt>
                <c:pt idx="1114">
                  <c:v>14.65</c:v>
                </c:pt>
                <c:pt idx="1115">
                  <c:v>21.132999999999999</c:v>
                </c:pt>
                <c:pt idx="1116">
                  <c:v>18.408999999999999</c:v>
                </c:pt>
                <c:pt idx="1117">
                  <c:v>24.431999999999999</c:v>
                </c:pt>
                <c:pt idx="1118">
                  <c:v>14.911</c:v>
                </c:pt>
                <c:pt idx="1119">
                  <c:v>-6.76</c:v>
                </c:pt>
                <c:pt idx="1120">
                  <c:v>-6.4160000000000004</c:v>
                </c:pt>
                <c:pt idx="1121">
                  <c:v>6.7850000000000001</c:v>
                </c:pt>
                <c:pt idx="1122">
                  <c:v>22.06</c:v>
                </c:pt>
                <c:pt idx="1123">
                  <c:v>11.679</c:v>
                </c:pt>
                <c:pt idx="1124">
                  <c:v>3.4969999999999999</c:v>
                </c:pt>
                <c:pt idx="1125">
                  <c:v>12.535</c:v>
                </c:pt>
                <c:pt idx="1126">
                  <c:v>33.115000000000002</c:v>
                </c:pt>
                <c:pt idx="1127">
                  <c:v>10.561</c:v>
                </c:pt>
                <c:pt idx="1128">
                  <c:v>14.821999999999999</c:v>
                </c:pt>
                <c:pt idx="1129">
                  <c:v>11.622</c:v>
                </c:pt>
                <c:pt idx="1130">
                  <c:v>-1.645</c:v>
                </c:pt>
                <c:pt idx="1131">
                  <c:v>4.8209999999999997</c:v>
                </c:pt>
                <c:pt idx="1132">
                  <c:v>1.0429999999999999</c:v>
                </c:pt>
                <c:pt idx="1133">
                  <c:v>-12.303000000000001</c:v>
                </c:pt>
                <c:pt idx="1134">
                  <c:v>-37.654000000000003</c:v>
                </c:pt>
                <c:pt idx="1135">
                  <c:v>-31.76</c:v>
                </c:pt>
                <c:pt idx="1136">
                  <c:v>-30.587</c:v>
                </c:pt>
                <c:pt idx="1137">
                  <c:v>-27.789000000000001</c:v>
                </c:pt>
                <c:pt idx="1138">
                  <c:v>-1.1160000000000001</c:v>
                </c:pt>
                <c:pt idx="1139">
                  <c:v>-4.3689999999999998</c:v>
                </c:pt>
                <c:pt idx="1140">
                  <c:v>-8.8070000000000004</c:v>
                </c:pt>
                <c:pt idx="1141">
                  <c:v>7.6020000000000003</c:v>
                </c:pt>
                <c:pt idx="1142">
                  <c:v>-8.5990000000000002</c:v>
                </c:pt>
                <c:pt idx="1143">
                  <c:v>-12.766999999999999</c:v>
                </c:pt>
                <c:pt idx="1144">
                  <c:v>-10.587</c:v>
                </c:pt>
                <c:pt idx="1145">
                  <c:v>-21.315999999999999</c:v>
                </c:pt>
                <c:pt idx="1146">
                  <c:v>-8.2620000000000005</c:v>
                </c:pt>
                <c:pt idx="1147">
                  <c:v>-3.609</c:v>
                </c:pt>
                <c:pt idx="1148">
                  <c:v>-4.1749999999999998</c:v>
                </c:pt>
                <c:pt idx="1149">
                  <c:v>-1.403</c:v>
                </c:pt>
                <c:pt idx="1150">
                  <c:v>-0.38900000000000001</c:v>
                </c:pt>
                <c:pt idx="1151">
                  <c:v>8.9819999999999993</c:v>
                </c:pt>
                <c:pt idx="1152">
                  <c:v>0.45500000000000002</c:v>
                </c:pt>
                <c:pt idx="1153">
                  <c:v>-4.6760000000000002</c:v>
                </c:pt>
                <c:pt idx="1154">
                  <c:v>-10.861000000000001</c:v>
                </c:pt>
                <c:pt idx="1155">
                  <c:v>-16.344999999999999</c:v>
                </c:pt>
                <c:pt idx="1156">
                  <c:v>-28.602</c:v>
                </c:pt>
                <c:pt idx="1157">
                  <c:v>-37.076999999999998</c:v>
                </c:pt>
                <c:pt idx="1158">
                  <c:v>-26.17</c:v>
                </c:pt>
                <c:pt idx="1159">
                  <c:v>11.608000000000001</c:v>
                </c:pt>
                <c:pt idx="1160">
                  <c:v>23.372</c:v>
                </c:pt>
                <c:pt idx="1161">
                  <c:v>7.1440000000000001</c:v>
                </c:pt>
                <c:pt idx="1162">
                  <c:v>10.884</c:v>
                </c:pt>
                <c:pt idx="1163">
                  <c:v>12.573</c:v>
                </c:pt>
                <c:pt idx="1164">
                  <c:v>11.018000000000001</c:v>
                </c:pt>
                <c:pt idx="1165">
                  <c:v>18.709</c:v>
                </c:pt>
                <c:pt idx="1166">
                  <c:v>33.966000000000001</c:v>
                </c:pt>
                <c:pt idx="1167">
                  <c:v>34.091000000000001</c:v>
                </c:pt>
                <c:pt idx="1168">
                  <c:v>19.350000000000001</c:v>
                </c:pt>
                <c:pt idx="1169">
                  <c:v>3.0089999999999999</c:v>
                </c:pt>
                <c:pt idx="1170">
                  <c:v>4.22</c:v>
                </c:pt>
                <c:pt idx="1171">
                  <c:v>-3.42</c:v>
                </c:pt>
                <c:pt idx="1172">
                  <c:v>-13.422000000000001</c:v>
                </c:pt>
                <c:pt idx="1173">
                  <c:v>-18.305</c:v>
                </c:pt>
                <c:pt idx="1174">
                  <c:v>-29.779</c:v>
                </c:pt>
                <c:pt idx="1175">
                  <c:v>-31.795999999999999</c:v>
                </c:pt>
                <c:pt idx="1176">
                  <c:v>-12.101000000000001</c:v>
                </c:pt>
                <c:pt idx="1177">
                  <c:v>-19.739999999999998</c:v>
                </c:pt>
                <c:pt idx="1178">
                  <c:v>-16.866</c:v>
                </c:pt>
                <c:pt idx="1179">
                  <c:v>6.3609999999999998</c:v>
                </c:pt>
                <c:pt idx="1180">
                  <c:v>-4.3360000000000003</c:v>
                </c:pt>
                <c:pt idx="1181">
                  <c:v>-1.3879999999999999</c:v>
                </c:pt>
                <c:pt idx="1182">
                  <c:v>-15.781000000000001</c:v>
                </c:pt>
                <c:pt idx="1183">
                  <c:v>-0.3</c:v>
                </c:pt>
                <c:pt idx="1184">
                  <c:v>-6.7160000000000002</c:v>
                </c:pt>
                <c:pt idx="1185">
                  <c:v>-4.9660000000000002</c:v>
                </c:pt>
                <c:pt idx="1186">
                  <c:v>-3.5659999999999998</c:v>
                </c:pt>
                <c:pt idx="1187">
                  <c:v>8.6620000000000008</c:v>
                </c:pt>
                <c:pt idx="1188">
                  <c:v>20.747</c:v>
                </c:pt>
                <c:pt idx="1189">
                  <c:v>11.097</c:v>
                </c:pt>
                <c:pt idx="1190">
                  <c:v>21.379000000000001</c:v>
                </c:pt>
                <c:pt idx="1191">
                  <c:v>24.942</c:v>
                </c:pt>
                <c:pt idx="1192">
                  <c:v>26.13</c:v>
                </c:pt>
                <c:pt idx="1193">
                  <c:v>7.4359999999999999</c:v>
                </c:pt>
                <c:pt idx="1194">
                  <c:v>14.458</c:v>
                </c:pt>
                <c:pt idx="1195">
                  <c:v>11.053000000000001</c:v>
                </c:pt>
                <c:pt idx="1196">
                  <c:v>26.225999999999999</c:v>
                </c:pt>
                <c:pt idx="1197">
                  <c:v>6.093</c:v>
                </c:pt>
                <c:pt idx="1198">
                  <c:v>9.7479999999999993</c:v>
                </c:pt>
                <c:pt idx="1199">
                  <c:v>17.547000000000001</c:v>
                </c:pt>
                <c:pt idx="1200">
                  <c:v>17.850999999999999</c:v>
                </c:pt>
                <c:pt idx="1201">
                  <c:v>19.375</c:v>
                </c:pt>
                <c:pt idx="1202">
                  <c:v>34.247</c:v>
                </c:pt>
                <c:pt idx="1203">
                  <c:v>27.603000000000002</c:v>
                </c:pt>
                <c:pt idx="1204">
                  <c:v>33.045000000000002</c:v>
                </c:pt>
                <c:pt idx="1205">
                  <c:v>23.719000000000001</c:v>
                </c:pt>
                <c:pt idx="1206">
                  <c:v>23.373999999999999</c:v>
                </c:pt>
                <c:pt idx="1207">
                  <c:v>16.004000000000001</c:v>
                </c:pt>
                <c:pt idx="1208">
                  <c:v>8.8610000000000007</c:v>
                </c:pt>
                <c:pt idx="1209">
                  <c:v>16.96</c:v>
                </c:pt>
                <c:pt idx="1210">
                  <c:v>20.427</c:v>
                </c:pt>
                <c:pt idx="1211">
                  <c:v>10.050000000000001</c:v>
                </c:pt>
                <c:pt idx="1212">
                  <c:v>19.396999999999998</c:v>
                </c:pt>
                <c:pt idx="1213">
                  <c:v>12.843999999999999</c:v>
                </c:pt>
                <c:pt idx="1214">
                  <c:v>15.832000000000001</c:v>
                </c:pt>
                <c:pt idx="1215">
                  <c:v>7.1</c:v>
                </c:pt>
                <c:pt idx="1216">
                  <c:v>3.8620000000000001</c:v>
                </c:pt>
                <c:pt idx="1217">
                  <c:v>8.6690000000000005</c:v>
                </c:pt>
                <c:pt idx="1218">
                  <c:v>16.338000000000001</c:v>
                </c:pt>
                <c:pt idx="1219">
                  <c:v>12.396000000000001</c:v>
                </c:pt>
                <c:pt idx="1220">
                  <c:v>11.192</c:v>
                </c:pt>
                <c:pt idx="1221">
                  <c:v>4.0549999999999997</c:v>
                </c:pt>
                <c:pt idx="1222">
                  <c:v>13.846</c:v>
                </c:pt>
                <c:pt idx="1223">
                  <c:v>9.0299999999999994</c:v>
                </c:pt>
                <c:pt idx="1224">
                  <c:v>10.872</c:v>
                </c:pt>
                <c:pt idx="1225">
                  <c:v>12.115</c:v>
                </c:pt>
                <c:pt idx="1226">
                  <c:v>17.998999999999999</c:v>
                </c:pt>
                <c:pt idx="1227">
                  <c:v>24.986999999999998</c:v>
                </c:pt>
                <c:pt idx="1228">
                  <c:v>29.213999999999999</c:v>
                </c:pt>
                <c:pt idx="1229">
                  <c:v>27.678000000000001</c:v>
                </c:pt>
                <c:pt idx="1230">
                  <c:v>37.561999999999998</c:v>
                </c:pt>
                <c:pt idx="1231">
                  <c:v>48.716999999999999</c:v>
                </c:pt>
                <c:pt idx="1232">
                  <c:v>42.079000000000001</c:v>
                </c:pt>
                <c:pt idx="1233">
                  <c:v>38.142000000000003</c:v>
                </c:pt>
                <c:pt idx="1234">
                  <c:v>44.051000000000002</c:v>
                </c:pt>
                <c:pt idx="1235">
                  <c:v>49.106999999999999</c:v>
                </c:pt>
                <c:pt idx="1236">
                  <c:v>52.941000000000003</c:v>
                </c:pt>
                <c:pt idx="1237">
                  <c:v>54.826999999999998</c:v>
                </c:pt>
                <c:pt idx="1238">
                  <c:v>58.203000000000003</c:v>
                </c:pt>
                <c:pt idx="1239">
                  <c:v>59.692999999999998</c:v>
                </c:pt>
                <c:pt idx="1240">
                  <c:v>44.244999999999997</c:v>
                </c:pt>
                <c:pt idx="1241">
                  <c:v>50.71</c:v>
                </c:pt>
                <c:pt idx="1242">
                  <c:v>51.249000000000002</c:v>
                </c:pt>
                <c:pt idx="1243">
                  <c:v>43.277000000000001</c:v>
                </c:pt>
                <c:pt idx="1244">
                  <c:v>35.161000000000001</c:v>
                </c:pt>
                <c:pt idx="1245">
                  <c:v>27.628</c:v>
                </c:pt>
                <c:pt idx="1246">
                  <c:v>30.847999999999999</c:v>
                </c:pt>
                <c:pt idx="1247">
                  <c:v>28.931999999999999</c:v>
                </c:pt>
                <c:pt idx="1248">
                  <c:v>30.994</c:v>
                </c:pt>
                <c:pt idx="1249">
                  <c:v>29.853999999999999</c:v>
                </c:pt>
                <c:pt idx="1250">
                  <c:v>34.962000000000003</c:v>
                </c:pt>
                <c:pt idx="1251">
                  <c:v>34.363</c:v>
                </c:pt>
                <c:pt idx="1252">
                  <c:v>35.406999999999996</c:v>
                </c:pt>
                <c:pt idx="1253">
                  <c:v>39.737000000000002</c:v>
                </c:pt>
                <c:pt idx="1254">
                  <c:v>37.143000000000001</c:v>
                </c:pt>
                <c:pt idx="1255">
                  <c:v>42.429000000000002</c:v>
                </c:pt>
                <c:pt idx="1256">
                  <c:v>41.752000000000002</c:v>
                </c:pt>
                <c:pt idx="1257">
                  <c:v>45.591999999999999</c:v>
                </c:pt>
                <c:pt idx="1258">
                  <c:v>34.404000000000003</c:v>
                </c:pt>
                <c:pt idx="1259">
                  <c:v>36.704999999999998</c:v>
                </c:pt>
                <c:pt idx="1260">
                  <c:v>40.429000000000002</c:v>
                </c:pt>
                <c:pt idx="1261">
                  <c:v>46.765999999999998</c:v>
                </c:pt>
                <c:pt idx="1262">
                  <c:v>51.215000000000003</c:v>
                </c:pt>
                <c:pt idx="1263">
                  <c:v>53.082000000000001</c:v>
                </c:pt>
                <c:pt idx="1264">
                  <c:v>58.423000000000002</c:v>
                </c:pt>
                <c:pt idx="1265">
                  <c:v>64.771000000000001</c:v>
                </c:pt>
                <c:pt idx="1266">
                  <c:v>70.013000000000005</c:v>
                </c:pt>
                <c:pt idx="1267">
                  <c:v>70.698999999999998</c:v>
                </c:pt>
                <c:pt idx="1268">
                  <c:v>85.807000000000002</c:v>
                </c:pt>
                <c:pt idx="1269">
                  <c:v>84.087999999999994</c:v>
                </c:pt>
                <c:pt idx="1270">
                  <c:v>86.88</c:v>
                </c:pt>
                <c:pt idx="1271">
                  <c:v>83.183999999999997</c:v>
                </c:pt>
                <c:pt idx="1272">
                  <c:v>84.926000000000002</c:v>
                </c:pt>
                <c:pt idx="1273">
                  <c:v>95.444999999999993</c:v>
                </c:pt>
                <c:pt idx="1274">
                  <c:v>96.536000000000001</c:v>
                </c:pt>
                <c:pt idx="1275">
                  <c:v>84.509</c:v>
                </c:pt>
                <c:pt idx="1276">
                  <c:v>89.06</c:v>
                </c:pt>
                <c:pt idx="1277">
                  <c:v>92.707999999999998</c:v>
                </c:pt>
                <c:pt idx="1278">
                  <c:v>100.34399999999999</c:v>
                </c:pt>
                <c:pt idx="1279">
                  <c:v>97.554000000000002</c:v>
                </c:pt>
                <c:pt idx="1280">
                  <c:v>92.373999999999995</c:v>
                </c:pt>
                <c:pt idx="1281">
                  <c:v>97.462000000000003</c:v>
                </c:pt>
                <c:pt idx="1282">
                  <c:v>103.916</c:v>
                </c:pt>
                <c:pt idx="1283">
                  <c:v>97.162000000000006</c:v>
                </c:pt>
                <c:pt idx="1284">
                  <c:v>106.324</c:v>
                </c:pt>
                <c:pt idx="1285">
                  <c:v>101.64</c:v>
                </c:pt>
                <c:pt idx="1286">
                  <c:v>108.033</c:v>
                </c:pt>
                <c:pt idx="1287">
                  <c:v>111.479</c:v>
                </c:pt>
                <c:pt idx="1288">
                  <c:v>122.99299999999999</c:v>
                </c:pt>
                <c:pt idx="1289">
                  <c:v>117.355</c:v>
                </c:pt>
                <c:pt idx="1290">
                  <c:v>104.53400000000001</c:v>
                </c:pt>
                <c:pt idx="1291">
                  <c:v>106.339</c:v>
                </c:pt>
                <c:pt idx="1292">
                  <c:v>98.191999999999993</c:v>
                </c:pt>
                <c:pt idx="1293">
                  <c:v>99.474999999999994</c:v>
                </c:pt>
                <c:pt idx="1294">
                  <c:v>99.046000000000006</c:v>
                </c:pt>
                <c:pt idx="1295">
                  <c:v>101.191</c:v>
                </c:pt>
                <c:pt idx="1296">
                  <c:v>98.575000000000003</c:v>
                </c:pt>
                <c:pt idx="1297">
                  <c:v>96.227999999999994</c:v>
                </c:pt>
                <c:pt idx="1298">
                  <c:v>101.31</c:v>
                </c:pt>
                <c:pt idx="1299">
                  <c:v>101.506</c:v>
                </c:pt>
                <c:pt idx="1300">
                  <c:v>108.917</c:v>
                </c:pt>
                <c:pt idx="1301">
                  <c:v>106.468</c:v>
                </c:pt>
                <c:pt idx="1302">
                  <c:v>107.774</c:v>
                </c:pt>
                <c:pt idx="1303">
                  <c:v>110.108</c:v>
                </c:pt>
                <c:pt idx="1304">
                  <c:v>112.91500000000001</c:v>
                </c:pt>
                <c:pt idx="1305">
                  <c:v>111.658</c:v>
                </c:pt>
                <c:pt idx="1306">
                  <c:v>112.57899999999999</c:v>
                </c:pt>
                <c:pt idx="1307">
                  <c:v>105.938</c:v>
                </c:pt>
                <c:pt idx="1308">
                  <c:v>101.955</c:v>
                </c:pt>
                <c:pt idx="1309">
                  <c:v>100.009</c:v>
                </c:pt>
                <c:pt idx="1310">
                  <c:v>108.26900000000001</c:v>
                </c:pt>
                <c:pt idx="1311">
                  <c:v>109.07599999999999</c:v>
                </c:pt>
                <c:pt idx="1312">
                  <c:v>108.705</c:v>
                </c:pt>
                <c:pt idx="1313">
                  <c:v>107.503</c:v>
                </c:pt>
                <c:pt idx="1314">
                  <c:v>110.718</c:v>
                </c:pt>
                <c:pt idx="1315">
                  <c:v>102.786</c:v>
                </c:pt>
                <c:pt idx="1316">
                  <c:v>104.614</c:v>
                </c:pt>
                <c:pt idx="1317">
                  <c:v>92.778000000000006</c:v>
                </c:pt>
                <c:pt idx="1318">
                  <c:v>89.259</c:v>
                </c:pt>
              </c:numCache>
            </c:numRef>
          </c:val>
          <c:smooth val="0"/>
          <c:extLst>
            <c:ext xmlns:c16="http://schemas.microsoft.com/office/drawing/2014/chart" uri="{C3380CC4-5D6E-409C-BE32-E72D297353CC}">
              <c16:uniqueId val="{00000003-1C30-4C68-BDA3-720F2AE73D33}"/>
            </c:ext>
          </c:extLst>
        </c:ser>
        <c:ser>
          <c:idx val="3"/>
          <c:order val="3"/>
          <c:tx>
            <c:strRef>
              <c:f>Sheet1!$E$1</c:f>
              <c:strCache>
                <c:ptCount val="1"/>
                <c:pt idx="0">
                  <c:v>Average 5s30s Curve</c:v>
                </c:pt>
              </c:strCache>
            </c:strRef>
          </c:tx>
          <c:spPr>
            <a:ln>
              <a:solidFill>
                <a:schemeClr val="accent1"/>
              </a:solidFill>
              <a:prstDash val="lgDashDot"/>
            </a:ln>
          </c:spPr>
          <c:marker>
            <c:symbol val="none"/>
          </c:marker>
          <c:cat>
            <c:numRef>
              <c:f>Sheet1!$A$2:$A$1320</c:f>
              <c:numCache>
                <c:formatCode>m/d/yyyy</c:formatCode>
                <c:ptCount val="1319"/>
                <c:pt idx="0">
                  <c:v>36889</c:v>
                </c:pt>
                <c:pt idx="1">
                  <c:v>36896</c:v>
                </c:pt>
                <c:pt idx="2">
                  <c:v>36903</c:v>
                </c:pt>
                <c:pt idx="3">
                  <c:v>36910</c:v>
                </c:pt>
                <c:pt idx="4">
                  <c:v>36917</c:v>
                </c:pt>
                <c:pt idx="5">
                  <c:v>36924</c:v>
                </c:pt>
                <c:pt idx="6">
                  <c:v>36931</c:v>
                </c:pt>
                <c:pt idx="7">
                  <c:v>36938</c:v>
                </c:pt>
                <c:pt idx="8">
                  <c:v>36945</c:v>
                </c:pt>
                <c:pt idx="9">
                  <c:v>36952</c:v>
                </c:pt>
                <c:pt idx="10">
                  <c:v>36959</c:v>
                </c:pt>
                <c:pt idx="11">
                  <c:v>36966</c:v>
                </c:pt>
                <c:pt idx="12">
                  <c:v>36973</c:v>
                </c:pt>
                <c:pt idx="13">
                  <c:v>36980</c:v>
                </c:pt>
                <c:pt idx="14">
                  <c:v>36987</c:v>
                </c:pt>
                <c:pt idx="15">
                  <c:v>36994</c:v>
                </c:pt>
                <c:pt idx="16">
                  <c:v>37001</c:v>
                </c:pt>
                <c:pt idx="17">
                  <c:v>37008</c:v>
                </c:pt>
                <c:pt idx="18">
                  <c:v>37015</c:v>
                </c:pt>
                <c:pt idx="19">
                  <c:v>37022</c:v>
                </c:pt>
                <c:pt idx="20">
                  <c:v>37029</c:v>
                </c:pt>
                <c:pt idx="21">
                  <c:v>37036</c:v>
                </c:pt>
                <c:pt idx="22">
                  <c:v>37043</c:v>
                </c:pt>
                <c:pt idx="23">
                  <c:v>37050</c:v>
                </c:pt>
                <c:pt idx="24">
                  <c:v>37057</c:v>
                </c:pt>
                <c:pt idx="25">
                  <c:v>37064</c:v>
                </c:pt>
                <c:pt idx="26">
                  <c:v>37071</c:v>
                </c:pt>
                <c:pt idx="27">
                  <c:v>37078</c:v>
                </c:pt>
                <c:pt idx="28">
                  <c:v>37085</c:v>
                </c:pt>
                <c:pt idx="29">
                  <c:v>37092</c:v>
                </c:pt>
                <c:pt idx="30">
                  <c:v>37099</c:v>
                </c:pt>
                <c:pt idx="31">
                  <c:v>37106</c:v>
                </c:pt>
                <c:pt idx="32">
                  <c:v>37113</c:v>
                </c:pt>
                <c:pt idx="33">
                  <c:v>37120</c:v>
                </c:pt>
                <c:pt idx="34">
                  <c:v>37127</c:v>
                </c:pt>
                <c:pt idx="35">
                  <c:v>37134</c:v>
                </c:pt>
                <c:pt idx="36">
                  <c:v>37141</c:v>
                </c:pt>
                <c:pt idx="37">
                  <c:v>37148</c:v>
                </c:pt>
                <c:pt idx="38">
                  <c:v>37155</c:v>
                </c:pt>
                <c:pt idx="39">
                  <c:v>37162</c:v>
                </c:pt>
                <c:pt idx="40">
                  <c:v>37169</c:v>
                </c:pt>
                <c:pt idx="41">
                  <c:v>37176</c:v>
                </c:pt>
                <c:pt idx="42">
                  <c:v>37183</c:v>
                </c:pt>
                <c:pt idx="43">
                  <c:v>37190</c:v>
                </c:pt>
                <c:pt idx="44">
                  <c:v>37197</c:v>
                </c:pt>
                <c:pt idx="45">
                  <c:v>37204</c:v>
                </c:pt>
                <c:pt idx="46">
                  <c:v>37211</c:v>
                </c:pt>
                <c:pt idx="47">
                  <c:v>37218</c:v>
                </c:pt>
                <c:pt idx="48">
                  <c:v>37225</c:v>
                </c:pt>
                <c:pt idx="49">
                  <c:v>37232</c:v>
                </c:pt>
                <c:pt idx="50">
                  <c:v>37239</c:v>
                </c:pt>
                <c:pt idx="51">
                  <c:v>37246</c:v>
                </c:pt>
                <c:pt idx="52">
                  <c:v>37253</c:v>
                </c:pt>
                <c:pt idx="53">
                  <c:v>37260</c:v>
                </c:pt>
                <c:pt idx="54">
                  <c:v>37267</c:v>
                </c:pt>
                <c:pt idx="55">
                  <c:v>37274</c:v>
                </c:pt>
                <c:pt idx="56">
                  <c:v>37281</c:v>
                </c:pt>
                <c:pt idx="57">
                  <c:v>37288</c:v>
                </c:pt>
                <c:pt idx="58">
                  <c:v>37295</c:v>
                </c:pt>
                <c:pt idx="59">
                  <c:v>37302</c:v>
                </c:pt>
                <c:pt idx="60">
                  <c:v>37309</c:v>
                </c:pt>
                <c:pt idx="61">
                  <c:v>37316</c:v>
                </c:pt>
                <c:pt idx="62">
                  <c:v>37323</c:v>
                </c:pt>
                <c:pt idx="63">
                  <c:v>37330</c:v>
                </c:pt>
                <c:pt idx="64">
                  <c:v>37337</c:v>
                </c:pt>
                <c:pt idx="65">
                  <c:v>37344</c:v>
                </c:pt>
                <c:pt idx="66">
                  <c:v>37351</c:v>
                </c:pt>
                <c:pt idx="67">
                  <c:v>37358</c:v>
                </c:pt>
                <c:pt idx="68">
                  <c:v>37365</c:v>
                </c:pt>
                <c:pt idx="69">
                  <c:v>37372</c:v>
                </c:pt>
                <c:pt idx="70">
                  <c:v>37379</c:v>
                </c:pt>
                <c:pt idx="71">
                  <c:v>37386</c:v>
                </c:pt>
                <c:pt idx="72">
                  <c:v>37393</c:v>
                </c:pt>
                <c:pt idx="73">
                  <c:v>37400</c:v>
                </c:pt>
                <c:pt idx="74">
                  <c:v>37407</c:v>
                </c:pt>
                <c:pt idx="75">
                  <c:v>37414</c:v>
                </c:pt>
                <c:pt idx="76">
                  <c:v>37421</c:v>
                </c:pt>
                <c:pt idx="77">
                  <c:v>37428</c:v>
                </c:pt>
                <c:pt idx="78">
                  <c:v>37435</c:v>
                </c:pt>
                <c:pt idx="79">
                  <c:v>37442</c:v>
                </c:pt>
                <c:pt idx="80">
                  <c:v>37449</c:v>
                </c:pt>
                <c:pt idx="81">
                  <c:v>37456</c:v>
                </c:pt>
                <c:pt idx="82">
                  <c:v>37463</c:v>
                </c:pt>
                <c:pt idx="83">
                  <c:v>37470</c:v>
                </c:pt>
                <c:pt idx="84">
                  <c:v>37477</c:v>
                </c:pt>
                <c:pt idx="85">
                  <c:v>37484</c:v>
                </c:pt>
                <c:pt idx="86">
                  <c:v>37491</c:v>
                </c:pt>
                <c:pt idx="87">
                  <c:v>37498</c:v>
                </c:pt>
                <c:pt idx="88">
                  <c:v>37505</c:v>
                </c:pt>
                <c:pt idx="89">
                  <c:v>37512</c:v>
                </c:pt>
                <c:pt idx="90">
                  <c:v>37519</c:v>
                </c:pt>
                <c:pt idx="91">
                  <c:v>37526</c:v>
                </c:pt>
                <c:pt idx="92">
                  <c:v>37533</c:v>
                </c:pt>
                <c:pt idx="93">
                  <c:v>37540</c:v>
                </c:pt>
                <c:pt idx="94">
                  <c:v>37547</c:v>
                </c:pt>
                <c:pt idx="95">
                  <c:v>37554</c:v>
                </c:pt>
                <c:pt idx="96">
                  <c:v>37561</c:v>
                </c:pt>
                <c:pt idx="97">
                  <c:v>37568</c:v>
                </c:pt>
                <c:pt idx="98">
                  <c:v>37575</c:v>
                </c:pt>
                <c:pt idx="99">
                  <c:v>37582</c:v>
                </c:pt>
                <c:pt idx="100">
                  <c:v>37589</c:v>
                </c:pt>
                <c:pt idx="101">
                  <c:v>37596</c:v>
                </c:pt>
                <c:pt idx="102">
                  <c:v>37603</c:v>
                </c:pt>
                <c:pt idx="103">
                  <c:v>37610</c:v>
                </c:pt>
                <c:pt idx="104">
                  <c:v>37617</c:v>
                </c:pt>
                <c:pt idx="105">
                  <c:v>37624</c:v>
                </c:pt>
                <c:pt idx="106">
                  <c:v>37631</c:v>
                </c:pt>
                <c:pt idx="107">
                  <c:v>37638</c:v>
                </c:pt>
                <c:pt idx="108">
                  <c:v>37645</c:v>
                </c:pt>
                <c:pt idx="109">
                  <c:v>37652</c:v>
                </c:pt>
                <c:pt idx="110">
                  <c:v>37659</c:v>
                </c:pt>
                <c:pt idx="111">
                  <c:v>37666</c:v>
                </c:pt>
                <c:pt idx="112">
                  <c:v>37673</c:v>
                </c:pt>
                <c:pt idx="113">
                  <c:v>37680</c:v>
                </c:pt>
                <c:pt idx="114">
                  <c:v>37687</c:v>
                </c:pt>
                <c:pt idx="115">
                  <c:v>37694</c:v>
                </c:pt>
                <c:pt idx="116">
                  <c:v>37701</c:v>
                </c:pt>
                <c:pt idx="117">
                  <c:v>37708</c:v>
                </c:pt>
                <c:pt idx="118">
                  <c:v>37715</c:v>
                </c:pt>
                <c:pt idx="119">
                  <c:v>37722</c:v>
                </c:pt>
                <c:pt idx="120">
                  <c:v>37729</c:v>
                </c:pt>
                <c:pt idx="121">
                  <c:v>37736</c:v>
                </c:pt>
                <c:pt idx="122">
                  <c:v>37743</c:v>
                </c:pt>
                <c:pt idx="123">
                  <c:v>37750</c:v>
                </c:pt>
                <c:pt idx="124">
                  <c:v>37757</c:v>
                </c:pt>
                <c:pt idx="125">
                  <c:v>37764</c:v>
                </c:pt>
                <c:pt idx="126">
                  <c:v>37771</c:v>
                </c:pt>
                <c:pt idx="127">
                  <c:v>37778</c:v>
                </c:pt>
                <c:pt idx="128">
                  <c:v>37785</c:v>
                </c:pt>
                <c:pt idx="129">
                  <c:v>37792</c:v>
                </c:pt>
                <c:pt idx="130">
                  <c:v>37799</c:v>
                </c:pt>
                <c:pt idx="131">
                  <c:v>37806</c:v>
                </c:pt>
                <c:pt idx="132">
                  <c:v>37813</c:v>
                </c:pt>
                <c:pt idx="133">
                  <c:v>37820</c:v>
                </c:pt>
                <c:pt idx="134">
                  <c:v>37827</c:v>
                </c:pt>
                <c:pt idx="135">
                  <c:v>37834</c:v>
                </c:pt>
                <c:pt idx="136">
                  <c:v>37841</c:v>
                </c:pt>
                <c:pt idx="137">
                  <c:v>37848</c:v>
                </c:pt>
                <c:pt idx="138">
                  <c:v>37855</c:v>
                </c:pt>
                <c:pt idx="139">
                  <c:v>37862</c:v>
                </c:pt>
                <c:pt idx="140">
                  <c:v>37869</c:v>
                </c:pt>
                <c:pt idx="141">
                  <c:v>37876</c:v>
                </c:pt>
                <c:pt idx="142">
                  <c:v>37883</c:v>
                </c:pt>
                <c:pt idx="143">
                  <c:v>37890</c:v>
                </c:pt>
                <c:pt idx="144">
                  <c:v>37897</c:v>
                </c:pt>
                <c:pt idx="145">
                  <c:v>37904</c:v>
                </c:pt>
                <c:pt idx="146">
                  <c:v>37911</c:v>
                </c:pt>
                <c:pt idx="147">
                  <c:v>37918</c:v>
                </c:pt>
                <c:pt idx="148">
                  <c:v>37925</c:v>
                </c:pt>
                <c:pt idx="149">
                  <c:v>37932</c:v>
                </c:pt>
                <c:pt idx="150">
                  <c:v>37939</c:v>
                </c:pt>
                <c:pt idx="151">
                  <c:v>37946</c:v>
                </c:pt>
                <c:pt idx="152">
                  <c:v>37953</c:v>
                </c:pt>
                <c:pt idx="153">
                  <c:v>37960</c:v>
                </c:pt>
                <c:pt idx="154">
                  <c:v>37967</c:v>
                </c:pt>
                <c:pt idx="155">
                  <c:v>37974</c:v>
                </c:pt>
                <c:pt idx="156">
                  <c:v>37981</c:v>
                </c:pt>
                <c:pt idx="157">
                  <c:v>37988</c:v>
                </c:pt>
                <c:pt idx="158">
                  <c:v>37995</c:v>
                </c:pt>
                <c:pt idx="159">
                  <c:v>38002</c:v>
                </c:pt>
                <c:pt idx="160">
                  <c:v>38009</c:v>
                </c:pt>
                <c:pt idx="161">
                  <c:v>38016</c:v>
                </c:pt>
                <c:pt idx="162">
                  <c:v>38023</c:v>
                </c:pt>
                <c:pt idx="163">
                  <c:v>38030</c:v>
                </c:pt>
                <c:pt idx="164">
                  <c:v>38037</c:v>
                </c:pt>
                <c:pt idx="165">
                  <c:v>38044</c:v>
                </c:pt>
                <c:pt idx="166">
                  <c:v>38051</c:v>
                </c:pt>
                <c:pt idx="167">
                  <c:v>38058</c:v>
                </c:pt>
                <c:pt idx="168">
                  <c:v>38065</c:v>
                </c:pt>
                <c:pt idx="169">
                  <c:v>38072</c:v>
                </c:pt>
                <c:pt idx="170">
                  <c:v>38079</c:v>
                </c:pt>
                <c:pt idx="171">
                  <c:v>38086</c:v>
                </c:pt>
                <c:pt idx="172">
                  <c:v>38093</c:v>
                </c:pt>
                <c:pt idx="173">
                  <c:v>38100</c:v>
                </c:pt>
                <c:pt idx="174">
                  <c:v>38107</c:v>
                </c:pt>
                <c:pt idx="175">
                  <c:v>38114</c:v>
                </c:pt>
                <c:pt idx="176">
                  <c:v>38121</c:v>
                </c:pt>
                <c:pt idx="177">
                  <c:v>38128</c:v>
                </c:pt>
                <c:pt idx="178">
                  <c:v>38135</c:v>
                </c:pt>
                <c:pt idx="179">
                  <c:v>38142</c:v>
                </c:pt>
                <c:pt idx="180">
                  <c:v>38149</c:v>
                </c:pt>
                <c:pt idx="181">
                  <c:v>38156</c:v>
                </c:pt>
                <c:pt idx="182">
                  <c:v>38163</c:v>
                </c:pt>
                <c:pt idx="183">
                  <c:v>38170</c:v>
                </c:pt>
                <c:pt idx="184">
                  <c:v>38177</c:v>
                </c:pt>
                <c:pt idx="185">
                  <c:v>38184</c:v>
                </c:pt>
                <c:pt idx="186">
                  <c:v>38191</c:v>
                </c:pt>
                <c:pt idx="187">
                  <c:v>38198</c:v>
                </c:pt>
                <c:pt idx="188">
                  <c:v>38205</c:v>
                </c:pt>
                <c:pt idx="189">
                  <c:v>38212</c:v>
                </c:pt>
                <c:pt idx="190">
                  <c:v>38219</c:v>
                </c:pt>
                <c:pt idx="191">
                  <c:v>38226</c:v>
                </c:pt>
                <c:pt idx="192">
                  <c:v>38233</c:v>
                </c:pt>
                <c:pt idx="193">
                  <c:v>38240</c:v>
                </c:pt>
                <c:pt idx="194">
                  <c:v>38247</c:v>
                </c:pt>
                <c:pt idx="195">
                  <c:v>38254</c:v>
                </c:pt>
                <c:pt idx="196">
                  <c:v>38261</c:v>
                </c:pt>
                <c:pt idx="197">
                  <c:v>38268</c:v>
                </c:pt>
                <c:pt idx="198">
                  <c:v>38275</c:v>
                </c:pt>
                <c:pt idx="199">
                  <c:v>38282</c:v>
                </c:pt>
                <c:pt idx="200">
                  <c:v>38289</c:v>
                </c:pt>
                <c:pt idx="201">
                  <c:v>38296</c:v>
                </c:pt>
                <c:pt idx="202">
                  <c:v>38303</c:v>
                </c:pt>
                <c:pt idx="203">
                  <c:v>38310</c:v>
                </c:pt>
                <c:pt idx="204">
                  <c:v>38317</c:v>
                </c:pt>
                <c:pt idx="205">
                  <c:v>38324</c:v>
                </c:pt>
                <c:pt idx="206">
                  <c:v>38331</c:v>
                </c:pt>
                <c:pt idx="207">
                  <c:v>38338</c:v>
                </c:pt>
                <c:pt idx="208">
                  <c:v>38345</c:v>
                </c:pt>
                <c:pt idx="209">
                  <c:v>38352</c:v>
                </c:pt>
                <c:pt idx="210">
                  <c:v>38359</c:v>
                </c:pt>
                <c:pt idx="211">
                  <c:v>38366</c:v>
                </c:pt>
                <c:pt idx="212">
                  <c:v>38373</c:v>
                </c:pt>
                <c:pt idx="213">
                  <c:v>38380</c:v>
                </c:pt>
                <c:pt idx="214">
                  <c:v>38387</c:v>
                </c:pt>
                <c:pt idx="215">
                  <c:v>38394</c:v>
                </c:pt>
                <c:pt idx="216">
                  <c:v>38401</c:v>
                </c:pt>
                <c:pt idx="217">
                  <c:v>38408</c:v>
                </c:pt>
                <c:pt idx="218">
                  <c:v>38415</c:v>
                </c:pt>
                <c:pt idx="219">
                  <c:v>38422</c:v>
                </c:pt>
                <c:pt idx="220">
                  <c:v>38429</c:v>
                </c:pt>
                <c:pt idx="221">
                  <c:v>38436</c:v>
                </c:pt>
                <c:pt idx="222">
                  <c:v>38443</c:v>
                </c:pt>
                <c:pt idx="223">
                  <c:v>38450</c:v>
                </c:pt>
                <c:pt idx="224">
                  <c:v>38457</c:v>
                </c:pt>
                <c:pt idx="225">
                  <c:v>38464</c:v>
                </c:pt>
                <c:pt idx="226">
                  <c:v>38471</c:v>
                </c:pt>
                <c:pt idx="227">
                  <c:v>38478</c:v>
                </c:pt>
                <c:pt idx="228">
                  <c:v>38485</c:v>
                </c:pt>
                <c:pt idx="229">
                  <c:v>38492</c:v>
                </c:pt>
                <c:pt idx="230">
                  <c:v>38499</c:v>
                </c:pt>
                <c:pt idx="231">
                  <c:v>38506</c:v>
                </c:pt>
                <c:pt idx="232">
                  <c:v>38513</c:v>
                </c:pt>
                <c:pt idx="233">
                  <c:v>38520</c:v>
                </c:pt>
                <c:pt idx="234">
                  <c:v>38527</c:v>
                </c:pt>
                <c:pt idx="235">
                  <c:v>38534</c:v>
                </c:pt>
                <c:pt idx="236">
                  <c:v>38541</c:v>
                </c:pt>
                <c:pt idx="237">
                  <c:v>38548</c:v>
                </c:pt>
                <c:pt idx="238">
                  <c:v>38555</c:v>
                </c:pt>
                <c:pt idx="239">
                  <c:v>38562</c:v>
                </c:pt>
                <c:pt idx="240">
                  <c:v>38569</c:v>
                </c:pt>
                <c:pt idx="241">
                  <c:v>38576</c:v>
                </c:pt>
                <c:pt idx="242">
                  <c:v>38583</c:v>
                </c:pt>
                <c:pt idx="243">
                  <c:v>38590</c:v>
                </c:pt>
                <c:pt idx="244">
                  <c:v>38597</c:v>
                </c:pt>
                <c:pt idx="245">
                  <c:v>38604</c:v>
                </c:pt>
                <c:pt idx="246">
                  <c:v>38611</c:v>
                </c:pt>
                <c:pt idx="247">
                  <c:v>38618</c:v>
                </c:pt>
                <c:pt idx="248">
                  <c:v>38625</c:v>
                </c:pt>
                <c:pt idx="249">
                  <c:v>38632</c:v>
                </c:pt>
                <c:pt idx="250">
                  <c:v>38639</c:v>
                </c:pt>
                <c:pt idx="251">
                  <c:v>38646</c:v>
                </c:pt>
                <c:pt idx="252">
                  <c:v>38653</c:v>
                </c:pt>
                <c:pt idx="253">
                  <c:v>38660</c:v>
                </c:pt>
                <c:pt idx="254">
                  <c:v>38667</c:v>
                </c:pt>
                <c:pt idx="255">
                  <c:v>38674</c:v>
                </c:pt>
                <c:pt idx="256">
                  <c:v>38681</c:v>
                </c:pt>
                <c:pt idx="257">
                  <c:v>38688</c:v>
                </c:pt>
                <c:pt idx="258">
                  <c:v>38695</c:v>
                </c:pt>
                <c:pt idx="259">
                  <c:v>38702</c:v>
                </c:pt>
                <c:pt idx="260">
                  <c:v>38709</c:v>
                </c:pt>
                <c:pt idx="261">
                  <c:v>38716</c:v>
                </c:pt>
                <c:pt idx="262">
                  <c:v>38723</c:v>
                </c:pt>
                <c:pt idx="263">
                  <c:v>38730</c:v>
                </c:pt>
                <c:pt idx="264">
                  <c:v>38737</c:v>
                </c:pt>
                <c:pt idx="265">
                  <c:v>38744</c:v>
                </c:pt>
                <c:pt idx="266">
                  <c:v>38751</c:v>
                </c:pt>
                <c:pt idx="267">
                  <c:v>38758</c:v>
                </c:pt>
                <c:pt idx="268">
                  <c:v>38765</c:v>
                </c:pt>
                <c:pt idx="269">
                  <c:v>38772</c:v>
                </c:pt>
                <c:pt idx="270">
                  <c:v>38779</c:v>
                </c:pt>
                <c:pt idx="271">
                  <c:v>38786</c:v>
                </c:pt>
                <c:pt idx="272">
                  <c:v>38793</c:v>
                </c:pt>
                <c:pt idx="273">
                  <c:v>38800</c:v>
                </c:pt>
                <c:pt idx="274">
                  <c:v>38807</c:v>
                </c:pt>
                <c:pt idx="275">
                  <c:v>38814</c:v>
                </c:pt>
                <c:pt idx="276">
                  <c:v>38821</c:v>
                </c:pt>
                <c:pt idx="277">
                  <c:v>38828</c:v>
                </c:pt>
                <c:pt idx="278">
                  <c:v>38835</c:v>
                </c:pt>
                <c:pt idx="279">
                  <c:v>38842</c:v>
                </c:pt>
                <c:pt idx="280">
                  <c:v>38849</c:v>
                </c:pt>
                <c:pt idx="281">
                  <c:v>38856</c:v>
                </c:pt>
                <c:pt idx="282">
                  <c:v>38863</c:v>
                </c:pt>
                <c:pt idx="283">
                  <c:v>38870</c:v>
                </c:pt>
                <c:pt idx="284">
                  <c:v>38877</c:v>
                </c:pt>
                <c:pt idx="285">
                  <c:v>38884</c:v>
                </c:pt>
                <c:pt idx="286">
                  <c:v>38891</c:v>
                </c:pt>
                <c:pt idx="287">
                  <c:v>38898</c:v>
                </c:pt>
                <c:pt idx="288">
                  <c:v>38905</c:v>
                </c:pt>
                <c:pt idx="289">
                  <c:v>38912</c:v>
                </c:pt>
                <c:pt idx="290">
                  <c:v>38919</c:v>
                </c:pt>
                <c:pt idx="291">
                  <c:v>38926</c:v>
                </c:pt>
                <c:pt idx="292">
                  <c:v>38933</c:v>
                </c:pt>
                <c:pt idx="293">
                  <c:v>38940</c:v>
                </c:pt>
                <c:pt idx="294">
                  <c:v>38947</c:v>
                </c:pt>
                <c:pt idx="295">
                  <c:v>38954</c:v>
                </c:pt>
                <c:pt idx="296">
                  <c:v>38961</c:v>
                </c:pt>
                <c:pt idx="297">
                  <c:v>38968</c:v>
                </c:pt>
                <c:pt idx="298">
                  <c:v>38975</c:v>
                </c:pt>
                <c:pt idx="299">
                  <c:v>38982</c:v>
                </c:pt>
                <c:pt idx="300">
                  <c:v>38989</c:v>
                </c:pt>
                <c:pt idx="301">
                  <c:v>38996</c:v>
                </c:pt>
                <c:pt idx="302">
                  <c:v>39003</c:v>
                </c:pt>
                <c:pt idx="303">
                  <c:v>39010</c:v>
                </c:pt>
                <c:pt idx="304">
                  <c:v>39017</c:v>
                </c:pt>
                <c:pt idx="305">
                  <c:v>39024</c:v>
                </c:pt>
                <c:pt idx="306">
                  <c:v>39031</c:v>
                </c:pt>
                <c:pt idx="307">
                  <c:v>39038</c:v>
                </c:pt>
                <c:pt idx="308">
                  <c:v>39045</c:v>
                </c:pt>
                <c:pt idx="309">
                  <c:v>39052</c:v>
                </c:pt>
                <c:pt idx="310">
                  <c:v>39059</c:v>
                </c:pt>
                <c:pt idx="311">
                  <c:v>39066</c:v>
                </c:pt>
                <c:pt idx="312">
                  <c:v>39073</c:v>
                </c:pt>
                <c:pt idx="313">
                  <c:v>39080</c:v>
                </c:pt>
                <c:pt idx="314">
                  <c:v>39087</c:v>
                </c:pt>
                <c:pt idx="315">
                  <c:v>39094</c:v>
                </c:pt>
                <c:pt idx="316">
                  <c:v>39101</c:v>
                </c:pt>
                <c:pt idx="317">
                  <c:v>39108</c:v>
                </c:pt>
                <c:pt idx="318">
                  <c:v>39115</c:v>
                </c:pt>
                <c:pt idx="319">
                  <c:v>39122</c:v>
                </c:pt>
                <c:pt idx="320">
                  <c:v>39129</c:v>
                </c:pt>
                <c:pt idx="321">
                  <c:v>39136</c:v>
                </c:pt>
                <c:pt idx="322">
                  <c:v>39143</c:v>
                </c:pt>
                <c:pt idx="323">
                  <c:v>39150</c:v>
                </c:pt>
                <c:pt idx="324">
                  <c:v>39157</c:v>
                </c:pt>
                <c:pt idx="325">
                  <c:v>39164</c:v>
                </c:pt>
                <c:pt idx="326">
                  <c:v>39171</c:v>
                </c:pt>
                <c:pt idx="327">
                  <c:v>39178</c:v>
                </c:pt>
                <c:pt idx="328">
                  <c:v>39185</c:v>
                </c:pt>
                <c:pt idx="329">
                  <c:v>39192</c:v>
                </c:pt>
                <c:pt idx="330">
                  <c:v>39199</c:v>
                </c:pt>
                <c:pt idx="331">
                  <c:v>39206</c:v>
                </c:pt>
                <c:pt idx="332">
                  <c:v>39213</c:v>
                </c:pt>
                <c:pt idx="333">
                  <c:v>39220</c:v>
                </c:pt>
                <c:pt idx="334">
                  <c:v>39227</c:v>
                </c:pt>
                <c:pt idx="335">
                  <c:v>39234</c:v>
                </c:pt>
                <c:pt idx="336">
                  <c:v>39241</c:v>
                </c:pt>
                <c:pt idx="337">
                  <c:v>39248</c:v>
                </c:pt>
                <c:pt idx="338">
                  <c:v>39255</c:v>
                </c:pt>
                <c:pt idx="339">
                  <c:v>39262</c:v>
                </c:pt>
                <c:pt idx="340">
                  <c:v>39269</c:v>
                </c:pt>
                <c:pt idx="341">
                  <c:v>39276</c:v>
                </c:pt>
                <c:pt idx="342">
                  <c:v>39283</c:v>
                </c:pt>
                <c:pt idx="343">
                  <c:v>39290</c:v>
                </c:pt>
                <c:pt idx="344">
                  <c:v>39297</c:v>
                </c:pt>
                <c:pt idx="345">
                  <c:v>39304</c:v>
                </c:pt>
                <c:pt idx="346">
                  <c:v>39311</c:v>
                </c:pt>
                <c:pt idx="347">
                  <c:v>39318</c:v>
                </c:pt>
                <c:pt idx="348">
                  <c:v>39325</c:v>
                </c:pt>
                <c:pt idx="349">
                  <c:v>39332</c:v>
                </c:pt>
                <c:pt idx="350">
                  <c:v>39339</c:v>
                </c:pt>
                <c:pt idx="351">
                  <c:v>39346</c:v>
                </c:pt>
                <c:pt idx="352">
                  <c:v>39353</c:v>
                </c:pt>
                <c:pt idx="353">
                  <c:v>39360</c:v>
                </c:pt>
                <c:pt idx="354">
                  <c:v>39367</c:v>
                </c:pt>
                <c:pt idx="355">
                  <c:v>39374</c:v>
                </c:pt>
                <c:pt idx="356">
                  <c:v>39381</c:v>
                </c:pt>
                <c:pt idx="357">
                  <c:v>39388</c:v>
                </c:pt>
                <c:pt idx="358">
                  <c:v>39395</c:v>
                </c:pt>
                <c:pt idx="359">
                  <c:v>39402</c:v>
                </c:pt>
                <c:pt idx="360">
                  <c:v>39409</c:v>
                </c:pt>
                <c:pt idx="361">
                  <c:v>39416</c:v>
                </c:pt>
                <c:pt idx="362">
                  <c:v>39423</c:v>
                </c:pt>
                <c:pt idx="363">
                  <c:v>39430</c:v>
                </c:pt>
                <c:pt idx="364">
                  <c:v>39437</c:v>
                </c:pt>
                <c:pt idx="365">
                  <c:v>39444</c:v>
                </c:pt>
                <c:pt idx="366">
                  <c:v>39451</c:v>
                </c:pt>
                <c:pt idx="367">
                  <c:v>39458</c:v>
                </c:pt>
                <c:pt idx="368">
                  <c:v>39465</c:v>
                </c:pt>
                <c:pt idx="369">
                  <c:v>39472</c:v>
                </c:pt>
                <c:pt idx="370">
                  <c:v>39479</c:v>
                </c:pt>
                <c:pt idx="371">
                  <c:v>39486</c:v>
                </c:pt>
                <c:pt idx="372">
                  <c:v>39493</c:v>
                </c:pt>
                <c:pt idx="373">
                  <c:v>39500</c:v>
                </c:pt>
                <c:pt idx="374">
                  <c:v>39507</c:v>
                </c:pt>
                <c:pt idx="375">
                  <c:v>39514</c:v>
                </c:pt>
                <c:pt idx="376">
                  <c:v>39521</c:v>
                </c:pt>
                <c:pt idx="377">
                  <c:v>39528</c:v>
                </c:pt>
                <c:pt idx="378">
                  <c:v>39535</c:v>
                </c:pt>
                <c:pt idx="379">
                  <c:v>39542</c:v>
                </c:pt>
                <c:pt idx="380">
                  <c:v>39549</c:v>
                </c:pt>
                <c:pt idx="381">
                  <c:v>39556</c:v>
                </c:pt>
                <c:pt idx="382">
                  <c:v>39563</c:v>
                </c:pt>
                <c:pt idx="383">
                  <c:v>39570</c:v>
                </c:pt>
                <c:pt idx="384">
                  <c:v>39577</c:v>
                </c:pt>
                <c:pt idx="385">
                  <c:v>39584</c:v>
                </c:pt>
                <c:pt idx="386">
                  <c:v>39591</c:v>
                </c:pt>
                <c:pt idx="387">
                  <c:v>39598</c:v>
                </c:pt>
                <c:pt idx="388">
                  <c:v>39605</c:v>
                </c:pt>
                <c:pt idx="389">
                  <c:v>39612</c:v>
                </c:pt>
                <c:pt idx="390">
                  <c:v>39619</c:v>
                </c:pt>
                <c:pt idx="391">
                  <c:v>39626</c:v>
                </c:pt>
                <c:pt idx="392">
                  <c:v>39633</c:v>
                </c:pt>
                <c:pt idx="393">
                  <c:v>39640</c:v>
                </c:pt>
                <c:pt idx="394">
                  <c:v>39647</c:v>
                </c:pt>
                <c:pt idx="395">
                  <c:v>39654</c:v>
                </c:pt>
                <c:pt idx="396">
                  <c:v>39661</c:v>
                </c:pt>
                <c:pt idx="397">
                  <c:v>39668</c:v>
                </c:pt>
                <c:pt idx="398">
                  <c:v>39675</c:v>
                </c:pt>
                <c:pt idx="399">
                  <c:v>39682</c:v>
                </c:pt>
                <c:pt idx="400">
                  <c:v>39689</c:v>
                </c:pt>
                <c:pt idx="401">
                  <c:v>39696</c:v>
                </c:pt>
                <c:pt idx="402">
                  <c:v>39703</c:v>
                </c:pt>
                <c:pt idx="403">
                  <c:v>39710</c:v>
                </c:pt>
                <c:pt idx="404">
                  <c:v>39717</c:v>
                </c:pt>
                <c:pt idx="405">
                  <c:v>39724</c:v>
                </c:pt>
                <c:pt idx="406">
                  <c:v>39731</c:v>
                </c:pt>
                <c:pt idx="407">
                  <c:v>39738</c:v>
                </c:pt>
                <c:pt idx="408">
                  <c:v>39745</c:v>
                </c:pt>
                <c:pt idx="409">
                  <c:v>39752</c:v>
                </c:pt>
                <c:pt idx="410">
                  <c:v>39759</c:v>
                </c:pt>
                <c:pt idx="411">
                  <c:v>39766</c:v>
                </c:pt>
                <c:pt idx="412">
                  <c:v>39773</c:v>
                </c:pt>
                <c:pt idx="413">
                  <c:v>39780</c:v>
                </c:pt>
                <c:pt idx="414">
                  <c:v>39787</c:v>
                </c:pt>
                <c:pt idx="415">
                  <c:v>39794</c:v>
                </c:pt>
                <c:pt idx="416">
                  <c:v>39801</c:v>
                </c:pt>
                <c:pt idx="417">
                  <c:v>39808</c:v>
                </c:pt>
                <c:pt idx="418">
                  <c:v>39815</c:v>
                </c:pt>
                <c:pt idx="419">
                  <c:v>39822</c:v>
                </c:pt>
                <c:pt idx="420">
                  <c:v>39829</c:v>
                </c:pt>
                <c:pt idx="421">
                  <c:v>39836</c:v>
                </c:pt>
                <c:pt idx="422">
                  <c:v>39843</c:v>
                </c:pt>
                <c:pt idx="423">
                  <c:v>39850</c:v>
                </c:pt>
                <c:pt idx="424">
                  <c:v>39857</c:v>
                </c:pt>
                <c:pt idx="425">
                  <c:v>39864</c:v>
                </c:pt>
                <c:pt idx="426">
                  <c:v>39871</c:v>
                </c:pt>
                <c:pt idx="427">
                  <c:v>39878</c:v>
                </c:pt>
                <c:pt idx="428">
                  <c:v>39885</c:v>
                </c:pt>
                <c:pt idx="429">
                  <c:v>39892</c:v>
                </c:pt>
                <c:pt idx="430">
                  <c:v>39899</c:v>
                </c:pt>
                <c:pt idx="431">
                  <c:v>39906</c:v>
                </c:pt>
                <c:pt idx="432">
                  <c:v>39913</c:v>
                </c:pt>
                <c:pt idx="433">
                  <c:v>39920</c:v>
                </c:pt>
                <c:pt idx="434">
                  <c:v>39927</c:v>
                </c:pt>
                <c:pt idx="435">
                  <c:v>39934</c:v>
                </c:pt>
                <c:pt idx="436">
                  <c:v>39941</c:v>
                </c:pt>
                <c:pt idx="437">
                  <c:v>39948</c:v>
                </c:pt>
                <c:pt idx="438">
                  <c:v>39955</c:v>
                </c:pt>
                <c:pt idx="439">
                  <c:v>39962</c:v>
                </c:pt>
                <c:pt idx="440">
                  <c:v>39969</c:v>
                </c:pt>
                <c:pt idx="441">
                  <c:v>39976</c:v>
                </c:pt>
                <c:pt idx="442">
                  <c:v>39983</c:v>
                </c:pt>
                <c:pt idx="443">
                  <c:v>39990</c:v>
                </c:pt>
                <c:pt idx="444">
                  <c:v>39997</c:v>
                </c:pt>
                <c:pt idx="445">
                  <c:v>40004</c:v>
                </c:pt>
                <c:pt idx="446">
                  <c:v>40011</c:v>
                </c:pt>
                <c:pt idx="447">
                  <c:v>40018</c:v>
                </c:pt>
                <c:pt idx="448">
                  <c:v>40025</c:v>
                </c:pt>
                <c:pt idx="449">
                  <c:v>40032</c:v>
                </c:pt>
                <c:pt idx="450">
                  <c:v>40039</c:v>
                </c:pt>
                <c:pt idx="451">
                  <c:v>40046</c:v>
                </c:pt>
                <c:pt idx="452">
                  <c:v>40053</c:v>
                </c:pt>
                <c:pt idx="453">
                  <c:v>40060</c:v>
                </c:pt>
                <c:pt idx="454">
                  <c:v>40067</c:v>
                </c:pt>
                <c:pt idx="455">
                  <c:v>40074</c:v>
                </c:pt>
                <c:pt idx="456">
                  <c:v>40081</c:v>
                </c:pt>
                <c:pt idx="457">
                  <c:v>40088</c:v>
                </c:pt>
                <c:pt idx="458">
                  <c:v>40095</c:v>
                </c:pt>
                <c:pt idx="459">
                  <c:v>40102</c:v>
                </c:pt>
                <c:pt idx="460">
                  <c:v>40109</c:v>
                </c:pt>
                <c:pt idx="461">
                  <c:v>40116</c:v>
                </c:pt>
                <c:pt idx="462">
                  <c:v>40123</c:v>
                </c:pt>
                <c:pt idx="463">
                  <c:v>40130</c:v>
                </c:pt>
                <c:pt idx="464">
                  <c:v>40137</c:v>
                </c:pt>
                <c:pt idx="465">
                  <c:v>40144</c:v>
                </c:pt>
                <c:pt idx="466">
                  <c:v>40151</c:v>
                </c:pt>
                <c:pt idx="467">
                  <c:v>40158</c:v>
                </c:pt>
                <c:pt idx="468">
                  <c:v>40165</c:v>
                </c:pt>
                <c:pt idx="469">
                  <c:v>40172</c:v>
                </c:pt>
                <c:pt idx="470">
                  <c:v>40179</c:v>
                </c:pt>
                <c:pt idx="471">
                  <c:v>40186</c:v>
                </c:pt>
                <c:pt idx="472">
                  <c:v>40193</c:v>
                </c:pt>
                <c:pt idx="473">
                  <c:v>40200</c:v>
                </c:pt>
                <c:pt idx="474">
                  <c:v>40207</c:v>
                </c:pt>
                <c:pt idx="475">
                  <c:v>40214</c:v>
                </c:pt>
                <c:pt idx="476">
                  <c:v>40221</c:v>
                </c:pt>
                <c:pt idx="477">
                  <c:v>40228</c:v>
                </c:pt>
                <c:pt idx="478">
                  <c:v>40235</c:v>
                </c:pt>
                <c:pt idx="479">
                  <c:v>40242</c:v>
                </c:pt>
                <c:pt idx="480">
                  <c:v>40249</c:v>
                </c:pt>
                <c:pt idx="481">
                  <c:v>40256</c:v>
                </c:pt>
                <c:pt idx="482">
                  <c:v>40263</c:v>
                </c:pt>
                <c:pt idx="483">
                  <c:v>40270</c:v>
                </c:pt>
                <c:pt idx="484">
                  <c:v>40277</c:v>
                </c:pt>
                <c:pt idx="485">
                  <c:v>40284</c:v>
                </c:pt>
                <c:pt idx="486">
                  <c:v>40291</c:v>
                </c:pt>
                <c:pt idx="487">
                  <c:v>40298</c:v>
                </c:pt>
                <c:pt idx="488">
                  <c:v>40305</c:v>
                </c:pt>
                <c:pt idx="489">
                  <c:v>40312</c:v>
                </c:pt>
                <c:pt idx="490">
                  <c:v>40319</c:v>
                </c:pt>
                <c:pt idx="491">
                  <c:v>40326</c:v>
                </c:pt>
                <c:pt idx="492">
                  <c:v>40333</c:v>
                </c:pt>
                <c:pt idx="493">
                  <c:v>40340</c:v>
                </c:pt>
                <c:pt idx="494">
                  <c:v>40347</c:v>
                </c:pt>
                <c:pt idx="495">
                  <c:v>40354</c:v>
                </c:pt>
                <c:pt idx="496">
                  <c:v>40361</c:v>
                </c:pt>
                <c:pt idx="497">
                  <c:v>40368</c:v>
                </c:pt>
                <c:pt idx="498">
                  <c:v>40375</c:v>
                </c:pt>
                <c:pt idx="499">
                  <c:v>40382</c:v>
                </c:pt>
                <c:pt idx="500">
                  <c:v>40389</c:v>
                </c:pt>
                <c:pt idx="501">
                  <c:v>40396</c:v>
                </c:pt>
                <c:pt idx="502">
                  <c:v>40403</c:v>
                </c:pt>
                <c:pt idx="503">
                  <c:v>40410</c:v>
                </c:pt>
                <c:pt idx="504">
                  <c:v>40417</c:v>
                </c:pt>
                <c:pt idx="505">
                  <c:v>40424</c:v>
                </c:pt>
                <c:pt idx="506">
                  <c:v>40431</c:v>
                </c:pt>
                <c:pt idx="507">
                  <c:v>40438</c:v>
                </c:pt>
                <c:pt idx="508">
                  <c:v>40445</c:v>
                </c:pt>
                <c:pt idx="509">
                  <c:v>40452</c:v>
                </c:pt>
                <c:pt idx="510">
                  <c:v>40459</c:v>
                </c:pt>
                <c:pt idx="511">
                  <c:v>40466</c:v>
                </c:pt>
                <c:pt idx="512">
                  <c:v>40473</c:v>
                </c:pt>
                <c:pt idx="513">
                  <c:v>40480</c:v>
                </c:pt>
                <c:pt idx="514">
                  <c:v>40487</c:v>
                </c:pt>
                <c:pt idx="515">
                  <c:v>40494</c:v>
                </c:pt>
                <c:pt idx="516">
                  <c:v>40501</c:v>
                </c:pt>
                <c:pt idx="517">
                  <c:v>40508</c:v>
                </c:pt>
                <c:pt idx="518">
                  <c:v>40515</c:v>
                </c:pt>
                <c:pt idx="519">
                  <c:v>40522</c:v>
                </c:pt>
                <c:pt idx="520">
                  <c:v>40529</c:v>
                </c:pt>
                <c:pt idx="521">
                  <c:v>40536</c:v>
                </c:pt>
                <c:pt idx="522">
                  <c:v>40543</c:v>
                </c:pt>
                <c:pt idx="523">
                  <c:v>40550</c:v>
                </c:pt>
                <c:pt idx="524">
                  <c:v>40557</c:v>
                </c:pt>
                <c:pt idx="525">
                  <c:v>40564</c:v>
                </c:pt>
                <c:pt idx="526">
                  <c:v>40571</c:v>
                </c:pt>
                <c:pt idx="527">
                  <c:v>40578</c:v>
                </c:pt>
                <c:pt idx="528">
                  <c:v>40585</c:v>
                </c:pt>
                <c:pt idx="529">
                  <c:v>40592</c:v>
                </c:pt>
                <c:pt idx="530">
                  <c:v>40599</c:v>
                </c:pt>
                <c:pt idx="531">
                  <c:v>40606</c:v>
                </c:pt>
                <c:pt idx="532">
                  <c:v>40613</c:v>
                </c:pt>
                <c:pt idx="533">
                  <c:v>40620</c:v>
                </c:pt>
                <c:pt idx="534">
                  <c:v>40627</c:v>
                </c:pt>
                <c:pt idx="535">
                  <c:v>40634</c:v>
                </c:pt>
                <c:pt idx="536">
                  <c:v>40641</c:v>
                </c:pt>
                <c:pt idx="537">
                  <c:v>40648</c:v>
                </c:pt>
                <c:pt idx="538">
                  <c:v>40655</c:v>
                </c:pt>
                <c:pt idx="539">
                  <c:v>40662</c:v>
                </c:pt>
                <c:pt idx="540">
                  <c:v>40669</c:v>
                </c:pt>
                <c:pt idx="541">
                  <c:v>40676</c:v>
                </c:pt>
                <c:pt idx="542">
                  <c:v>40683</c:v>
                </c:pt>
                <c:pt idx="543">
                  <c:v>40690</c:v>
                </c:pt>
                <c:pt idx="544">
                  <c:v>40697</c:v>
                </c:pt>
                <c:pt idx="545">
                  <c:v>40704</c:v>
                </c:pt>
                <c:pt idx="546">
                  <c:v>40711</c:v>
                </c:pt>
                <c:pt idx="547">
                  <c:v>40718</c:v>
                </c:pt>
                <c:pt idx="548">
                  <c:v>40725</c:v>
                </c:pt>
                <c:pt idx="549">
                  <c:v>40732</c:v>
                </c:pt>
                <c:pt idx="550">
                  <c:v>40739</c:v>
                </c:pt>
                <c:pt idx="551">
                  <c:v>40746</c:v>
                </c:pt>
                <c:pt idx="552">
                  <c:v>40753</c:v>
                </c:pt>
                <c:pt idx="553">
                  <c:v>40760</c:v>
                </c:pt>
                <c:pt idx="554">
                  <c:v>40767</c:v>
                </c:pt>
                <c:pt idx="555">
                  <c:v>40774</c:v>
                </c:pt>
                <c:pt idx="556">
                  <c:v>40781</c:v>
                </c:pt>
                <c:pt idx="557">
                  <c:v>40788</c:v>
                </c:pt>
                <c:pt idx="558">
                  <c:v>40795</c:v>
                </c:pt>
                <c:pt idx="559">
                  <c:v>40802</c:v>
                </c:pt>
                <c:pt idx="560">
                  <c:v>40809</c:v>
                </c:pt>
                <c:pt idx="561">
                  <c:v>40816</c:v>
                </c:pt>
                <c:pt idx="562">
                  <c:v>40823</c:v>
                </c:pt>
                <c:pt idx="563">
                  <c:v>40830</c:v>
                </c:pt>
                <c:pt idx="564">
                  <c:v>40837</c:v>
                </c:pt>
                <c:pt idx="565">
                  <c:v>40844</c:v>
                </c:pt>
                <c:pt idx="566">
                  <c:v>40851</c:v>
                </c:pt>
                <c:pt idx="567">
                  <c:v>40858</c:v>
                </c:pt>
                <c:pt idx="568">
                  <c:v>40865</c:v>
                </c:pt>
                <c:pt idx="569">
                  <c:v>40872</c:v>
                </c:pt>
                <c:pt idx="570">
                  <c:v>40879</c:v>
                </c:pt>
                <c:pt idx="571">
                  <c:v>40886</c:v>
                </c:pt>
                <c:pt idx="572">
                  <c:v>40893</c:v>
                </c:pt>
                <c:pt idx="573">
                  <c:v>40900</c:v>
                </c:pt>
                <c:pt idx="574">
                  <c:v>40907</c:v>
                </c:pt>
                <c:pt idx="575">
                  <c:v>40914</c:v>
                </c:pt>
                <c:pt idx="576">
                  <c:v>40921</c:v>
                </c:pt>
                <c:pt idx="577">
                  <c:v>40928</c:v>
                </c:pt>
                <c:pt idx="578">
                  <c:v>40935</c:v>
                </c:pt>
                <c:pt idx="579">
                  <c:v>40942</c:v>
                </c:pt>
                <c:pt idx="580">
                  <c:v>40949</c:v>
                </c:pt>
                <c:pt idx="581">
                  <c:v>40956</c:v>
                </c:pt>
                <c:pt idx="582">
                  <c:v>40963</c:v>
                </c:pt>
                <c:pt idx="583">
                  <c:v>40970</c:v>
                </c:pt>
                <c:pt idx="584">
                  <c:v>40977</c:v>
                </c:pt>
                <c:pt idx="585">
                  <c:v>40984</c:v>
                </c:pt>
                <c:pt idx="586">
                  <c:v>40991</c:v>
                </c:pt>
                <c:pt idx="587">
                  <c:v>40998</c:v>
                </c:pt>
                <c:pt idx="588">
                  <c:v>41005</c:v>
                </c:pt>
                <c:pt idx="589">
                  <c:v>41012</c:v>
                </c:pt>
                <c:pt idx="590">
                  <c:v>41019</c:v>
                </c:pt>
                <c:pt idx="591">
                  <c:v>41026</c:v>
                </c:pt>
                <c:pt idx="592">
                  <c:v>41033</c:v>
                </c:pt>
                <c:pt idx="593">
                  <c:v>41040</c:v>
                </c:pt>
                <c:pt idx="594">
                  <c:v>41047</c:v>
                </c:pt>
                <c:pt idx="595">
                  <c:v>41054</c:v>
                </c:pt>
                <c:pt idx="596">
                  <c:v>41061</c:v>
                </c:pt>
                <c:pt idx="597">
                  <c:v>41068</c:v>
                </c:pt>
                <c:pt idx="598">
                  <c:v>41075</c:v>
                </c:pt>
                <c:pt idx="599">
                  <c:v>41082</c:v>
                </c:pt>
                <c:pt idx="600">
                  <c:v>41089</c:v>
                </c:pt>
                <c:pt idx="601">
                  <c:v>41096</c:v>
                </c:pt>
                <c:pt idx="602">
                  <c:v>41103</c:v>
                </c:pt>
                <c:pt idx="603">
                  <c:v>41110</c:v>
                </c:pt>
                <c:pt idx="604">
                  <c:v>41117</c:v>
                </c:pt>
                <c:pt idx="605">
                  <c:v>41124</c:v>
                </c:pt>
                <c:pt idx="606">
                  <c:v>41131</c:v>
                </c:pt>
                <c:pt idx="607">
                  <c:v>41138</c:v>
                </c:pt>
                <c:pt idx="608">
                  <c:v>41145</c:v>
                </c:pt>
                <c:pt idx="609">
                  <c:v>41152</c:v>
                </c:pt>
                <c:pt idx="610">
                  <c:v>41159</c:v>
                </c:pt>
                <c:pt idx="611">
                  <c:v>41166</c:v>
                </c:pt>
                <c:pt idx="612">
                  <c:v>41173</c:v>
                </c:pt>
                <c:pt idx="613">
                  <c:v>41180</c:v>
                </c:pt>
                <c:pt idx="614">
                  <c:v>41187</c:v>
                </c:pt>
                <c:pt idx="615">
                  <c:v>41194</c:v>
                </c:pt>
                <c:pt idx="616">
                  <c:v>41201</c:v>
                </c:pt>
                <c:pt idx="617">
                  <c:v>41208</c:v>
                </c:pt>
                <c:pt idx="618">
                  <c:v>41215</c:v>
                </c:pt>
                <c:pt idx="619">
                  <c:v>41222</c:v>
                </c:pt>
                <c:pt idx="620">
                  <c:v>41229</c:v>
                </c:pt>
                <c:pt idx="621">
                  <c:v>41236</c:v>
                </c:pt>
                <c:pt idx="622">
                  <c:v>41243</c:v>
                </c:pt>
                <c:pt idx="623">
                  <c:v>41250</c:v>
                </c:pt>
                <c:pt idx="624">
                  <c:v>41257</c:v>
                </c:pt>
                <c:pt idx="625">
                  <c:v>41264</c:v>
                </c:pt>
                <c:pt idx="626">
                  <c:v>41271</c:v>
                </c:pt>
                <c:pt idx="627">
                  <c:v>41278</c:v>
                </c:pt>
                <c:pt idx="628">
                  <c:v>41285</c:v>
                </c:pt>
                <c:pt idx="629">
                  <c:v>41292</c:v>
                </c:pt>
                <c:pt idx="630">
                  <c:v>41299</c:v>
                </c:pt>
                <c:pt idx="631">
                  <c:v>41306</c:v>
                </c:pt>
                <c:pt idx="632">
                  <c:v>41313</c:v>
                </c:pt>
                <c:pt idx="633">
                  <c:v>41320</c:v>
                </c:pt>
                <c:pt idx="634">
                  <c:v>41327</c:v>
                </c:pt>
                <c:pt idx="635">
                  <c:v>41334</c:v>
                </c:pt>
                <c:pt idx="636">
                  <c:v>41341</c:v>
                </c:pt>
                <c:pt idx="637">
                  <c:v>41348</c:v>
                </c:pt>
                <c:pt idx="638">
                  <c:v>41355</c:v>
                </c:pt>
                <c:pt idx="639">
                  <c:v>41362</c:v>
                </c:pt>
                <c:pt idx="640">
                  <c:v>41369</c:v>
                </c:pt>
                <c:pt idx="641">
                  <c:v>41376</c:v>
                </c:pt>
                <c:pt idx="642">
                  <c:v>41383</c:v>
                </c:pt>
                <c:pt idx="643">
                  <c:v>41390</c:v>
                </c:pt>
                <c:pt idx="644">
                  <c:v>41397</c:v>
                </c:pt>
                <c:pt idx="645">
                  <c:v>41404</c:v>
                </c:pt>
                <c:pt idx="646">
                  <c:v>41411</c:v>
                </c:pt>
                <c:pt idx="647">
                  <c:v>41418</c:v>
                </c:pt>
                <c:pt idx="648">
                  <c:v>41425</c:v>
                </c:pt>
                <c:pt idx="649">
                  <c:v>41432</c:v>
                </c:pt>
                <c:pt idx="650">
                  <c:v>41439</c:v>
                </c:pt>
                <c:pt idx="651">
                  <c:v>41446</c:v>
                </c:pt>
                <c:pt idx="652">
                  <c:v>41453</c:v>
                </c:pt>
                <c:pt idx="653">
                  <c:v>41460</c:v>
                </c:pt>
                <c:pt idx="654">
                  <c:v>41467</c:v>
                </c:pt>
                <c:pt idx="655">
                  <c:v>41474</c:v>
                </c:pt>
                <c:pt idx="656">
                  <c:v>41481</c:v>
                </c:pt>
                <c:pt idx="657">
                  <c:v>41488</c:v>
                </c:pt>
                <c:pt idx="658">
                  <c:v>41495</c:v>
                </c:pt>
                <c:pt idx="659">
                  <c:v>41502</c:v>
                </c:pt>
                <c:pt idx="660">
                  <c:v>41509</c:v>
                </c:pt>
                <c:pt idx="661">
                  <c:v>41516</c:v>
                </c:pt>
                <c:pt idx="662">
                  <c:v>41523</c:v>
                </c:pt>
                <c:pt idx="663">
                  <c:v>41530</c:v>
                </c:pt>
                <c:pt idx="664">
                  <c:v>41537</c:v>
                </c:pt>
                <c:pt idx="665">
                  <c:v>41544</c:v>
                </c:pt>
                <c:pt idx="666">
                  <c:v>41551</c:v>
                </c:pt>
                <c:pt idx="667">
                  <c:v>41558</c:v>
                </c:pt>
                <c:pt idx="668">
                  <c:v>41565</c:v>
                </c:pt>
                <c:pt idx="669">
                  <c:v>41572</c:v>
                </c:pt>
                <c:pt idx="670">
                  <c:v>41579</c:v>
                </c:pt>
                <c:pt idx="671">
                  <c:v>41586</c:v>
                </c:pt>
                <c:pt idx="672">
                  <c:v>41593</c:v>
                </c:pt>
                <c:pt idx="673">
                  <c:v>41600</c:v>
                </c:pt>
                <c:pt idx="674">
                  <c:v>41607</c:v>
                </c:pt>
                <c:pt idx="675">
                  <c:v>41614</c:v>
                </c:pt>
                <c:pt idx="676">
                  <c:v>41621</c:v>
                </c:pt>
                <c:pt idx="677">
                  <c:v>41628</c:v>
                </c:pt>
                <c:pt idx="678">
                  <c:v>41635</c:v>
                </c:pt>
                <c:pt idx="679">
                  <c:v>41642</c:v>
                </c:pt>
                <c:pt idx="680">
                  <c:v>41649</c:v>
                </c:pt>
                <c:pt idx="681">
                  <c:v>41656</c:v>
                </c:pt>
                <c:pt idx="682">
                  <c:v>41663</c:v>
                </c:pt>
                <c:pt idx="683">
                  <c:v>41670</c:v>
                </c:pt>
                <c:pt idx="684">
                  <c:v>41677</c:v>
                </c:pt>
                <c:pt idx="685">
                  <c:v>41684</c:v>
                </c:pt>
                <c:pt idx="686">
                  <c:v>41691</c:v>
                </c:pt>
                <c:pt idx="687">
                  <c:v>41698</c:v>
                </c:pt>
                <c:pt idx="688">
                  <c:v>41705</c:v>
                </c:pt>
                <c:pt idx="689">
                  <c:v>41712</c:v>
                </c:pt>
                <c:pt idx="690">
                  <c:v>41719</c:v>
                </c:pt>
                <c:pt idx="691">
                  <c:v>41726</c:v>
                </c:pt>
                <c:pt idx="692">
                  <c:v>41733</c:v>
                </c:pt>
                <c:pt idx="693">
                  <c:v>41740</c:v>
                </c:pt>
                <c:pt idx="694">
                  <c:v>41747</c:v>
                </c:pt>
                <c:pt idx="695">
                  <c:v>41754</c:v>
                </c:pt>
                <c:pt idx="696">
                  <c:v>41761</c:v>
                </c:pt>
                <c:pt idx="697">
                  <c:v>41768</c:v>
                </c:pt>
                <c:pt idx="698">
                  <c:v>41775</c:v>
                </c:pt>
                <c:pt idx="699">
                  <c:v>41782</c:v>
                </c:pt>
                <c:pt idx="700">
                  <c:v>41789</c:v>
                </c:pt>
                <c:pt idx="701">
                  <c:v>41796</c:v>
                </c:pt>
                <c:pt idx="702">
                  <c:v>41803</c:v>
                </c:pt>
                <c:pt idx="703">
                  <c:v>41810</c:v>
                </c:pt>
                <c:pt idx="704">
                  <c:v>41817</c:v>
                </c:pt>
                <c:pt idx="705">
                  <c:v>41824</c:v>
                </c:pt>
                <c:pt idx="706">
                  <c:v>41831</c:v>
                </c:pt>
                <c:pt idx="707">
                  <c:v>41838</c:v>
                </c:pt>
                <c:pt idx="708">
                  <c:v>41845</c:v>
                </c:pt>
                <c:pt idx="709">
                  <c:v>41852</c:v>
                </c:pt>
                <c:pt idx="710">
                  <c:v>41859</c:v>
                </c:pt>
                <c:pt idx="711">
                  <c:v>41866</c:v>
                </c:pt>
                <c:pt idx="712">
                  <c:v>41873</c:v>
                </c:pt>
                <c:pt idx="713">
                  <c:v>41880</c:v>
                </c:pt>
                <c:pt idx="714">
                  <c:v>41887</c:v>
                </c:pt>
                <c:pt idx="715">
                  <c:v>41894</c:v>
                </c:pt>
                <c:pt idx="716">
                  <c:v>41901</c:v>
                </c:pt>
                <c:pt idx="717">
                  <c:v>41908</c:v>
                </c:pt>
                <c:pt idx="718">
                  <c:v>41915</c:v>
                </c:pt>
                <c:pt idx="719">
                  <c:v>41922</c:v>
                </c:pt>
                <c:pt idx="720">
                  <c:v>41929</c:v>
                </c:pt>
                <c:pt idx="721">
                  <c:v>41936</c:v>
                </c:pt>
                <c:pt idx="722">
                  <c:v>41943</c:v>
                </c:pt>
                <c:pt idx="723">
                  <c:v>41950</c:v>
                </c:pt>
                <c:pt idx="724">
                  <c:v>41957</c:v>
                </c:pt>
                <c:pt idx="725">
                  <c:v>41964</c:v>
                </c:pt>
                <c:pt idx="726">
                  <c:v>41971</c:v>
                </c:pt>
                <c:pt idx="727">
                  <c:v>41978</c:v>
                </c:pt>
                <c:pt idx="728">
                  <c:v>41985</c:v>
                </c:pt>
                <c:pt idx="729">
                  <c:v>41992</c:v>
                </c:pt>
                <c:pt idx="730">
                  <c:v>41999</c:v>
                </c:pt>
                <c:pt idx="731">
                  <c:v>42006</c:v>
                </c:pt>
                <c:pt idx="732">
                  <c:v>42013</c:v>
                </c:pt>
                <c:pt idx="733">
                  <c:v>42020</c:v>
                </c:pt>
                <c:pt idx="734">
                  <c:v>42027</c:v>
                </c:pt>
                <c:pt idx="735">
                  <c:v>42034</c:v>
                </c:pt>
                <c:pt idx="736">
                  <c:v>42041</c:v>
                </c:pt>
                <c:pt idx="737">
                  <c:v>42048</c:v>
                </c:pt>
                <c:pt idx="738">
                  <c:v>42055</c:v>
                </c:pt>
                <c:pt idx="739">
                  <c:v>42062</c:v>
                </c:pt>
                <c:pt idx="740">
                  <c:v>42069</c:v>
                </c:pt>
                <c:pt idx="741">
                  <c:v>42076</c:v>
                </c:pt>
                <c:pt idx="742">
                  <c:v>42083</c:v>
                </c:pt>
                <c:pt idx="743">
                  <c:v>42090</c:v>
                </c:pt>
                <c:pt idx="744">
                  <c:v>42097</c:v>
                </c:pt>
                <c:pt idx="745">
                  <c:v>42104</c:v>
                </c:pt>
                <c:pt idx="746">
                  <c:v>42111</c:v>
                </c:pt>
                <c:pt idx="747">
                  <c:v>42118</c:v>
                </c:pt>
                <c:pt idx="748">
                  <c:v>42125</c:v>
                </c:pt>
                <c:pt idx="749">
                  <c:v>42132</c:v>
                </c:pt>
                <c:pt idx="750">
                  <c:v>42139</c:v>
                </c:pt>
                <c:pt idx="751">
                  <c:v>42146</c:v>
                </c:pt>
                <c:pt idx="752">
                  <c:v>42153</c:v>
                </c:pt>
                <c:pt idx="753">
                  <c:v>42160</c:v>
                </c:pt>
                <c:pt idx="754">
                  <c:v>42167</c:v>
                </c:pt>
                <c:pt idx="755">
                  <c:v>42174</c:v>
                </c:pt>
                <c:pt idx="756">
                  <c:v>42181</c:v>
                </c:pt>
                <c:pt idx="757">
                  <c:v>42188</c:v>
                </c:pt>
                <c:pt idx="758">
                  <c:v>42195</c:v>
                </c:pt>
                <c:pt idx="759">
                  <c:v>42202</c:v>
                </c:pt>
                <c:pt idx="760">
                  <c:v>42209</c:v>
                </c:pt>
                <c:pt idx="761">
                  <c:v>42216</c:v>
                </c:pt>
                <c:pt idx="762">
                  <c:v>42223</c:v>
                </c:pt>
                <c:pt idx="763">
                  <c:v>42230</c:v>
                </c:pt>
                <c:pt idx="764">
                  <c:v>42237</c:v>
                </c:pt>
                <c:pt idx="765">
                  <c:v>42244</c:v>
                </c:pt>
                <c:pt idx="766">
                  <c:v>42251</c:v>
                </c:pt>
                <c:pt idx="767">
                  <c:v>42258</c:v>
                </c:pt>
                <c:pt idx="768">
                  <c:v>42265</c:v>
                </c:pt>
                <c:pt idx="769">
                  <c:v>42272</c:v>
                </c:pt>
                <c:pt idx="770">
                  <c:v>42279</c:v>
                </c:pt>
                <c:pt idx="771">
                  <c:v>42286</c:v>
                </c:pt>
                <c:pt idx="772">
                  <c:v>42293</c:v>
                </c:pt>
                <c:pt idx="773">
                  <c:v>42300</c:v>
                </c:pt>
                <c:pt idx="774">
                  <c:v>42307</c:v>
                </c:pt>
                <c:pt idx="775">
                  <c:v>42314</c:v>
                </c:pt>
                <c:pt idx="776">
                  <c:v>42321</c:v>
                </c:pt>
                <c:pt idx="777">
                  <c:v>42328</c:v>
                </c:pt>
                <c:pt idx="778">
                  <c:v>42335</c:v>
                </c:pt>
                <c:pt idx="779">
                  <c:v>42342</c:v>
                </c:pt>
                <c:pt idx="780">
                  <c:v>42349</c:v>
                </c:pt>
                <c:pt idx="781">
                  <c:v>42356</c:v>
                </c:pt>
                <c:pt idx="782">
                  <c:v>42363</c:v>
                </c:pt>
                <c:pt idx="783">
                  <c:v>42370</c:v>
                </c:pt>
                <c:pt idx="784">
                  <c:v>42377</c:v>
                </c:pt>
                <c:pt idx="785">
                  <c:v>42384</c:v>
                </c:pt>
                <c:pt idx="786">
                  <c:v>42391</c:v>
                </c:pt>
                <c:pt idx="787">
                  <c:v>42398</c:v>
                </c:pt>
                <c:pt idx="788">
                  <c:v>42405</c:v>
                </c:pt>
                <c:pt idx="789">
                  <c:v>42412</c:v>
                </c:pt>
                <c:pt idx="790">
                  <c:v>42419</c:v>
                </c:pt>
                <c:pt idx="791">
                  <c:v>42426</c:v>
                </c:pt>
                <c:pt idx="792">
                  <c:v>42433</c:v>
                </c:pt>
                <c:pt idx="793">
                  <c:v>42440</c:v>
                </c:pt>
                <c:pt idx="794">
                  <c:v>42447</c:v>
                </c:pt>
                <c:pt idx="795">
                  <c:v>42454</c:v>
                </c:pt>
                <c:pt idx="796">
                  <c:v>42461</c:v>
                </c:pt>
                <c:pt idx="797">
                  <c:v>42468</c:v>
                </c:pt>
                <c:pt idx="798">
                  <c:v>42475</c:v>
                </c:pt>
                <c:pt idx="799">
                  <c:v>42482</c:v>
                </c:pt>
                <c:pt idx="800">
                  <c:v>42489</c:v>
                </c:pt>
                <c:pt idx="801">
                  <c:v>42496</c:v>
                </c:pt>
                <c:pt idx="802">
                  <c:v>42503</c:v>
                </c:pt>
                <c:pt idx="803">
                  <c:v>42510</c:v>
                </c:pt>
                <c:pt idx="804">
                  <c:v>42517</c:v>
                </c:pt>
                <c:pt idx="805">
                  <c:v>42524</c:v>
                </c:pt>
                <c:pt idx="806">
                  <c:v>42531</c:v>
                </c:pt>
                <c:pt idx="807">
                  <c:v>42538</c:v>
                </c:pt>
                <c:pt idx="808">
                  <c:v>42545</c:v>
                </c:pt>
                <c:pt idx="809">
                  <c:v>42552</c:v>
                </c:pt>
                <c:pt idx="810">
                  <c:v>42559</c:v>
                </c:pt>
                <c:pt idx="811">
                  <c:v>42566</c:v>
                </c:pt>
                <c:pt idx="812">
                  <c:v>42573</c:v>
                </c:pt>
                <c:pt idx="813">
                  <c:v>42580</c:v>
                </c:pt>
                <c:pt idx="814">
                  <c:v>42587</c:v>
                </c:pt>
                <c:pt idx="815">
                  <c:v>42594</c:v>
                </c:pt>
                <c:pt idx="816">
                  <c:v>42601</c:v>
                </c:pt>
                <c:pt idx="817">
                  <c:v>42608</c:v>
                </c:pt>
                <c:pt idx="818">
                  <c:v>42615</c:v>
                </c:pt>
                <c:pt idx="819">
                  <c:v>42622</c:v>
                </c:pt>
                <c:pt idx="820">
                  <c:v>42629</c:v>
                </c:pt>
                <c:pt idx="821">
                  <c:v>42636</c:v>
                </c:pt>
                <c:pt idx="822">
                  <c:v>42643</c:v>
                </c:pt>
                <c:pt idx="823">
                  <c:v>42650</c:v>
                </c:pt>
                <c:pt idx="824">
                  <c:v>42657</c:v>
                </c:pt>
                <c:pt idx="825">
                  <c:v>42664</c:v>
                </c:pt>
                <c:pt idx="826">
                  <c:v>42671</c:v>
                </c:pt>
                <c:pt idx="827">
                  <c:v>42678</c:v>
                </c:pt>
                <c:pt idx="828">
                  <c:v>42685</c:v>
                </c:pt>
                <c:pt idx="829">
                  <c:v>42692</c:v>
                </c:pt>
                <c:pt idx="830">
                  <c:v>42699</c:v>
                </c:pt>
                <c:pt idx="831">
                  <c:v>42706</c:v>
                </c:pt>
                <c:pt idx="832">
                  <c:v>42713</c:v>
                </c:pt>
                <c:pt idx="833">
                  <c:v>42720</c:v>
                </c:pt>
                <c:pt idx="834">
                  <c:v>42727</c:v>
                </c:pt>
                <c:pt idx="835">
                  <c:v>42734</c:v>
                </c:pt>
                <c:pt idx="836">
                  <c:v>42741</c:v>
                </c:pt>
                <c:pt idx="837">
                  <c:v>42748</c:v>
                </c:pt>
                <c:pt idx="838">
                  <c:v>42755</c:v>
                </c:pt>
                <c:pt idx="839">
                  <c:v>42762</c:v>
                </c:pt>
                <c:pt idx="840">
                  <c:v>42769</c:v>
                </c:pt>
                <c:pt idx="841">
                  <c:v>42776</c:v>
                </c:pt>
                <c:pt idx="842">
                  <c:v>42783</c:v>
                </c:pt>
                <c:pt idx="843">
                  <c:v>42790</c:v>
                </c:pt>
                <c:pt idx="844">
                  <c:v>42797</c:v>
                </c:pt>
                <c:pt idx="845">
                  <c:v>42804</c:v>
                </c:pt>
                <c:pt idx="846">
                  <c:v>42811</c:v>
                </c:pt>
                <c:pt idx="847">
                  <c:v>42818</c:v>
                </c:pt>
                <c:pt idx="848">
                  <c:v>42825</c:v>
                </c:pt>
                <c:pt idx="849">
                  <c:v>42832</c:v>
                </c:pt>
                <c:pt idx="850">
                  <c:v>42839</c:v>
                </c:pt>
                <c:pt idx="851">
                  <c:v>42846</c:v>
                </c:pt>
                <c:pt idx="852">
                  <c:v>42853</c:v>
                </c:pt>
                <c:pt idx="853">
                  <c:v>42860</c:v>
                </c:pt>
                <c:pt idx="854">
                  <c:v>42867</c:v>
                </c:pt>
                <c:pt idx="855">
                  <c:v>42874</c:v>
                </c:pt>
                <c:pt idx="856">
                  <c:v>42881</c:v>
                </c:pt>
                <c:pt idx="857">
                  <c:v>42888</c:v>
                </c:pt>
                <c:pt idx="858">
                  <c:v>42895</c:v>
                </c:pt>
                <c:pt idx="859">
                  <c:v>42902</c:v>
                </c:pt>
                <c:pt idx="860">
                  <c:v>42909</c:v>
                </c:pt>
                <c:pt idx="861">
                  <c:v>42916</c:v>
                </c:pt>
                <c:pt idx="862">
                  <c:v>42923</c:v>
                </c:pt>
                <c:pt idx="863">
                  <c:v>42930</c:v>
                </c:pt>
                <c:pt idx="864">
                  <c:v>42937</c:v>
                </c:pt>
                <c:pt idx="865">
                  <c:v>42944</c:v>
                </c:pt>
                <c:pt idx="866">
                  <c:v>42951</c:v>
                </c:pt>
                <c:pt idx="867">
                  <c:v>42958</c:v>
                </c:pt>
                <c:pt idx="868">
                  <c:v>42965</c:v>
                </c:pt>
                <c:pt idx="869">
                  <c:v>42972</c:v>
                </c:pt>
                <c:pt idx="870">
                  <c:v>42979</c:v>
                </c:pt>
                <c:pt idx="871">
                  <c:v>42986</c:v>
                </c:pt>
                <c:pt idx="872">
                  <c:v>42993</c:v>
                </c:pt>
                <c:pt idx="873">
                  <c:v>43000</c:v>
                </c:pt>
                <c:pt idx="874">
                  <c:v>43007</c:v>
                </c:pt>
                <c:pt idx="875">
                  <c:v>43014</c:v>
                </c:pt>
                <c:pt idx="876">
                  <c:v>43021</c:v>
                </c:pt>
                <c:pt idx="877">
                  <c:v>43028</c:v>
                </c:pt>
                <c:pt idx="878">
                  <c:v>43035</c:v>
                </c:pt>
                <c:pt idx="879">
                  <c:v>43042</c:v>
                </c:pt>
                <c:pt idx="880">
                  <c:v>43049</c:v>
                </c:pt>
                <c:pt idx="881">
                  <c:v>43056</c:v>
                </c:pt>
                <c:pt idx="882">
                  <c:v>43063</c:v>
                </c:pt>
                <c:pt idx="883">
                  <c:v>43070</c:v>
                </c:pt>
                <c:pt idx="884">
                  <c:v>43077</c:v>
                </c:pt>
                <c:pt idx="885">
                  <c:v>43084</c:v>
                </c:pt>
                <c:pt idx="886">
                  <c:v>43091</c:v>
                </c:pt>
                <c:pt idx="887">
                  <c:v>43098</c:v>
                </c:pt>
                <c:pt idx="888">
                  <c:v>43105</c:v>
                </c:pt>
                <c:pt idx="889">
                  <c:v>43112</c:v>
                </c:pt>
                <c:pt idx="890">
                  <c:v>43119</c:v>
                </c:pt>
                <c:pt idx="891">
                  <c:v>43126</c:v>
                </c:pt>
                <c:pt idx="892">
                  <c:v>43133</c:v>
                </c:pt>
                <c:pt idx="893">
                  <c:v>43140</c:v>
                </c:pt>
                <c:pt idx="894">
                  <c:v>43147</c:v>
                </c:pt>
                <c:pt idx="895">
                  <c:v>43154</c:v>
                </c:pt>
                <c:pt idx="896">
                  <c:v>43161</c:v>
                </c:pt>
                <c:pt idx="897">
                  <c:v>43168</c:v>
                </c:pt>
                <c:pt idx="898">
                  <c:v>43175</c:v>
                </c:pt>
                <c:pt idx="899">
                  <c:v>43182</c:v>
                </c:pt>
                <c:pt idx="900">
                  <c:v>43189</c:v>
                </c:pt>
                <c:pt idx="901">
                  <c:v>43196</c:v>
                </c:pt>
                <c:pt idx="902">
                  <c:v>43203</c:v>
                </c:pt>
                <c:pt idx="903">
                  <c:v>43210</c:v>
                </c:pt>
                <c:pt idx="904">
                  <c:v>43217</c:v>
                </c:pt>
                <c:pt idx="905">
                  <c:v>43224</c:v>
                </c:pt>
                <c:pt idx="906">
                  <c:v>43231</c:v>
                </c:pt>
                <c:pt idx="907">
                  <c:v>43238</c:v>
                </c:pt>
                <c:pt idx="908">
                  <c:v>43245</c:v>
                </c:pt>
                <c:pt idx="909">
                  <c:v>43252</c:v>
                </c:pt>
                <c:pt idx="910">
                  <c:v>43259</c:v>
                </c:pt>
                <c:pt idx="911">
                  <c:v>43266</c:v>
                </c:pt>
                <c:pt idx="912">
                  <c:v>43273</c:v>
                </c:pt>
                <c:pt idx="913">
                  <c:v>43280</c:v>
                </c:pt>
                <c:pt idx="914">
                  <c:v>43287</c:v>
                </c:pt>
                <c:pt idx="915">
                  <c:v>43294</c:v>
                </c:pt>
                <c:pt idx="916">
                  <c:v>43301</c:v>
                </c:pt>
                <c:pt idx="917">
                  <c:v>43308</c:v>
                </c:pt>
                <c:pt idx="918">
                  <c:v>43315</c:v>
                </c:pt>
                <c:pt idx="919">
                  <c:v>43322</c:v>
                </c:pt>
                <c:pt idx="920">
                  <c:v>43329</c:v>
                </c:pt>
                <c:pt idx="921">
                  <c:v>43336</c:v>
                </c:pt>
                <c:pt idx="922">
                  <c:v>43343</c:v>
                </c:pt>
                <c:pt idx="923">
                  <c:v>43350</c:v>
                </c:pt>
                <c:pt idx="924">
                  <c:v>43357</c:v>
                </c:pt>
                <c:pt idx="925">
                  <c:v>43364</c:v>
                </c:pt>
                <c:pt idx="926">
                  <c:v>43371</c:v>
                </c:pt>
                <c:pt idx="927">
                  <c:v>43378</c:v>
                </c:pt>
                <c:pt idx="928">
                  <c:v>43385</c:v>
                </c:pt>
                <c:pt idx="929">
                  <c:v>43392</c:v>
                </c:pt>
                <c:pt idx="930">
                  <c:v>43399</c:v>
                </c:pt>
                <c:pt idx="931">
                  <c:v>43406</c:v>
                </c:pt>
                <c:pt idx="932">
                  <c:v>43413</c:v>
                </c:pt>
                <c:pt idx="933">
                  <c:v>43420</c:v>
                </c:pt>
                <c:pt idx="934">
                  <c:v>43427</c:v>
                </c:pt>
                <c:pt idx="935">
                  <c:v>43434</c:v>
                </c:pt>
                <c:pt idx="936">
                  <c:v>43441</c:v>
                </c:pt>
                <c:pt idx="937">
                  <c:v>43448</c:v>
                </c:pt>
                <c:pt idx="938">
                  <c:v>43455</c:v>
                </c:pt>
                <c:pt idx="939">
                  <c:v>43462</c:v>
                </c:pt>
                <c:pt idx="940">
                  <c:v>43469</c:v>
                </c:pt>
                <c:pt idx="941">
                  <c:v>43476</c:v>
                </c:pt>
                <c:pt idx="942">
                  <c:v>43483</c:v>
                </c:pt>
                <c:pt idx="943">
                  <c:v>43490</c:v>
                </c:pt>
                <c:pt idx="944">
                  <c:v>43497</c:v>
                </c:pt>
                <c:pt idx="945">
                  <c:v>43504</c:v>
                </c:pt>
                <c:pt idx="946">
                  <c:v>43511</c:v>
                </c:pt>
                <c:pt idx="947">
                  <c:v>43518</c:v>
                </c:pt>
                <c:pt idx="948">
                  <c:v>43525</c:v>
                </c:pt>
                <c:pt idx="949">
                  <c:v>43532</c:v>
                </c:pt>
                <c:pt idx="950">
                  <c:v>43539</c:v>
                </c:pt>
                <c:pt idx="951">
                  <c:v>43546</c:v>
                </c:pt>
                <c:pt idx="952">
                  <c:v>43553</c:v>
                </c:pt>
                <c:pt idx="953">
                  <c:v>43560</c:v>
                </c:pt>
                <c:pt idx="954">
                  <c:v>43567</c:v>
                </c:pt>
                <c:pt idx="955">
                  <c:v>43574</c:v>
                </c:pt>
                <c:pt idx="956">
                  <c:v>43581</c:v>
                </c:pt>
                <c:pt idx="957">
                  <c:v>43588</c:v>
                </c:pt>
                <c:pt idx="958">
                  <c:v>43595</c:v>
                </c:pt>
                <c:pt idx="959">
                  <c:v>43602</c:v>
                </c:pt>
                <c:pt idx="960">
                  <c:v>43609</c:v>
                </c:pt>
                <c:pt idx="961">
                  <c:v>43616</c:v>
                </c:pt>
                <c:pt idx="962">
                  <c:v>43623</c:v>
                </c:pt>
                <c:pt idx="963">
                  <c:v>43630</c:v>
                </c:pt>
                <c:pt idx="964">
                  <c:v>43637</c:v>
                </c:pt>
                <c:pt idx="965">
                  <c:v>43644</c:v>
                </c:pt>
                <c:pt idx="966">
                  <c:v>43651</c:v>
                </c:pt>
                <c:pt idx="967">
                  <c:v>43658</c:v>
                </c:pt>
                <c:pt idx="968">
                  <c:v>43665</c:v>
                </c:pt>
                <c:pt idx="969">
                  <c:v>43672</c:v>
                </c:pt>
                <c:pt idx="970">
                  <c:v>43679</c:v>
                </c:pt>
                <c:pt idx="971">
                  <c:v>43686</c:v>
                </c:pt>
                <c:pt idx="972">
                  <c:v>43693</c:v>
                </c:pt>
                <c:pt idx="973">
                  <c:v>43700</c:v>
                </c:pt>
                <c:pt idx="974">
                  <c:v>43707</c:v>
                </c:pt>
                <c:pt idx="975">
                  <c:v>43714</c:v>
                </c:pt>
                <c:pt idx="976">
                  <c:v>43721</c:v>
                </c:pt>
                <c:pt idx="977">
                  <c:v>43728</c:v>
                </c:pt>
                <c:pt idx="978">
                  <c:v>43735</c:v>
                </c:pt>
                <c:pt idx="979">
                  <c:v>43742</c:v>
                </c:pt>
                <c:pt idx="980">
                  <c:v>43749</c:v>
                </c:pt>
                <c:pt idx="981">
                  <c:v>43756</c:v>
                </c:pt>
                <c:pt idx="982">
                  <c:v>43763</c:v>
                </c:pt>
                <c:pt idx="983">
                  <c:v>43770</c:v>
                </c:pt>
                <c:pt idx="984">
                  <c:v>43777</c:v>
                </c:pt>
                <c:pt idx="985">
                  <c:v>43784</c:v>
                </c:pt>
                <c:pt idx="986">
                  <c:v>43791</c:v>
                </c:pt>
                <c:pt idx="987">
                  <c:v>43798</c:v>
                </c:pt>
                <c:pt idx="988">
                  <c:v>43805</c:v>
                </c:pt>
                <c:pt idx="989">
                  <c:v>43812</c:v>
                </c:pt>
                <c:pt idx="990">
                  <c:v>43819</c:v>
                </c:pt>
                <c:pt idx="991">
                  <c:v>43826</c:v>
                </c:pt>
                <c:pt idx="992">
                  <c:v>43833</c:v>
                </c:pt>
                <c:pt idx="993">
                  <c:v>43840</c:v>
                </c:pt>
                <c:pt idx="994">
                  <c:v>43847</c:v>
                </c:pt>
                <c:pt idx="995">
                  <c:v>43854</c:v>
                </c:pt>
                <c:pt idx="996">
                  <c:v>43861</c:v>
                </c:pt>
                <c:pt idx="997">
                  <c:v>43868</c:v>
                </c:pt>
                <c:pt idx="998">
                  <c:v>43875</c:v>
                </c:pt>
                <c:pt idx="999">
                  <c:v>43882</c:v>
                </c:pt>
                <c:pt idx="1000">
                  <c:v>43889</c:v>
                </c:pt>
                <c:pt idx="1001">
                  <c:v>43896</c:v>
                </c:pt>
                <c:pt idx="1002">
                  <c:v>43903</c:v>
                </c:pt>
                <c:pt idx="1003">
                  <c:v>43910</c:v>
                </c:pt>
                <c:pt idx="1004">
                  <c:v>43917</c:v>
                </c:pt>
                <c:pt idx="1005">
                  <c:v>43924</c:v>
                </c:pt>
                <c:pt idx="1006">
                  <c:v>43931</c:v>
                </c:pt>
                <c:pt idx="1007">
                  <c:v>43938</c:v>
                </c:pt>
                <c:pt idx="1008">
                  <c:v>43945</c:v>
                </c:pt>
                <c:pt idx="1009">
                  <c:v>43952</c:v>
                </c:pt>
                <c:pt idx="1010">
                  <c:v>43959</c:v>
                </c:pt>
                <c:pt idx="1011">
                  <c:v>43966</c:v>
                </c:pt>
                <c:pt idx="1012">
                  <c:v>43973</c:v>
                </c:pt>
                <c:pt idx="1013">
                  <c:v>43980</c:v>
                </c:pt>
                <c:pt idx="1014">
                  <c:v>43987</c:v>
                </c:pt>
                <c:pt idx="1015">
                  <c:v>43994</c:v>
                </c:pt>
                <c:pt idx="1016">
                  <c:v>44001</c:v>
                </c:pt>
                <c:pt idx="1017">
                  <c:v>44008</c:v>
                </c:pt>
                <c:pt idx="1018">
                  <c:v>44015</c:v>
                </c:pt>
                <c:pt idx="1019">
                  <c:v>44022</c:v>
                </c:pt>
                <c:pt idx="1020">
                  <c:v>44029</c:v>
                </c:pt>
                <c:pt idx="1021">
                  <c:v>44036</c:v>
                </c:pt>
                <c:pt idx="1022">
                  <c:v>44043</c:v>
                </c:pt>
                <c:pt idx="1023">
                  <c:v>44050</c:v>
                </c:pt>
                <c:pt idx="1024">
                  <c:v>44057</c:v>
                </c:pt>
                <c:pt idx="1025">
                  <c:v>44064</c:v>
                </c:pt>
                <c:pt idx="1026">
                  <c:v>44071</c:v>
                </c:pt>
                <c:pt idx="1027">
                  <c:v>44078</c:v>
                </c:pt>
                <c:pt idx="1028">
                  <c:v>44085</c:v>
                </c:pt>
                <c:pt idx="1029">
                  <c:v>44092</c:v>
                </c:pt>
                <c:pt idx="1030">
                  <c:v>44099</c:v>
                </c:pt>
                <c:pt idx="1031">
                  <c:v>44106</c:v>
                </c:pt>
                <c:pt idx="1032">
                  <c:v>44113</c:v>
                </c:pt>
                <c:pt idx="1033">
                  <c:v>44120</c:v>
                </c:pt>
                <c:pt idx="1034">
                  <c:v>44127</c:v>
                </c:pt>
                <c:pt idx="1035">
                  <c:v>44134</c:v>
                </c:pt>
                <c:pt idx="1036">
                  <c:v>44141</c:v>
                </c:pt>
                <c:pt idx="1037">
                  <c:v>44148</c:v>
                </c:pt>
                <c:pt idx="1038">
                  <c:v>44155</c:v>
                </c:pt>
                <c:pt idx="1039">
                  <c:v>44162</c:v>
                </c:pt>
                <c:pt idx="1040">
                  <c:v>44169</c:v>
                </c:pt>
                <c:pt idx="1041">
                  <c:v>44176</c:v>
                </c:pt>
                <c:pt idx="1042">
                  <c:v>44183</c:v>
                </c:pt>
                <c:pt idx="1043">
                  <c:v>44190</c:v>
                </c:pt>
                <c:pt idx="1044">
                  <c:v>44197</c:v>
                </c:pt>
                <c:pt idx="1045">
                  <c:v>44204</c:v>
                </c:pt>
                <c:pt idx="1046">
                  <c:v>44211</c:v>
                </c:pt>
                <c:pt idx="1047">
                  <c:v>44218</c:v>
                </c:pt>
                <c:pt idx="1048">
                  <c:v>44225</c:v>
                </c:pt>
                <c:pt idx="1049">
                  <c:v>44232</c:v>
                </c:pt>
                <c:pt idx="1050">
                  <c:v>44239</c:v>
                </c:pt>
                <c:pt idx="1051">
                  <c:v>44246</c:v>
                </c:pt>
                <c:pt idx="1052">
                  <c:v>44253</c:v>
                </c:pt>
                <c:pt idx="1053">
                  <c:v>44260</c:v>
                </c:pt>
                <c:pt idx="1054">
                  <c:v>44267</c:v>
                </c:pt>
                <c:pt idx="1055">
                  <c:v>44274</c:v>
                </c:pt>
                <c:pt idx="1056">
                  <c:v>44281</c:v>
                </c:pt>
                <c:pt idx="1057">
                  <c:v>44288</c:v>
                </c:pt>
                <c:pt idx="1058">
                  <c:v>44295</c:v>
                </c:pt>
                <c:pt idx="1059">
                  <c:v>44302</c:v>
                </c:pt>
                <c:pt idx="1060">
                  <c:v>44309</c:v>
                </c:pt>
                <c:pt idx="1061">
                  <c:v>44316</c:v>
                </c:pt>
                <c:pt idx="1062">
                  <c:v>44323</c:v>
                </c:pt>
                <c:pt idx="1063">
                  <c:v>44330</c:v>
                </c:pt>
                <c:pt idx="1064">
                  <c:v>44337</c:v>
                </c:pt>
                <c:pt idx="1065">
                  <c:v>44344</c:v>
                </c:pt>
                <c:pt idx="1066">
                  <c:v>44351</c:v>
                </c:pt>
                <c:pt idx="1067">
                  <c:v>44358</c:v>
                </c:pt>
                <c:pt idx="1068">
                  <c:v>44365</c:v>
                </c:pt>
                <c:pt idx="1069">
                  <c:v>44372</c:v>
                </c:pt>
                <c:pt idx="1070">
                  <c:v>44379</c:v>
                </c:pt>
                <c:pt idx="1071">
                  <c:v>44386</c:v>
                </c:pt>
                <c:pt idx="1072">
                  <c:v>44393</c:v>
                </c:pt>
                <c:pt idx="1073">
                  <c:v>44400</c:v>
                </c:pt>
                <c:pt idx="1074">
                  <c:v>44407</c:v>
                </c:pt>
                <c:pt idx="1075">
                  <c:v>44414</c:v>
                </c:pt>
                <c:pt idx="1076">
                  <c:v>44421</c:v>
                </c:pt>
                <c:pt idx="1077">
                  <c:v>44428</c:v>
                </c:pt>
                <c:pt idx="1078">
                  <c:v>44435</c:v>
                </c:pt>
                <c:pt idx="1079">
                  <c:v>44442</c:v>
                </c:pt>
                <c:pt idx="1080">
                  <c:v>44449</c:v>
                </c:pt>
                <c:pt idx="1081">
                  <c:v>44456</c:v>
                </c:pt>
                <c:pt idx="1082">
                  <c:v>44463</c:v>
                </c:pt>
                <c:pt idx="1083">
                  <c:v>44470</c:v>
                </c:pt>
                <c:pt idx="1084">
                  <c:v>44477</c:v>
                </c:pt>
                <c:pt idx="1085">
                  <c:v>44484</c:v>
                </c:pt>
                <c:pt idx="1086">
                  <c:v>44491</c:v>
                </c:pt>
                <c:pt idx="1087">
                  <c:v>44498</c:v>
                </c:pt>
                <c:pt idx="1088">
                  <c:v>44505</c:v>
                </c:pt>
                <c:pt idx="1089">
                  <c:v>44512</c:v>
                </c:pt>
                <c:pt idx="1090">
                  <c:v>44519</c:v>
                </c:pt>
                <c:pt idx="1091">
                  <c:v>44526</c:v>
                </c:pt>
                <c:pt idx="1092">
                  <c:v>44533</c:v>
                </c:pt>
                <c:pt idx="1093">
                  <c:v>44540</c:v>
                </c:pt>
                <c:pt idx="1094">
                  <c:v>44547</c:v>
                </c:pt>
                <c:pt idx="1095">
                  <c:v>44554</c:v>
                </c:pt>
                <c:pt idx="1096">
                  <c:v>44561</c:v>
                </c:pt>
                <c:pt idx="1097">
                  <c:v>44568</c:v>
                </c:pt>
                <c:pt idx="1098">
                  <c:v>44575</c:v>
                </c:pt>
                <c:pt idx="1099">
                  <c:v>44582</c:v>
                </c:pt>
                <c:pt idx="1100">
                  <c:v>44589</c:v>
                </c:pt>
                <c:pt idx="1101">
                  <c:v>44596</c:v>
                </c:pt>
                <c:pt idx="1102">
                  <c:v>44603</c:v>
                </c:pt>
                <c:pt idx="1103">
                  <c:v>44610</c:v>
                </c:pt>
                <c:pt idx="1104">
                  <c:v>44617</c:v>
                </c:pt>
                <c:pt idx="1105">
                  <c:v>44624</c:v>
                </c:pt>
                <c:pt idx="1106">
                  <c:v>44631</c:v>
                </c:pt>
                <c:pt idx="1107">
                  <c:v>44638</c:v>
                </c:pt>
                <c:pt idx="1108">
                  <c:v>44645</c:v>
                </c:pt>
                <c:pt idx="1109">
                  <c:v>44652</c:v>
                </c:pt>
                <c:pt idx="1110">
                  <c:v>44659</c:v>
                </c:pt>
                <c:pt idx="1111">
                  <c:v>44666</c:v>
                </c:pt>
                <c:pt idx="1112">
                  <c:v>44673</c:v>
                </c:pt>
                <c:pt idx="1113">
                  <c:v>44680</c:v>
                </c:pt>
                <c:pt idx="1114">
                  <c:v>44687</c:v>
                </c:pt>
                <c:pt idx="1115">
                  <c:v>44694</c:v>
                </c:pt>
                <c:pt idx="1116">
                  <c:v>44701</c:v>
                </c:pt>
                <c:pt idx="1117">
                  <c:v>44708</c:v>
                </c:pt>
                <c:pt idx="1118">
                  <c:v>44715</c:v>
                </c:pt>
                <c:pt idx="1119">
                  <c:v>44722</c:v>
                </c:pt>
                <c:pt idx="1120">
                  <c:v>44729</c:v>
                </c:pt>
                <c:pt idx="1121">
                  <c:v>44736</c:v>
                </c:pt>
                <c:pt idx="1122">
                  <c:v>44743</c:v>
                </c:pt>
                <c:pt idx="1123">
                  <c:v>44750</c:v>
                </c:pt>
                <c:pt idx="1124">
                  <c:v>44757</c:v>
                </c:pt>
                <c:pt idx="1125">
                  <c:v>44764</c:v>
                </c:pt>
                <c:pt idx="1126">
                  <c:v>44771</c:v>
                </c:pt>
                <c:pt idx="1127">
                  <c:v>44778</c:v>
                </c:pt>
                <c:pt idx="1128">
                  <c:v>44785</c:v>
                </c:pt>
                <c:pt idx="1129">
                  <c:v>44792</c:v>
                </c:pt>
                <c:pt idx="1130">
                  <c:v>44799</c:v>
                </c:pt>
                <c:pt idx="1131">
                  <c:v>44806</c:v>
                </c:pt>
                <c:pt idx="1132">
                  <c:v>44813</c:v>
                </c:pt>
                <c:pt idx="1133">
                  <c:v>44820</c:v>
                </c:pt>
                <c:pt idx="1134">
                  <c:v>44827</c:v>
                </c:pt>
                <c:pt idx="1135">
                  <c:v>44834</c:v>
                </c:pt>
                <c:pt idx="1136">
                  <c:v>44841</c:v>
                </c:pt>
                <c:pt idx="1137">
                  <c:v>44848</c:v>
                </c:pt>
                <c:pt idx="1138">
                  <c:v>44855</c:v>
                </c:pt>
                <c:pt idx="1139">
                  <c:v>44862</c:v>
                </c:pt>
                <c:pt idx="1140">
                  <c:v>44869</c:v>
                </c:pt>
                <c:pt idx="1141">
                  <c:v>44876</c:v>
                </c:pt>
                <c:pt idx="1142">
                  <c:v>44883</c:v>
                </c:pt>
                <c:pt idx="1143">
                  <c:v>44890</c:v>
                </c:pt>
                <c:pt idx="1144">
                  <c:v>44897</c:v>
                </c:pt>
                <c:pt idx="1145">
                  <c:v>44904</c:v>
                </c:pt>
                <c:pt idx="1146">
                  <c:v>44911</c:v>
                </c:pt>
                <c:pt idx="1147">
                  <c:v>44918</c:v>
                </c:pt>
                <c:pt idx="1148">
                  <c:v>44925</c:v>
                </c:pt>
                <c:pt idx="1149">
                  <c:v>44932</c:v>
                </c:pt>
                <c:pt idx="1150">
                  <c:v>44939</c:v>
                </c:pt>
                <c:pt idx="1151">
                  <c:v>44946</c:v>
                </c:pt>
                <c:pt idx="1152">
                  <c:v>44953</c:v>
                </c:pt>
                <c:pt idx="1153">
                  <c:v>44960</c:v>
                </c:pt>
                <c:pt idx="1154">
                  <c:v>44967</c:v>
                </c:pt>
                <c:pt idx="1155">
                  <c:v>44974</c:v>
                </c:pt>
                <c:pt idx="1156">
                  <c:v>44981</c:v>
                </c:pt>
                <c:pt idx="1157">
                  <c:v>44988</c:v>
                </c:pt>
                <c:pt idx="1158">
                  <c:v>44995</c:v>
                </c:pt>
                <c:pt idx="1159">
                  <c:v>45002</c:v>
                </c:pt>
                <c:pt idx="1160">
                  <c:v>45009</c:v>
                </c:pt>
                <c:pt idx="1161">
                  <c:v>45016</c:v>
                </c:pt>
                <c:pt idx="1162">
                  <c:v>45023</c:v>
                </c:pt>
                <c:pt idx="1163">
                  <c:v>45030</c:v>
                </c:pt>
                <c:pt idx="1164">
                  <c:v>45037</c:v>
                </c:pt>
                <c:pt idx="1165">
                  <c:v>45044</c:v>
                </c:pt>
                <c:pt idx="1166">
                  <c:v>45051</c:v>
                </c:pt>
                <c:pt idx="1167">
                  <c:v>45058</c:v>
                </c:pt>
                <c:pt idx="1168">
                  <c:v>45065</c:v>
                </c:pt>
                <c:pt idx="1169">
                  <c:v>45072</c:v>
                </c:pt>
                <c:pt idx="1170">
                  <c:v>45079</c:v>
                </c:pt>
                <c:pt idx="1171">
                  <c:v>45086</c:v>
                </c:pt>
                <c:pt idx="1172">
                  <c:v>45093</c:v>
                </c:pt>
                <c:pt idx="1173">
                  <c:v>45100</c:v>
                </c:pt>
                <c:pt idx="1174">
                  <c:v>45107</c:v>
                </c:pt>
                <c:pt idx="1175">
                  <c:v>45114</c:v>
                </c:pt>
                <c:pt idx="1176">
                  <c:v>45121</c:v>
                </c:pt>
                <c:pt idx="1177">
                  <c:v>45128</c:v>
                </c:pt>
                <c:pt idx="1178">
                  <c:v>45135</c:v>
                </c:pt>
                <c:pt idx="1179">
                  <c:v>45142</c:v>
                </c:pt>
                <c:pt idx="1180">
                  <c:v>45149</c:v>
                </c:pt>
                <c:pt idx="1181">
                  <c:v>45156</c:v>
                </c:pt>
                <c:pt idx="1182">
                  <c:v>45163</c:v>
                </c:pt>
                <c:pt idx="1183">
                  <c:v>45170</c:v>
                </c:pt>
                <c:pt idx="1184">
                  <c:v>45177</c:v>
                </c:pt>
                <c:pt idx="1185">
                  <c:v>45184</c:v>
                </c:pt>
                <c:pt idx="1186">
                  <c:v>45191</c:v>
                </c:pt>
                <c:pt idx="1187">
                  <c:v>45198</c:v>
                </c:pt>
                <c:pt idx="1188">
                  <c:v>45205</c:v>
                </c:pt>
                <c:pt idx="1189">
                  <c:v>45212</c:v>
                </c:pt>
                <c:pt idx="1190">
                  <c:v>45219</c:v>
                </c:pt>
                <c:pt idx="1191">
                  <c:v>45226</c:v>
                </c:pt>
                <c:pt idx="1192">
                  <c:v>45233</c:v>
                </c:pt>
                <c:pt idx="1193">
                  <c:v>45240</c:v>
                </c:pt>
                <c:pt idx="1194">
                  <c:v>45247</c:v>
                </c:pt>
                <c:pt idx="1195">
                  <c:v>45254</c:v>
                </c:pt>
                <c:pt idx="1196">
                  <c:v>45261</c:v>
                </c:pt>
                <c:pt idx="1197">
                  <c:v>45268</c:v>
                </c:pt>
                <c:pt idx="1198">
                  <c:v>45275</c:v>
                </c:pt>
                <c:pt idx="1199">
                  <c:v>45282</c:v>
                </c:pt>
                <c:pt idx="1200">
                  <c:v>45289</c:v>
                </c:pt>
                <c:pt idx="1201">
                  <c:v>45296</c:v>
                </c:pt>
                <c:pt idx="1202">
                  <c:v>45303</c:v>
                </c:pt>
                <c:pt idx="1203">
                  <c:v>45310</c:v>
                </c:pt>
                <c:pt idx="1204">
                  <c:v>45317</c:v>
                </c:pt>
                <c:pt idx="1205">
                  <c:v>45324</c:v>
                </c:pt>
                <c:pt idx="1206">
                  <c:v>45331</c:v>
                </c:pt>
                <c:pt idx="1207">
                  <c:v>45338</c:v>
                </c:pt>
                <c:pt idx="1208">
                  <c:v>45345</c:v>
                </c:pt>
                <c:pt idx="1209">
                  <c:v>45352</c:v>
                </c:pt>
                <c:pt idx="1210">
                  <c:v>45359</c:v>
                </c:pt>
                <c:pt idx="1211">
                  <c:v>45366</c:v>
                </c:pt>
                <c:pt idx="1212">
                  <c:v>45373</c:v>
                </c:pt>
                <c:pt idx="1213">
                  <c:v>45380</c:v>
                </c:pt>
                <c:pt idx="1214">
                  <c:v>45387</c:v>
                </c:pt>
                <c:pt idx="1215">
                  <c:v>45394</c:v>
                </c:pt>
                <c:pt idx="1216">
                  <c:v>45401</c:v>
                </c:pt>
                <c:pt idx="1217">
                  <c:v>45408</c:v>
                </c:pt>
                <c:pt idx="1218">
                  <c:v>45415</c:v>
                </c:pt>
                <c:pt idx="1219">
                  <c:v>45422</c:v>
                </c:pt>
                <c:pt idx="1220">
                  <c:v>45429</c:v>
                </c:pt>
                <c:pt idx="1221">
                  <c:v>45436</c:v>
                </c:pt>
                <c:pt idx="1222">
                  <c:v>45443</c:v>
                </c:pt>
                <c:pt idx="1223">
                  <c:v>45450</c:v>
                </c:pt>
                <c:pt idx="1224">
                  <c:v>45457</c:v>
                </c:pt>
                <c:pt idx="1225">
                  <c:v>45464</c:v>
                </c:pt>
                <c:pt idx="1226">
                  <c:v>45471</c:v>
                </c:pt>
                <c:pt idx="1227">
                  <c:v>45478</c:v>
                </c:pt>
                <c:pt idx="1228">
                  <c:v>45485</c:v>
                </c:pt>
                <c:pt idx="1229">
                  <c:v>45492</c:v>
                </c:pt>
                <c:pt idx="1230">
                  <c:v>45499</c:v>
                </c:pt>
                <c:pt idx="1231">
                  <c:v>45506</c:v>
                </c:pt>
                <c:pt idx="1232">
                  <c:v>45513</c:v>
                </c:pt>
                <c:pt idx="1233">
                  <c:v>45520</c:v>
                </c:pt>
                <c:pt idx="1234">
                  <c:v>45527</c:v>
                </c:pt>
                <c:pt idx="1235">
                  <c:v>45534</c:v>
                </c:pt>
                <c:pt idx="1236">
                  <c:v>45541</c:v>
                </c:pt>
                <c:pt idx="1237">
                  <c:v>45548</c:v>
                </c:pt>
                <c:pt idx="1238">
                  <c:v>45555</c:v>
                </c:pt>
                <c:pt idx="1239">
                  <c:v>45562</c:v>
                </c:pt>
                <c:pt idx="1240">
                  <c:v>45569</c:v>
                </c:pt>
                <c:pt idx="1241">
                  <c:v>45576</c:v>
                </c:pt>
                <c:pt idx="1242">
                  <c:v>45583</c:v>
                </c:pt>
                <c:pt idx="1243">
                  <c:v>45590</c:v>
                </c:pt>
                <c:pt idx="1244">
                  <c:v>45597</c:v>
                </c:pt>
                <c:pt idx="1245">
                  <c:v>45604</c:v>
                </c:pt>
                <c:pt idx="1246">
                  <c:v>45611</c:v>
                </c:pt>
                <c:pt idx="1247">
                  <c:v>45618</c:v>
                </c:pt>
                <c:pt idx="1248">
                  <c:v>45625</c:v>
                </c:pt>
                <c:pt idx="1249">
                  <c:v>45632</c:v>
                </c:pt>
                <c:pt idx="1250">
                  <c:v>45639</c:v>
                </c:pt>
                <c:pt idx="1251">
                  <c:v>45646</c:v>
                </c:pt>
                <c:pt idx="1252">
                  <c:v>45653</c:v>
                </c:pt>
                <c:pt idx="1253">
                  <c:v>45660</c:v>
                </c:pt>
                <c:pt idx="1254">
                  <c:v>45667</c:v>
                </c:pt>
                <c:pt idx="1255">
                  <c:v>45674</c:v>
                </c:pt>
                <c:pt idx="1256">
                  <c:v>45681</c:v>
                </c:pt>
                <c:pt idx="1257">
                  <c:v>45688</c:v>
                </c:pt>
                <c:pt idx="1258">
                  <c:v>45695</c:v>
                </c:pt>
                <c:pt idx="1259">
                  <c:v>45702</c:v>
                </c:pt>
                <c:pt idx="1260">
                  <c:v>45709</c:v>
                </c:pt>
                <c:pt idx="1261">
                  <c:v>45716</c:v>
                </c:pt>
                <c:pt idx="1262">
                  <c:v>45723</c:v>
                </c:pt>
                <c:pt idx="1263">
                  <c:v>45730</c:v>
                </c:pt>
                <c:pt idx="1264">
                  <c:v>45737</c:v>
                </c:pt>
                <c:pt idx="1265">
                  <c:v>45744</c:v>
                </c:pt>
                <c:pt idx="1266">
                  <c:v>45751</c:v>
                </c:pt>
                <c:pt idx="1267">
                  <c:v>45758</c:v>
                </c:pt>
                <c:pt idx="1268">
                  <c:v>45765</c:v>
                </c:pt>
                <c:pt idx="1269">
                  <c:v>45772</c:v>
                </c:pt>
                <c:pt idx="1270">
                  <c:v>45779</c:v>
                </c:pt>
                <c:pt idx="1271">
                  <c:v>45786</c:v>
                </c:pt>
                <c:pt idx="1272">
                  <c:v>45793</c:v>
                </c:pt>
                <c:pt idx="1273">
                  <c:v>45800</c:v>
                </c:pt>
                <c:pt idx="1274">
                  <c:v>45807</c:v>
                </c:pt>
                <c:pt idx="1275">
                  <c:v>45814</c:v>
                </c:pt>
                <c:pt idx="1276">
                  <c:v>45821</c:v>
                </c:pt>
                <c:pt idx="1277">
                  <c:v>45828</c:v>
                </c:pt>
                <c:pt idx="1278">
                  <c:v>45835</c:v>
                </c:pt>
                <c:pt idx="1279">
                  <c:v>45838</c:v>
                </c:pt>
                <c:pt idx="1280">
                  <c:v>45842</c:v>
                </c:pt>
                <c:pt idx="1281">
                  <c:v>45849</c:v>
                </c:pt>
                <c:pt idx="1282">
                  <c:v>45856</c:v>
                </c:pt>
                <c:pt idx="1283">
                  <c:v>45863</c:v>
                </c:pt>
                <c:pt idx="1284">
                  <c:v>45870</c:v>
                </c:pt>
                <c:pt idx="1285">
                  <c:v>45877</c:v>
                </c:pt>
                <c:pt idx="1286">
                  <c:v>45884</c:v>
                </c:pt>
                <c:pt idx="1287">
                  <c:v>45891</c:v>
                </c:pt>
                <c:pt idx="1288">
                  <c:v>45898</c:v>
                </c:pt>
                <c:pt idx="1289">
                  <c:v>45905</c:v>
                </c:pt>
                <c:pt idx="1290">
                  <c:v>45912</c:v>
                </c:pt>
                <c:pt idx="1291">
                  <c:v>45919</c:v>
                </c:pt>
                <c:pt idx="1292">
                  <c:v>45926</c:v>
                </c:pt>
                <c:pt idx="1293">
                  <c:v>45933</c:v>
                </c:pt>
                <c:pt idx="1294">
                  <c:v>45940</c:v>
                </c:pt>
                <c:pt idx="1295">
                  <c:v>45947</c:v>
                </c:pt>
                <c:pt idx="1296">
                  <c:v>45954</c:v>
                </c:pt>
                <c:pt idx="1297">
                  <c:v>45961</c:v>
                </c:pt>
                <c:pt idx="1298">
                  <c:v>45968</c:v>
                </c:pt>
                <c:pt idx="1299">
                  <c:v>45975</c:v>
                </c:pt>
                <c:pt idx="1300">
                  <c:v>45982</c:v>
                </c:pt>
                <c:pt idx="1301">
                  <c:v>45989</c:v>
                </c:pt>
                <c:pt idx="1302">
                  <c:v>45996</c:v>
                </c:pt>
                <c:pt idx="1303">
                  <c:v>46003</c:v>
                </c:pt>
                <c:pt idx="1304">
                  <c:v>46010</c:v>
                </c:pt>
                <c:pt idx="1305">
                  <c:v>46017</c:v>
                </c:pt>
                <c:pt idx="1306">
                  <c:v>46024</c:v>
                </c:pt>
                <c:pt idx="1307">
                  <c:v>46031</c:v>
                </c:pt>
                <c:pt idx="1308">
                  <c:v>46038</c:v>
                </c:pt>
                <c:pt idx="1309">
                  <c:v>46045</c:v>
                </c:pt>
                <c:pt idx="1310">
                  <c:v>46052</c:v>
                </c:pt>
                <c:pt idx="1311">
                  <c:v>46059</c:v>
                </c:pt>
                <c:pt idx="1312">
                  <c:v>46066</c:v>
                </c:pt>
                <c:pt idx="1313">
                  <c:v>46073</c:v>
                </c:pt>
                <c:pt idx="1314">
                  <c:v>46080</c:v>
                </c:pt>
                <c:pt idx="1315">
                  <c:v>46087</c:v>
                </c:pt>
                <c:pt idx="1316">
                  <c:v>46094</c:v>
                </c:pt>
                <c:pt idx="1317">
                  <c:v>46101</c:v>
                </c:pt>
                <c:pt idx="1318">
                  <c:v>46108</c:v>
                </c:pt>
              </c:numCache>
            </c:numRef>
          </c:cat>
          <c:val>
            <c:numRef>
              <c:f>Sheet1!$E$2:$E$1320</c:f>
              <c:numCache>
                <c:formatCode>General</c:formatCode>
                <c:ptCount val="1319"/>
                <c:pt idx="0">
                  <c:v>117.70663760424563</c:v>
                </c:pt>
                <c:pt idx="1">
                  <c:v>117.70663760424563</c:v>
                </c:pt>
                <c:pt idx="2">
                  <c:v>117.70663760424563</c:v>
                </c:pt>
                <c:pt idx="3">
                  <c:v>117.70663760424563</c:v>
                </c:pt>
                <c:pt idx="4">
                  <c:v>117.70663760424563</c:v>
                </c:pt>
                <c:pt idx="5">
                  <c:v>117.70663760424563</c:v>
                </c:pt>
                <c:pt idx="6">
                  <c:v>117.70663760424563</c:v>
                </c:pt>
                <c:pt idx="7">
                  <c:v>117.70663760424563</c:v>
                </c:pt>
                <c:pt idx="8">
                  <c:v>117.70663760424563</c:v>
                </c:pt>
                <c:pt idx="9">
                  <c:v>117.70663760424563</c:v>
                </c:pt>
                <c:pt idx="10">
                  <c:v>117.70663760424563</c:v>
                </c:pt>
                <c:pt idx="11">
                  <c:v>117.70663760424563</c:v>
                </c:pt>
                <c:pt idx="12">
                  <c:v>117.70663760424563</c:v>
                </c:pt>
                <c:pt idx="13">
                  <c:v>117.70663760424563</c:v>
                </c:pt>
                <c:pt idx="14">
                  <c:v>117.70663760424563</c:v>
                </c:pt>
                <c:pt idx="15">
                  <c:v>117.70663760424563</c:v>
                </c:pt>
                <c:pt idx="16">
                  <c:v>117.70663760424563</c:v>
                </c:pt>
                <c:pt idx="17">
                  <c:v>117.70663760424563</c:v>
                </c:pt>
                <c:pt idx="18">
                  <c:v>117.70663760424563</c:v>
                </c:pt>
                <c:pt idx="19">
                  <c:v>117.70663760424563</c:v>
                </c:pt>
                <c:pt idx="20">
                  <c:v>117.70663760424563</c:v>
                </c:pt>
                <c:pt idx="21">
                  <c:v>117.70663760424563</c:v>
                </c:pt>
                <c:pt idx="22">
                  <c:v>117.70663760424563</c:v>
                </c:pt>
                <c:pt idx="23">
                  <c:v>117.70663760424563</c:v>
                </c:pt>
                <c:pt idx="24">
                  <c:v>117.70663760424563</c:v>
                </c:pt>
                <c:pt idx="25">
                  <c:v>117.70663760424563</c:v>
                </c:pt>
                <c:pt idx="26">
                  <c:v>117.70663760424563</c:v>
                </c:pt>
                <c:pt idx="27">
                  <c:v>117.70663760424563</c:v>
                </c:pt>
                <c:pt idx="28">
                  <c:v>117.70663760424563</c:v>
                </c:pt>
                <c:pt idx="29">
                  <c:v>117.70663760424563</c:v>
                </c:pt>
                <c:pt idx="30">
                  <c:v>117.70663760424563</c:v>
                </c:pt>
                <c:pt idx="31">
                  <c:v>117.70663760424563</c:v>
                </c:pt>
                <c:pt idx="32">
                  <c:v>117.70663760424563</c:v>
                </c:pt>
                <c:pt idx="33">
                  <c:v>117.70663760424563</c:v>
                </c:pt>
                <c:pt idx="34">
                  <c:v>117.70663760424563</c:v>
                </c:pt>
                <c:pt idx="35">
                  <c:v>117.70663760424563</c:v>
                </c:pt>
                <c:pt idx="36">
                  <c:v>117.70663760424563</c:v>
                </c:pt>
                <c:pt idx="37">
                  <c:v>117.70663760424563</c:v>
                </c:pt>
                <c:pt idx="38">
                  <c:v>117.70663760424563</c:v>
                </c:pt>
                <c:pt idx="39">
                  <c:v>117.70663760424563</c:v>
                </c:pt>
                <c:pt idx="40">
                  <c:v>117.70663760424563</c:v>
                </c:pt>
                <c:pt idx="41">
                  <c:v>117.70663760424563</c:v>
                </c:pt>
                <c:pt idx="42">
                  <c:v>117.70663760424563</c:v>
                </c:pt>
                <c:pt idx="43">
                  <c:v>117.70663760424563</c:v>
                </c:pt>
                <c:pt idx="44">
                  <c:v>117.70663760424563</c:v>
                </c:pt>
                <c:pt idx="45">
                  <c:v>117.70663760424563</c:v>
                </c:pt>
                <c:pt idx="46">
                  <c:v>117.70663760424563</c:v>
                </c:pt>
                <c:pt idx="47">
                  <c:v>117.70663760424563</c:v>
                </c:pt>
                <c:pt idx="48">
                  <c:v>117.70663760424563</c:v>
                </c:pt>
                <c:pt idx="49">
                  <c:v>117.70663760424563</c:v>
                </c:pt>
                <c:pt idx="50">
                  <c:v>117.70663760424563</c:v>
                </c:pt>
                <c:pt idx="51">
                  <c:v>117.70663760424563</c:v>
                </c:pt>
                <c:pt idx="52">
                  <c:v>117.70663760424563</c:v>
                </c:pt>
                <c:pt idx="53">
                  <c:v>117.70663760424563</c:v>
                </c:pt>
                <c:pt idx="54">
                  <c:v>117.70663760424563</c:v>
                </c:pt>
                <c:pt idx="55">
                  <c:v>117.70663760424563</c:v>
                </c:pt>
                <c:pt idx="56">
                  <c:v>117.70663760424563</c:v>
                </c:pt>
                <c:pt idx="57">
                  <c:v>117.70663760424563</c:v>
                </c:pt>
                <c:pt idx="58">
                  <c:v>117.70663760424563</c:v>
                </c:pt>
                <c:pt idx="59">
                  <c:v>117.70663760424563</c:v>
                </c:pt>
                <c:pt idx="60">
                  <c:v>117.70663760424563</c:v>
                </c:pt>
                <c:pt idx="61">
                  <c:v>117.70663760424563</c:v>
                </c:pt>
                <c:pt idx="62">
                  <c:v>117.70663760424563</c:v>
                </c:pt>
                <c:pt idx="63">
                  <c:v>117.70663760424563</c:v>
                </c:pt>
                <c:pt idx="64">
                  <c:v>117.70663760424563</c:v>
                </c:pt>
                <c:pt idx="65">
                  <c:v>117.70663760424563</c:v>
                </c:pt>
                <c:pt idx="66">
                  <c:v>117.70663760424563</c:v>
                </c:pt>
                <c:pt idx="67">
                  <c:v>117.70663760424563</c:v>
                </c:pt>
                <c:pt idx="68">
                  <c:v>117.70663760424563</c:v>
                </c:pt>
                <c:pt idx="69">
                  <c:v>117.70663760424563</c:v>
                </c:pt>
                <c:pt idx="70">
                  <c:v>117.70663760424563</c:v>
                </c:pt>
                <c:pt idx="71">
                  <c:v>117.70663760424563</c:v>
                </c:pt>
                <c:pt idx="72">
                  <c:v>117.70663760424563</c:v>
                </c:pt>
                <c:pt idx="73">
                  <c:v>117.70663760424563</c:v>
                </c:pt>
                <c:pt idx="74">
                  <c:v>117.70663760424563</c:v>
                </c:pt>
                <c:pt idx="75">
                  <c:v>117.70663760424563</c:v>
                </c:pt>
                <c:pt idx="76">
                  <c:v>117.70663760424563</c:v>
                </c:pt>
                <c:pt idx="77">
                  <c:v>117.70663760424563</c:v>
                </c:pt>
                <c:pt idx="78">
                  <c:v>117.70663760424563</c:v>
                </c:pt>
                <c:pt idx="79">
                  <c:v>117.70663760424563</c:v>
                </c:pt>
                <c:pt idx="80">
                  <c:v>117.70663760424563</c:v>
                </c:pt>
                <c:pt idx="81">
                  <c:v>117.70663760424563</c:v>
                </c:pt>
                <c:pt idx="82">
                  <c:v>117.70663760424563</c:v>
                </c:pt>
                <c:pt idx="83">
                  <c:v>117.70663760424563</c:v>
                </c:pt>
                <c:pt idx="84">
                  <c:v>117.70663760424563</c:v>
                </c:pt>
                <c:pt idx="85">
                  <c:v>117.70663760424563</c:v>
                </c:pt>
                <c:pt idx="86">
                  <c:v>117.70663760424563</c:v>
                </c:pt>
                <c:pt idx="87">
                  <c:v>117.70663760424563</c:v>
                </c:pt>
                <c:pt idx="88">
                  <c:v>117.70663760424563</c:v>
                </c:pt>
                <c:pt idx="89">
                  <c:v>117.70663760424563</c:v>
                </c:pt>
                <c:pt idx="90">
                  <c:v>117.70663760424563</c:v>
                </c:pt>
                <c:pt idx="91">
                  <c:v>117.70663760424563</c:v>
                </c:pt>
                <c:pt idx="92">
                  <c:v>117.70663760424563</c:v>
                </c:pt>
                <c:pt idx="93">
                  <c:v>117.70663760424563</c:v>
                </c:pt>
                <c:pt idx="94">
                  <c:v>117.70663760424563</c:v>
                </c:pt>
                <c:pt idx="95">
                  <c:v>117.70663760424563</c:v>
                </c:pt>
                <c:pt idx="96">
                  <c:v>117.70663760424563</c:v>
                </c:pt>
                <c:pt idx="97">
                  <c:v>117.70663760424563</c:v>
                </c:pt>
                <c:pt idx="98">
                  <c:v>117.70663760424563</c:v>
                </c:pt>
                <c:pt idx="99">
                  <c:v>117.70663760424563</c:v>
                </c:pt>
                <c:pt idx="100">
                  <c:v>117.70663760424563</c:v>
                </c:pt>
                <c:pt idx="101">
                  <c:v>117.70663760424563</c:v>
                </c:pt>
                <c:pt idx="102">
                  <c:v>117.70663760424563</c:v>
                </c:pt>
                <c:pt idx="103">
                  <c:v>117.70663760424563</c:v>
                </c:pt>
                <c:pt idx="104">
                  <c:v>117.70663760424563</c:v>
                </c:pt>
                <c:pt idx="105">
                  <c:v>117.70663760424563</c:v>
                </c:pt>
                <c:pt idx="106">
                  <c:v>117.70663760424563</c:v>
                </c:pt>
                <c:pt idx="107">
                  <c:v>117.70663760424563</c:v>
                </c:pt>
                <c:pt idx="108">
                  <c:v>117.70663760424563</c:v>
                </c:pt>
                <c:pt idx="109">
                  <c:v>117.70663760424563</c:v>
                </c:pt>
                <c:pt idx="110">
                  <c:v>117.70663760424563</c:v>
                </c:pt>
                <c:pt idx="111">
                  <c:v>117.70663760424563</c:v>
                </c:pt>
                <c:pt idx="112">
                  <c:v>117.70663760424563</c:v>
                </c:pt>
                <c:pt idx="113">
                  <c:v>117.70663760424563</c:v>
                </c:pt>
                <c:pt idx="114">
                  <c:v>117.70663760424563</c:v>
                </c:pt>
                <c:pt idx="115">
                  <c:v>117.70663760424563</c:v>
                </c:pt>
                <c:pt idx="116">
                  <c:v>117.70663760424563</c:v>
                </c:pt>
                <c:pt idx="117">
                  <c:v>117.70663760424563</c:v>
                </c:pt>
                <c:pt idx="118">
                  <c:v>117.70663760424563</c:v>
                </c:pt>
                <c:pt idx="119">
                  <c:v>117.70663760424563</c:v>
                </c:pt>
                <c:pt idx="120">
                  <c:v>117.70663760424563</c:v>
                </c:pt>
                <c:pt idx="121">
                  <c:v>117.70663760424563</c:v>
                </c:pt>
                <c:pt idx="122">
                  <c:v>117.70663760424563</c:v>
                </c:pt>
                <c:pt idx="123">
                  <c:v>117.70663760424563</c:v>
                </c:pt>
                <c:pt idx="124">
                  <c:v>117.70663760424563</c:v>
                </c:pt>
                <c:pt idx="125">
                  <c:v>117.70663760424563</c:v>
                </c:pt>
                <c:pt idx="126">
                  <c:v>117.70663760424563</c:v>
                </c:pt>
                <c:pt idx="127">
                  <c:v>117.70663760424563</c:v>
                </c:pt>
                <c:pt idx="128">
                  <c:v>117.70663760424563</c:v>
                </c:pt>
                <c:pt idx="129">
                  <c:v>117.70663760424563</c:v>
                </c:pt>
                <c:pt idx="130">
                  <c:v>117.70663760424563</c:v>
                </c:pt>
                <c:pt idx="131">
                  <c:v>117.70663760424563</c:v>
                </c:pt>
                <c:pt idx="132">
                  <c:v>117.70663760424563</c:v>
                </c:pt>
                <c:pt idx="133">
                  <c:v>117.70663760424563</c:v>
                </c:pt>
                <c:pt idx="134">
                  <c:v>117.70663760424563</c:v>
                </c:pt>
                <c:pt idx="135">
                  <c:v>117.70663760424563</c:v>
                </c:pt>
                <c:pt idx="136">
                  <c:v>117.70663760424563</c:v>
                </c:pt>
                <c:pt idx="137">
                  <c:v>117.70663760424563</c:v>
                </c:pt>
                <c:pt idx="138">
                  <c:v>117.70663760424563</c:v>
                </c:pt>
                <c:pt idx="139">
                  <c:v>117.70663760424563</c:v>
                </c:pt>
                <c:pt idx="140">
                  <c:v>117.70663760424563</c:v>
                </c:pt>
                <c:pt idx="141">
                  <c:v>117.70663760424563</c:v>
                </c:pt>
                <c:pt idx="142">
                  <c:v>117.70663760424563</c:v>
                </c:pt>
                <c:pt idx="143">
                  <c:v>117.70663760424563</c:v>
                </c:pt>
                <c:pt idx="144">
                  <c:v>117.70663760424563</c:v>
                </c:pt>
                <c:pt idx="145">
                  <c:v>117.70663760424563</c:v>
                </c:pt>
                <c:pt idx="146">
                  <c:v>117.70663760424563</c:v>
                </c:pt>
                <c:pt idx="147">
                  <c:v>117.70663760424563</c:v>
                </c:pt>
                <c:pt idx="148">
                  <c:v>117.70663760424563</c:v>
                </c:pt>
                <c:pt idx="149">
                  <c:v>117.70663760424563</c:v>
                </c:pt>
                <c:pt idx="150">
                  <c:v>117.70663760424563</c:v>
                </c:pt>
                <c:pt idx="151">
                  <c:v>117.70663760424563</c:v>
                </c:pt>
                <c:pt idx="152">
                  <c:v>117.70663760424563</c:v>
                </c:pt>
                <c:pt idx="153">
                  <c:v>117.70663760424563</c:v>
                </c:pt>
                <c:pt idx="154">
                  <c:v>117.70663760424563</c:v>
                </c:pt>
                <c:pt idx="155">
                  <c:v>117.70663760424563</c:v>
                </c:pt>
                <c:pt idx="156">
                  <c:v>117.70663760424563</c:v>
                </c:pt>
                <c:pt idx="157">
                  <c:v>117.70663760424563</c:v>
                </c:pt>
                <c:pt idx="158">
                  <c:v>117.70663760424563</c:v>
                </c:pt>
                <c:pt idx="159">
                  <c:v>117.70663760424563</c:v>
                </c:pt>
                <c:pt idx="160">
                  <c:v>117.70663760424563</c:v>
                </c:pt>
                <c:pt idx="161">
                  <c:v>117.70663760424563</c:v>
                </c:pt>
                <c:pt idx="162">
                  <c:v>117.70663760424563</c:v>
                </c:pt>
                <c:pt idx="163">
                  <c:v>117.70663760424563</c:v>
                </c:pt>
                <c:pt idx="164">
                  <c:v>117.70663760424563</c:v>
                </c:pt>
                <c:pt idx="165">
                  <c:v>117.70663760424563</c:v>
                </c:pt>
                <c:pt idx="166">
                  <c:v>117.70663760424563</c:v>
                </c:pt>
                <c:pt idx="167">
                  <c:v>117.70663760424563</c:v>
                </c:pt>
                <c:pt idx="168">
                  <c:v>117.70663760424563</c:v>
                </c:pt>
                <c:pt idx="169">
                  <c:v>117.70663760424563</c:v>
                </c:pt>
                <c:pt idx="170">
                  <c:v>117.70663760424563</c:v>
                </c:pt>
                <c:pt idx="171">
                  <c:v>117.70663760424563</c:v>
                </c:pt>
                <c:pt idx="172">
                  <c:v>117.70663760424563</c:v>
                </c:pt>
                <c:pt idx="173">
                  <c:v>117.70663760424563</c:v>
                </c:pt>
                <c:pt idx="174">
                  <c:v>117.70663760424563</c:v>
                </c:pt>
                <c:pt idx="175">
                  <c:v>117.70663760424563</c:v>
                </c:pt>
                <c:pt idx="176">
                  <c:v>117.70663760424563</c:v>
                </c:pt>
                <c:pt idx="177">
                  <c:v>117.70663760424563</c:v>
                </c:pt>
                <c:pt idx="178">
                  <c:v>117.70663760424563</c:v>
                </c:pt>
                <c:pt idx="179">
                  <c:v>117.70663760424563</c:v>
                </c:pt>
                <c:pt idx="180">
                  <c:v>117.70663760424563</c:v>
                </c:pt>
                <c:pt idx="181">
                  <c:v>117.70663760424563</c:v>
                </c:pt>
                <c:pt idx="182">
                  <c:v>117.70663760424563</c:v>
                </c:pt>
                <c:pt idx="183">
                  <c:v>117.70663760424563</c:v>
                </c:pt>
                <c:pt idx="184">
                  <c:v>117.70663760424563</c:v>
                </c:pt>
                <c:pt idx="185">
                  <c:v>117.70663760424563</c:v>
                </c:pt>
                <c:pt idx="186">
                  <c:v>117.70663760424563</c:v>
                </c:pt>
                <c:pt idx="187">
                  <c:v>117.70663760424563</c:v>
                </c:pt>
                <c:pt idx="188">
                  <c:v>117.70663760424563</c:v>
                </c:pt>
                <c:pt idx="189">
                  <c:v>117.70663760424563</c:v>
                </c:pt>
                <c:pt idx="190">
                  <c:v>117.70663760424563</c:v>
                </c:pt>
                <c:pt idx="191">
                  <c:v>117.70663760424563</c:v>
                </c:pt>
                <c:pt idx="192">
                  <c:v>117.70663760424563</c:v>
                </c:pt>
                <c:pt idx="193">
                  <c:v>117.70663760424563</c:v>
                </c:pt>
                <c:pt idx="194">
                  <c:v>117.70663760424563</c:v>
                </c:pt>
                <c:pt idx="195">
                  <c:v>117.70663760424563</c:v>
                </c:pt>
                <c:pt idx="196">
                  <c:v>117.70663760424563</c:v>
                </c:pt>
                <c:pt idx="197">
                  <c:v>117.70663760424563</c:v>
                </c:pt>
                <c:pt idx="198">
                  <c:v>117.70663760424563</c:v>
                </c:pt>
                <c:pt idx="199">
                  <c:v>117.70663760424563</c:v>
                </c:pt>
                <c:pt idx="200">
                  <c:v>117.70663760424563</c:v>
                </c:pt>
                <c:pt idx="201">
                  <c:v>117.70663760424563</c:v>
                </c:pt>
                <c:pt idx="202">
                  <c:v>117.70663760424563</c:v>
                </c:pt>
                <c:pt idx="203">
                  <c:v>117.70663760424563</c:v>
                </c:pt>
                <c:pt idx="204">
                  <c:v>117.70663760424563</c:v>
                </c:pt>
                <c:pt idx="205">
                  <c:v>117.70663760424563</c:v>
                </c:pt>
                <c:pt idx="206">
                  <c:v>117.70663760424563</c:v>
                </c:pt>
                <c:pt idx="207">
                  <c:v>117.70663760424563</c:v>
                </c:pt>
                <c:pt idx="208">
                  <c:v>117.70663760424563</c:v>
                </c:pt>
                <c:pt idx="209">
                  <c:v>117.70663760424563</c:v>
                </c:pt>
                <c:pt idx="210">
                  <c:v>117.70663760424563</c:v>
                </c:pt>
                <c:pt idx="211">
                  <c:v>117.70663760424563</c:v>
                </c:pt>
                <c:pt idx="212">
                  <c:v>117.70663760424563</c:v>
                </c:pt>
                <c:pt idx="213">
                  <c:v>117.70663760424563</c:v>
                </c:pt>
                <c:pt idx="214">
                  <c:v>117.70663760424563</c:v>
                </c:pt>
                <c:pt idx="215">
                  <c:v>117.70663760424563</c:v>
                </c:pt>
                <c:pt idx="216">
                  <c:v>117.70663760424563</c:v>
                </c:pt>
                <c:pt idx="217">
                  <c:v>117.70663760424563</c:v>
                </c:pt>
                <c:pt idx="218">
                  <c:v>117.70663760424563</c:v>
                </c:pt>
                <c:pt idx="219">
                  <c:v>117.70663760424563</c:v>
                </c:pt>
                <c:pt idx="220">
                  <c:v>117.70663760424563</c:v>
                </c:pt>
                <c:pt idx="221">
                  <c:v>117.70663760424563</c:v>
                </c:pt>
                <c:pt idx="222">
                  <c:v>117.70663760424563</c:v>
                </c:pt>
                <c:pt idx="223">
                  <c:v>117.70663760424563</c:v>
                </c:pt>
                <c:pt idx="224">
                  <c:v>117.70663760424563</c:v>
                </c:pt>
                <c:pt idx="225">
                  <c:v>117.70663760424563</c:v>
                </c:pt>
                <c:pt idx="226">
                  <c:v>117.70663760424563</c:v>
                </c:pt>
                <c:pt idx="227">
                  <c:v>117.70663760424563</c:v>
                </c:pt>
                <c:pt idx="228">
                  <c:v>117.70663760424563</c:v>
                </c:pt>
                <c:pt idx="229">
                  <c:v>117.70663760424563</c:v>
                </c:pt>
                <c:pt idx="230">
                  <c:v>117.70663760424563</c:v>
                </c:pt>
                <c:pt idx="231">
                  <c:v>117.70663760424563</c:v>
                </c:pt>
                <c:pt idx="232">
                  <c:v>117.70663760424563</c:v>
                </c:pt>
                <c:pt idx="233">
                  <c:v>117.70663760424563</c:v>
                </c:pt>
                <c:pt idx="234">
                  <c:v>117.70663760424563</c:v>
                </c:pt>
                <c:pt idx="235">
                  <c:v>117.70663760424563</c:v>
                </c:pt>
                <c:pt idx="236">
                  <c:v>117.70663760424563</c:v>
                </c:pt>
                <c:pt idx="237">
                  <c:v>117.70663760424563</c:v>
                </c:pt>
                <c:pt idx="238">
                  <c:v>117.70663760424563</c:v>
                </c:pt>
                <c:pt idx="239">
                  <c:v>117.70663760424563</c:v>
                </c:pt>
                <c:pt idx="240">
                  <c:v>117.70663760424563</c:v>
                </c:pt>
                <c:pt idx="241">
                  <c:v>117.70663760424563</c:v>
                </c:pt>
                <c:pt idx="242">
                  <c:v>117.70663760424563</c:v>
                </c:pt>
                <c:pt idx="243">
                  <c:v>117.70663760424563</c:v>
                </c:pt>
                <c:pt idx="244">
                  <c:v>117.70663760424563</c:v>
                </c:pt>
                <c:pt idx="245">
                  <c:v>117.70663760424563</c:v>
                </c:pt>
                <c:pt idx="246">
                  <c:v>117.70663760424563</c:v>
                </c:pt>
                <c:pt idx="247">
                  <c:v>117.70663760424563</c:v>
                </c:pt>
                <c:pt idx="248">
                  <c:v>117.70663760424563</c:v>
                </c:pt>
                <c:pt idx="249">
                  <c:v>117.70663760424563</c:v>
                </c:pt>
                <c:pt idx="250">
                  <c:v>117.70663760424563</c:v>
                </c:pt>
                <c:pt idx="251">
                  <c:v>117.70663760424563</c:v>
                </c:pt>
                <c:pt idx="252">
                  <c:v>117.70663760424563</c:v>
                </c:pt>
                <c:pt idx="253">
                  <c:v>117.70663760424563</c:v>
                </c:pt>
                <c:pt idx="254">
                  <c:v>117.70663760424563</c:v>
                </c:pt>
                <c:pt idx="255">
                  <c:v>117.70663760424563</c:v>
                </c:pt>
                <c:pt idx="256">
                  <c:v>117.70663760424563</c:v>
                </c:pt>
                <c:pt idx="257">
                  <c:v>117.70663760424563</c:v>
                </c:pt>
                <c:pt idx="258">
                  <c:v>117.70663760424563</c:v>
                </c:pt>
                <c:pt idx="259">
                  <c:v>117.70663760424563</c:v>
                </c:pt>
                <c:pt idx="260">
                  <c:v>117.70663760424563</c:v>
                </c:pt>
                <c:pt idx="261">
                  <c:v>117.70663760424563</c:v>
                </c:pt>
                <c:pt idx="262">
                  <c:v>117.70663760424563</c:v>
                </c:pt>
                <c:pt idx="263">
                  <c:v>117.70663760424563</c:v>
                </c:pt>
                <c:pt idx="264">
                  <c:v>117.70663760424563</c:v>
                </c:pt>
                <c:pt idx="265">
                  <c:v>117.70663760424563</c:v>
                </c:pt>
                <c:pt idx="266">
                  <c:v>117.70663760424563</c:v>
                </c:pt>
                <c:pt idx="267">
                  <c:v>117.70663760424563</c:v>
                </c:pt>
                <c:pt idx="268">
                  <c:v>117.70663760424563</c:v>
                </c:pt>
                <c:pt idx="269">
                  <c:v>117.70663760424563</c:v>
                </c:pt>
                <c:pt idx="270">
                  <c:v>117.70663760424563</c:v>
                </c:pt>
                <c:pt idx="271">
                  <c:v>117.70663760424563</c:v>
                </c:pt>
                <c:pt idx="272">
                  <c:v>117.70663760424563</c:v>
                </c:pt>
                <c:pt idx="273">
                  <c:v>117.70663760424563</c:v>
                </c:pt>
                <c:pt idx="274">
                  <c:v>117.70663760424563</c:v>
                </c:pt>
                <c:pt idx="275">
                  <c:v>117.70663760424563</c:v>
                </c:pt>
                <c:pt idx="276">
                  <c:v>117.70663760424563</c:v>
                </c:pt>
                <c:pt idx="277">
                  <c:v>117.70663760424563</c:v>
                </c:pt>
                <c:pt idx="278">
                  <c:v>117.70663760424563</c:v>
                </c:pt>
                <c:pt idx="279">
                  <c:v>117.70663760424563</c:v>
                </c:pt>
                <c:pt idx="280">
                  <c:v>117.70663760424563</c:v>
                </c:pt>
                <c:pt idx="281">
                  <c:v>117.70663760424563</c:v>
                </c:pt>
                <c:pt idx="282">
                  <c:v>117.70663760424563</c:v>
                </c:pt>
                <c:pt idx="283">
                  <c:v>117.70663760424563</c:v>
                </c:pt>
                <c:pt idx="284">
                  <c:v>117.70663760424563</c:v>
                </c:pt>
                <c:pt idx="285">
                  <c:v>117.70663760424563</c:v>
                </c:pt>
                <c:pt idx="286">
                  <c:v>117.70663760424563</c:v>
                </c:pt>
                <c:pt idx="287">
                  <c:v>117.70663760424563</c:v>
                </c:pt>
                <c:pt idx="288">
                  <c:v>117.70663760424563</c:v>
                </c:pt>
                <c:pt idx="289">
                  <c:v>117.70663760424563</c:v>
                </c:pt>
                <c:pt idx="290">
                  <c:v>117.70663760424563</c:v>
                </c:pt>
                <c:pt idx="291">
                  <c:v>117.70663760424563</c:v>
                </c:pt>
                <c:pt idx="292">
                  <c:v>117.70663760424563</c:v>
                </c:pt>
                <c:pt idx="293">
                  <c:v>117.70663760424563</c:v>
                </c:pt>
                <c:pt idx="294">
                  <c:v>117.70663760424563</c:v>
                </c:pt>
                <c:pt idx="295">
                  <c:v>117.70663760424563</c:v>
                </c:pt>
                <c:pt idx="296">
                  <c:v>117.70663760424563</c:v>
                </c:pt>
                <c:pt idx="297">
                  <c:v>117.70663760424563</c:v>
                </c:pt>
                <c:pt idx="298">
                  <c:v>117.70663760424563</c:v>
                </c:pt>
                <c:pt idx="299">
                  <c:v>117.70663760424563</c:v>
                </c:pt>
                <c:pt idx="300">
                  <c:v>117.70663760424563</c:v>
                </c:pt>
                <c:pt idx="301">
                  <c:v>117.70663760424563</c:v>
                </c:pt>
                <c:pt idx="302">
                  <c:v>117.70663760424563</c:v>
                </c:pt>
                <c:pt idx="303">
                  <c:v>117.70663760424563</c:v>
                </c:pt>
                <c:pt idx="304">
                  <c:v>117.70663760424563</c:v>
                </c:pt>
                <c:pt idx="305">
                  <c:v>117.70663760424563</c:v>
                </c:pt>
                <c:pt idx="306">
                  <c:v>117.70663760424563</c:v>
                </c:pt>
                <c:pt idx="307">
                  <c:v>117.70663760424563</c:v>
                </c:pt>
                <c:pt idx="308">
                  <c:v>117.70663760424563</c:v>
                </c:pt>
                <c:pt idx="309">
                  <c:v>117.70663760424563</c:v>
                </c:pt>
                <c:pt idx="310">
                  <c:v>117.70663760424563</c:v>
                </c:pt>
                <c:pt idx="311">
                  <c:v>117.70663760424563</c:v>
                </c:pt>
                <c:pt idx="312">
                  <c:v>117.70663760424563</c:v>
                </c:pt>
                <c:pt idx="313">
                  <c:v>117.70663760424563</c:v>
                </c:pt>
                <c:pt idx="314">
                  <c:v>117.70663760424563</c:v>
                </c:pt>
                <c:pt idx="315">
                  <c:v>117.70663760424563</c:v>
                </c:pt>
                <c:pt idx="316">
                  <c:v>117.70663760424563</c:v>
                </c:pt>
                <c:pt idx="317">
                  <c:v>117.70663760424563</c:v>
                </c:pt>
                <c:pt idx="318">
                  <c:v>117.70663760424563</c:v>
                </c:pt>
                <c:pt idx="319">
                  <c:v>117.70663760424563</c:v>
                </c:pt>
                <c:pt idx="320">
                  <c:v>117.70663760424563</c:v>
                </c:pt>
                <c:pt idx="321">
                  <c:v>117.70663760424563</c:v>
                </c:pt>
                <c:pt idx="322">
                  <c:v>117.70663760424563</c:v>
                </c:pt>
                <c:pt idx="323">
                  <c:v>117.70663760424563</c:v>
                </c:pt>
                <c:pt idx="324">
                  <c:v>117.70663760424563</c:v>
                </c:pt>
                <c:pt idx="325">
                  <c:v>117.70663760424563</c:v>
                </c:pt>
                <c:pt idx="326">
                  <c:v>117.70663760424563</c:v>
                </c:pt>
                <c:pt idx="327">
                  <c:v>117.70663760424563</c:v>
                </c:pt>
                <c:pt idx="328">
                  <c:v>117.70663760424563</c:v>
                </c:pt>
                <c:pt idx="329">
                  <c:v>117.70663760424563</c:v>
                </c:pt>
                <c:pt idx="330">
                  <c:v>117.70663760424563</c:v>
                </c:pt>
                <c:pt idx="331">
                  <c:v>117.70663760424563</c:v>
                </c:pt>
                <c:pt idx="332">
                  <c:v>117.70663760424563</c:v>
                </c:pt>
                <c:pt idx="333">
                  <c:v>117.70663760424563</c:v>
                </c:pt>
                <c:pt idx="334">
                  <c:v>117.70663760424563</c:v>
                </c:pt>
                <c:pt idx="335">
                  <c:v>117.70663760424563</c:v>
                </c:pt>
                <c:pt idx="336">
                  <c:v>117.70663760424563</c:v>
                </c:pt>
                <c:pt idx="337">
                  <c:v>117.70663760424563</c:v>
                </c:pt>
                <c:pt idx="338">
                  <c:v>117.70663760424563</c:v>
                </c:pt>
                <c:pt idx="339">
                  <c:v>117.70663760424563</c:v>
                </c:pt>
                <c:pt idx="340">
                  <c:v>117.70663760424563</c:v>
                </c:pt>
                <c:pt idx="341">
                  <c:v>117.70663760424563</c:v>
                </c:pt>
                <c:pt idx="342">
                  <c:v>117.70663760424563</c:v>
                </c:pt>
                <c:pt idx="343">
                  <c:v>117.70663760424563</c:v>
                </c:pt>
                <c:pt idx="344">
                  <c:v>117.70663760424563</c:v>
                </c:pt>
                <c:pt idx="345">
                  <c:v>117.70663760424563</c:v>
                </c:pt>
                <c:pt idx="346">
                  <c:v>117.70663760424563</c:v>
                </c:pt>
                <c:pt idx="347">
                  <c:v>117.70663760424563</c:v>
                </c:pt>
                <c:pt idx="348">
                  <c:v>117.70663760424563</c:v>
                </c:pt>
                <c:pt idx="349">
                  <c:v>117.70663760424563</c:v>
                </c:pt>
                <c:pt idx="350">
                  <c:v>117.70663760424563</c:v>
                </c:pt>
                <c:pt idx="351">
                  <c:v>117.70663760424563</c:v>
                </c:pt>
                <c:pt idx="352">
                  <c:v>117.70663760424563</c:v>
                </c:pt>
                <c:pt idx="353">
                  <c:v>117.70663760424563</c:v>
                </c:pt>
                <c:pt idx="354">
                  <c:v>117.70663760424563</c:v>
                </c:pt>
                <c:pt idx="355">
                  <c:v>117.70663760424563</c:v>
                </c:pt>
                <c:pt idx="356">
                  <c:v>117.70663760424563</c:v>
                </c:pt>
                <c:pt idx="357">
                  <c:v>117.70663760424563</c:v>
                </c:pt>
                <c:pt idx="358">
                  <c:v>117.70663760424563</c:v>
                </c:pt>
                <c:pt idx="359">
                  <c:v>117.70663760424563</c:v>
                </c:pt>
                <c:pt idx="360">
                  <c:v>117.70663760424563</c:v>
                </c:pt>
                <c:pt idx="361">
                  <c:v>117.70663760424563</c:v>
                </c:pt>
                <c:pt idx="362">
                  <c:v>117.70663760424563</c:v>
                </c:pt>
                <c:pt idx="363">
                  <c:v>117.70663760424563</c:v>
                </c:pt>
                <c:pt idx="364">
                  <c:v>117.70663760424563</c:v>
                </c:pt>
                <c:pt idx="365">
                  <c:v>117.70663760424563</c:v>
                </c:pt>
                <c:pt idx="366">
                  <c:v>117.70663760424563</c:v>
                </c:pt>
                <c:pt idx="367">
                  <c:v>117.70663760424563</c:v>
                </c:pt>
                <c:pt idx="368">
                  <c:v>117.70663760424563</c:v>
                </c:pt>
                <c:pt idx="369">
                  <c:v>117.70663760424563</c:v>
                </c:pt>
                <c:pt idx="370">
                  <c:v>117.70663760424563</c:v>
                </c:pt>
                <c:pt idx="371">
                  <c:v>117.70663760424563</c:v>
                </c:pt>
                <c:pt idx="372">
                  <c:v>117.70663760424563</c:v>
                </c:pt>
                <c:pt idx="373">
                  <c:v>117.70663760424563</c:v>
                </c:pt>
                <c:pt idx="374">
                  <c:v>117.70663760424563</c:v>
                </c:pt>
                <c:pt idx="375">
                  <c:v>117.70663760424563</c:v>
                </c:pt>
                <c:pt idx="376">
                  <c:v>117.70663760424563</c:v>
                </c:pt>
                <c:pt idx="377">
                  <c:v>117.70663760424563</c:v>
                </c:pt>
                <c:pt idx="378">
                  <c:v>117.70663760424563</c:v>
                </c:pt>
                <c:pt idx="379">
                  <c:v>117.70663760424563</c:v>
                </c:pt>
                <c:pt idx="380">
                  <c:v>117.70663760424563</c:v>
                </c:pt>
                <c:pt idx="381">
                  <c:v>117.70663760424563</c:v>
                </c:pt>
                <c:pt idx="382">
                  <c:v>117.70663760424563</c:v>
                </c:pt>
                <c:pt idx="383">
                  <c:v>117.70663760424563</c:v>
                </c:pt>
                <c:pt idx="384">
                  <c:v>117.70663760424563</c:v>
                </c:pt>
                <c:pt idx="385">
                  <c:v>117.70663760424563</c:v>
                </c:pt>
                <c:pt idx="386">
                  <c:v>117.70663760424563</c:v>
                </c:pt>
                <c:pt idx="387">
                  <c:v>117.70663760424563</c:v>
                </c:pt>
                <c:pt idx="388">
                  <c:v>117.70663760424563</c:v>
                </c:pt>
                <c:pt idx="389">
                  <c:v>117.70663760424563</c:v>
                </c:pt>
                <c:pt idx="390">
                  <c:v>117.70663760424563</c:v>
                </c:pt>
                <c:pt idx="391">
                  <c:v>117.70663760424563</c:v>
                </c:pt>
                <c:pt idx="392">
                  <c:v>117.70663760424563</c:v>
                </c:pt>
                <c:pt idx="393">
                  <c:v>117.70663760424563</c:v>
                </c:pt>
                <c:pt idx="394">
                  <c:v>117.70663760424563</c:v>
                </c:pt>
                <c:pt idx="395">
                  <c:v>117.70663760424563</c:v>
                </c:pt>
                <c:pt idx="396">
                  <c:v>117.70663760424563</c:v>
                </c:pt>
                <c:pt idx="397">
                  <c:v>117.70663760424563</c:v>
                </c:pt>
                <c:pt idx="398">
                  <c:v>117.70663760424563</c:v>
                </c:pt>
                <c:pt idx="399">
                  <c:v>117.70663760424563</c:v>
                </c:pt>
                <c:pt idx="400">
                  <c:v>117.70663760424563</c:v>
                </c:pt>
                <c:pt idx="401">
                  <c:v>117.70663760424563</c:v>
                </c:pt>
                <c:pt idx="402">
                  <c:v>117.70663760424563</c:v>
                </c:pt>
                <c:pt idx="403">
                  <c:v>117.70663760424563</c:v>
                </c:pt>
                <c:pt idx="404">
                  <c:v>117.70663760424563</c:v>
                </c:pt>
                <c:pt idx="405">
                  <c:v>117.70663760424563</c:v>
                </c:pt>
                <c:pt idx="406">
                  <c:v>117.70663760424563</c:v>
                </c:pt>
                <c:pt idx="407">
                  <c:v>117.70663760424563</c:v>
                </c:pt>
                <c:pt idx="408">
                  <c:v>117.70663760424563</c:v>
                </c:pt>
                <c:pt idx="409">
                  <c:v>117.70663760424563</c:v>
                </c:pt>
                <c:pt idx="410">
                  <c:v>117.70663760424563</c:v>
                </c:pt>
                <c:pt idx="411">
                  <c:v>117.70663760424563</c:v>
                </c:pt>
                <c:pt idx="412">
                  <c:v>117.70663760424563</c:v>
                </c:pt>
                <c:pt idx="413">
                  <c:v>117.70663760424563</c:v>
                </c:pt>
                <c:pt idx="414">
                  <c:v>117.70663760424563</c:v>
                </c:pt>
                <c:pt idx="415">
                  <c:v>117.70663760424563</c:v>
                </c:pt>
                <c:pt idx="416">
                  <c:v>117.70663760424563</c:v>
                </c:pt>
                <c:pt idx="417">
                  <c:v>117.70663760424563</c:v>
                </c:pt>
                <c:pt idx="418">
                  <c:v>117.70663760424563</c:v>
                </c:pt>
                <c:pt idx="419">
                  <c:v>117.70663760424563</c:v>
                </c:pt>
                <c:pt idx="420">
                  <c:v>117.70663760424563</c:v>
                </c:pt>
                <c:pt idx="421">
                  <c:v>117.70663760424563</c:v>
                </c:pt>
                <c:pt idx="422">
                  <c:v>117.70663760424563</c:v>
                </c:pt>
                <c:pt idx="423">
                  <c:v>117.70663760424563</c:v>
                </c:pt>
                <c:pt idx="424">
                  <c:v>117.70663760424563</c:v>
                </c:pt>
                <c:pt idx="425">
                  <c:v>117.70663760424563</c:v>
                </c:pt>
                <c:pt idx="426">
                  <c:v>117.70663760424563</c:v>
                </c:pt>
                <c:pt idx="427">
                  <c:v>117.70663760424563</c:v>
                </c:pt>
                <c:pt idx="428">
                  <c:v>117.70663760424563</c:v>
                </c:pt>
                <c:pt idx="429">
                  <c:v>117.70663760424563</c:v>
                </c:pt>
                <c:pt idx="430">
                  <c:v>117.70663760424563</c:v>
                </c:pt>
                <c:pt idx="431">
                  <c:v>117.70663760424563</c:v>
                </c:pt>
                <c:pt idx="432">
                  <c:v>117.70663760424563</c:v>
                </c:pt>
                <c:pt idx="433">
                  <c:v>117.70663760424563</c:v>
                </c:pt>
                <c:pt idx="434">
                  <c:v>117.70663760424563</c:v>
                </c:pt>
                <c:pt idx="435">
                  <c:v>117.70663760424563</c:v>
                </c:pt>
                <c:pt idx="436">
                  <c:v>117.70663760424563</c:v>
                </c:pt>
                <c:pt idx="437">
                  <c:v>117.70663760424563</c:v>
                </c:pt>
                <c:pt idx="438">
                  <c:v>117.70663760424563</c:v>
                </c:pt>
                <c:pt idx="439">
                  <c:v>117.70663760424563</c:v>
                </c:pt>
                <c:pt idx="440">
                  <c:v>117.70663760424563</c:v>
                </c:pt>
                <c:pt idx="441">
                  <c:v>117.70663760424563</c:v>
                </c:pt>
                <c:pt idx="442">
                  <c:v>117.70663760424563</c:v>
                </c:pt>
                <c:pt idx="443">
                  <c:v>117.70663760424563</c:v>
                </c:pt>
                <c:pt idx="444">
                  <c:v>117.70663760424563</c:v>
                </c:pt>
                <c:pt idx="445">
                  <c:v>117.70663760424563</c:v>
                </c:pt>
                <c:pt idx="446">
                  <c:v>117.70663760424563</c:v>
                </c:pt>
                <c:pt idx="447">
                  <c:v>117.70663760424563</c:v>
                </c:pt>
                <c:pt idx="448">
                  <c:v>117.70663760424563</c:v>
                </c:pt>
                <c:pt idx="449">
                  <c:v>117.70663760424563</c:v>
                </c:pt>
                <c:pt idx="450">
                  <c:v>117.70663760424563</c:v>
                </c:pt>
                <c:pt idx="451">
                  <c:v>117.70663760424563</c:v>
                </c:pt>
                <c:pt idx="452">
                  <c:v>117.70663760424563</c:v>
                </c:pt>
                <c:pt idx="453">
                  <c:v>117.70663760424563</c:v>
                </c:pt>
                <c:pt idx="454">
                  <c:v>117.70663760424563</c:v>
                </c:pt>
                <c:pt idx="455">
                  <c:v>117.70663760424563</c:v>
                </c:pt>
                <c:pt idx="456">
                  <c:v>117.70663760424563</c:v>
                </c:pt>
                <c:pt idx="457">
                  <c:v>117.70663760424563</c:v>
                </c:pt>
                <c:pt idx="458">
                  <c:v>117.70663760424563</c:v>
                </c:pt>
                <c:pt idx="459">
                  <c:v>117.70663760424563</c:v>
                </c:pt>
                <c:pt idx="460">
                  <c:v>117.70663760424563</c:v>
                </c:pt>
                <c:pt idx="461">
                  <c:v>117.70663760424563</c:v>
                </c:pt>
                <c:pt idx="462">
                  <c:v>117.70663760424563</c:v>
                </c:pt>
                <c:pt idx="463">
                  <c:v>117.70663760424563</c:v>
                </c:pt>
                <c:pt idx="464">
                  <c:v>117.70663760424563</c:v>
                </c:pt>
                <c:pt idx="465">
                  <c:v>117.70663760424563</c:v>
                </c:pt>
                <c:pt idx="466">
                  <c:v>117.70663760424563</c:v>
                </c:pt>
                <c:pt idx="467">
                  <c:v>117.70663760424563</c:v>
                </c:pt>
                <c:pt idx="468">
                  <c:v>117.70663760424563</c:v>
                </c:pt>
                <c:pt idx="469">
                  <c:v>117.70663760424563</c:v>
                </c:pt>
                <c:pt idx="470">
                  <c:v>117.70663760424563</c:v>
                </c:pt>
                <c:pt idx="471">
                  <c:v>117.70663760424563</c:v>
                </c:pt>
                <c:pt idx="472">
                  <c:v>117.70663760424563</c:v>
                </c:pt>
                <c:pt idx="473">
                  <c:v>117.70663760424563</c:v>
                </c:pt>
                <c:pt idx="474">
                  <c:v>117.70663760424563</c:v>
                </c:pt>
                <c:pt idx="475">
                  <c:v>117.70663760424563</c:v>
                </c:pt>
                <c:pt idx="476">
                  <c:v>117.70663760424563</c:v>
                </c:pt>
                <c:pt idx="477">
                  <c:v>117.70663760424563</c:v>
                </c:pt>
                <c:pt idx="478">
                  <c:v>117.70663760424563</c:v>
                </c:pt>
                <c:pt idx="479">
                  <c:v>117.70663760424563</c:v>
                </c:pt>
                <c:pt idx="480">
                  <c:v>117.70663760424563</c:v>
                </c:pt>
                <c:pt idx="481">
                  <c:v>117.70663760424563</c:v>
                </c:pt>
                <c:pt idx="482">
                  <c:v>117.70663760424563</c:v>
                </c:pt>
                <c:pt idx="483">
                  <c:v>117.70663760424563</c:v>
                </c:pt>
                <c:pt idx="484">
                  <c:v>117.70663760424563</c:v>
                </c:pt>
                <c:pt idx="485">
                  <c:v>117.70663760424563</c:v>
                </c:pt>
                <c:pt idx="486">
                  <c:v>117.70663760424563</c:v>
                </c:pt>
                <c:pt idx="487">
                  <c:v>117.70663760424563</c:v>
                </c:pt>
                <c:pt idx="488">
                  <c:v>117.70663760424563</c:v>
                </c:pt>
                <c:pt idx="489">
                  <c:v>117.70663760424563</c:v>
                </c:pt>
                <c:pt idx="490">
                  <c:v>117.70663760424563</c:v>
                </c:pt>
                <c:pt idx="491">
                  <c:v>117.70663760424563</c:v>
                </c:pt>
                <c:pt idx="492">
                  <c:v>117.70663760424563</c:v>
                </c:pt>
                <c:pt idx="493">
                  <c:v>117.70663760424563</c:v>
                </c:pt>
                <c:pt idx="494">
                  <c:v>117.70663760424563</c:v>
                </c:pt>
                <c:pt idx="495">
                  <c:v>117.70663760424563</c:v>
                </c:pt>
                <c:pt idx="496">
                  <c:v>117.70663760424563</c:v>
                </c:pt>
                <c:pt idx="497">
                  <c:v>117.70663760424563</c:v>
                </c:pt>
                <c:pt idx="498">
                  <c:v>117.70663760424563</c:v>
                </c:pt>
                <c:pt idx="499">
                  <c:v>117.70663760424563</c:v>
                </c:pt>
                <c:pt idx="500">
                  <c:v>117.70663760424563</c:v>
                </c:pt>
                <c:pt idx="501">
                  <c:v>117.70663760424563</c:v>
                </c:pt>
                <c:pt idx="502">
                  <c:v>117.70663760424563</c:v>
                </c:pt>
                <c:pt idx="503">
                  <c:v>117.70663760424563</c:v>
                </c:pt>
                <c:pt idx="504">
                  <c:v>117.70663760424563</c:v>
                </c:pt>
                <c:pt idx="505">
                  <c:v>117.70663760424563</c:v>
                </c:pt>
                <c:pt idx="506">
                  <c:v>117.70663760424563</c:v>
                </c:pt>
                <c:pt idx="507">
                  <c:v>117.70663760424563</c:v>
                </c:pt>
                <c:pt idx="508">
                  <c:v>117.70663760424563</c:v>
                </c:pt>
                <c:pt idx="509">
                  <c:v>117.70663760424563</c:v>
                </c:pt>
                <c:pt idx="510">
                  <c:v>117.70663760424563</c:v>
                </c:pt>
                <c:pt idx="511">
                  <c:v>117.70663760424563</c:v>
                </c:pt>
                <c:pt idx="512">
                  <c:v>117.70663760424563</c:v>
                </c:pt>
                <c:pt idx="513">
                  <c:v>117.70663760424563</c:v>
                </c:pt>
                <c:pt idx="514">
                  <c:v>117.70663760424563</c:v>
                </c:pt>
                <c:pt idx="515">
                  <c:v>117.70663760424563</c:v>
                </c:pt>
                <c:pt idx="516">
                  <c:v>117.70663760424563</c:v>
                </c:pt>
                <c:pt idx="517">
                  <c:v>117.70663760424563</c:v>
                </c:pt>
                <c:pt idx="518">
                  <c:v>117.70663760424563</c:v>
                </c:pt>
                <c:pt idx="519">
                  <c:v>117.70663760424563</c:v>
                </c:pt>
                <c:pt idx="520">
                  <c:v>117.70663760424563</c:v>
                </c:pt>
                <c:pt idx="521">
                  <c:v>117.70663760424563</c:v>
                </c:pt>
                <c:pt idx="522">
                  <c:v>117.70663760424563</c:v>
                </c:pt>
                <c:pt idx="523">
                  <c:v>117.70663760424563</c:v>
                </c:pt>
                <c:pt idx="524">
                  <c:v>117.70663760424563</c:v>
                </c:pt>
                <c:pt idx="525">
                  <c:v>117.70663760424563</c:v>
                </c:pt>
                <c:pt idx="526">
                  <c:v>117.70663760424563</c:v>
                </c:pt>
                <c:pt idx="527">
                  <c:v>117.70663760424563</c:v>
                </c:pt>
                <c:pt idx="528">
                  <c:v>117.70663760424563</c:v>
                </c:pt>
                <c:pt idx="529">
                  <c:v>117.70663760424563</c:v>
                </c:pt>
                <c:pt idx="530">
                  <c:v>117.70663760424563</c:v>
                </c:pt>
                <c:pt idx="531">
                  <c:v>117.70663760424563</c:v>
                </c:pt>
                <c:pt idx="532">
                  <c:v>117.70663760424563</c:v>
                </c:pt>
                <c:pt idx="533">
                  <c:v>117.70663760424563</c:v>
                </c:pt>
                <c:pt idx="534">
                  <c:v>117.70663760424563</c:v>
                </c:pt>
                <c:pt idx="535">
                  <c:v>117.70663760424563</c:v>
                </c:pt>
                <c:pt idx="536">
                  <c:v>117.70663760424563</c:v>
                </c:pt>
                <c:pt idx="537">
                  <c:v>117.70663760424563</c:v>
                </c:pt>
                <c:pt idx="538">
                  <c:v>117.70663760424563</c:v>
                </c:pt>
                <c:pt idx="539">
                  <c:v>117.70663760424563</c:v>
                </c:pt>
                <c:pt idx="540">
                  <c:v>117.70663760424563</c:v>
                </c:pt>
                <c:pt idx="541">
                  <c:v>117.70663760424563</c:v>
                </c:pt>
                <c:pt idx="542">
                  <c:v>117.70663760424563</c:v>
                </c:pt>
                <c:pt idx="543">
                  <c:v>117.70663760424563</c:v>
                </c:pt>
                <c:pt idx="544">
                  <c:v>117.70663760424563</c:v>
                </c:pt>
                <c:pt idx="545">
                  <c:v>117.70663760424563</c:v>
                </c:pt>
                <c:pt idx="546">
                  <c:v>117.70663760424563</c:v>
                </c:pt>
                <c:pt idx="547">
                  <c:v>117.70663760424563</c:v>
                </c:pt>
                <c:pt idx="548">
                  <c:v>117.70663760424563</c:v>
                </c:pt>
                <c:pt idx="549">
                  <c:v>117.70663760424563</c:v>
                </c:pt>
                <c:pt idx="550">
                  <c:v>117.70663760424563</c:v>
                </c:pt>
                <c:pt idx="551">
                  <c:v>117.70663760424563</c:v>
                </c:pt>
                <c:pt idx="552">
                  <c:v>117.70663760424563</c:v>
                </c:pt>
                <c:pt idx="553">
                  <c:v>117.70663760424563</c:v>
                </c:pt>
                <c:pt idx="554">
                  <c:v>117.70663760424563</c:v>
                </c:pt>
                <c:pt idx="555">
                  <c:v>117.70663760424563</c:v>
                </c:pt>
                <c:pt idx="556">
                  <c:v>117.70663760424563</c:v>
                </c:pt>
                <c:pt idx="557">
                  <c:v>117.70663760424563</c:v>
                </c:pt>
                <c:pt idx="558">
                  <c:v>117.70663760424563</c:v>
                </c:pt>
                <c:pt idx="559">
                  <c:v>117.70663760424563</c:v>
                </c:pt>
                <c:pt idx="560">
                  <c:v>117.70663760424563</c:v>
                </c:pt>
                <c:pt idx="561">
                  <c:v>117.70663760424563</c:v>
                </c:pt>
                <c:pt idx="562">
                  <c:v>117.70663760424563</c:v>
                </c:pt>
                <c:pt idx="563">
                  <c:v>117.70663760424563</c:v>
                </c:pt>
                <c:pt idx="564">
                  <c:v>117.70663760424563</c:v>
                </c:pt>
                <c:pt idx="565">
                  <c:v>117.70663760424563</c:v>
                </c:pt>
                <c:pt idx="566">
                  <c:v>117.70663760424563</c:v>
                </c:pt>
                <c:pt idx="567">
                  <c:v>117.70663760424563</c:v>
                </c:pt>
                <c:pt idx="568">
                  <c:v>117.70663760424563</c:v>
                </c:pt>
                <c:pt idx="569">
                  <c:v>117.70663760424563</c:v>
                </c:pt>
                <c:pt idx="570">
                  <c:v>117.70663760424563</c:v>
                </c:pt>
                <c:pt idx="571">
                  <c:v>117.70663760424563</c:v>
                </c:pt>
                <c:pt idx="572">
                  <c:v>117.70663760424563</c:v>
                </c:pt>
                <c:pt idx="573">
                  <c:v>117.70663760424563</c:v>
                </c:pt>
                <c:pt idx="574">
                  <c:v>117.70663760424563</c:v>
                </c:pt>
                <c:pt idx="575">
                  <c:v>117.70663760424563</c:v>
                </c:pt>
                <c:pt idx="576">
                  <c:v>117.70663760424563</c:v>
                </c:pt>
                <c:pt idx="577">
                  <c:v>117.70663760424563</c:v>
                </c:pt>
                <c:pt idx="578">
                  <c:v>117.70663760424563</c:v>
                </c:pt>
                <c:pt idx="579">
                  <c:v>117.70663760424563</c:v>
                </c:pt>
                <c:pt idx="580">
                  <c:v>117.70663760424563</c:v>
                </c:pt>
                <c:pt idx="581">
                  <c:v>117.70663760424563</c:v>
                </c:pt>
                <c:pt idx="582">
                  <c:v>117.70663760424563</c:v>
                </c:pt>
                <c:pt idx="583">
                  <c:v>117.70663760424563</c:v>
                </c:pt>
                <c:pt idx="584">
                  <c:v>117.70663760424563</c:v>
                </c:pt>
                <c:pt idx="585">
                  <c:v>117.70663760424563</c:v>
                </c:pt>
                <c:pt idx="586">
                  <c:v>117.70663760424563</c:v>
                </c:pt>
                <c:pt idx="587">
                  <c:v>117.70663760424563</c:v>
                </c:pt>
                <c:pt idx="588">
                  <c:v>117.70663760424563</c:v>
                </c:pt>
                <c:pt idx="589">
                  <c:v>117.70663760424563</c:v>
                </c:pt>
                <c:pt idx="590">
                  <c:v>117.70663760424563</c:v>
                </c:pt>
                <c:pt idx="591">
                  <c:v>117.70663760424563</c:v>
                </c:pt>
                <c:pt idx="592">
                  <c:v>117.70663760424563</c:v>
                </c:pt>
                <c:pt idx="593">
                  <c:v>117.70663760424563</c:v>
                </c:pt>
                <c:pt idx="594">
                  <c:v>117.70663760424563</c:v>
                </c:pt>
                <c:pt idx="595">
                  <c:v>117.70663760424563</c:v>
                </c:pt>
                <c:pt idx="596">
                  <c:v>117.70663760424563</c:v>
                </c:pt>
                <c:pt idx="597">
                  <c:v>117.70663760424563</c:v>
                </c:pt>
                <c:pt idx="598">
                  <c:v>117.70663760424563</c:v>
                </c:pt>
                <c:pt idx="599">
                  <c:v>117.70663760424563</c:v>
                </c:pt>
                <c:pt idx="600">
                  <c:v>117.70663760424563</c:v>
                </c:pt>
                <c:pt idx="601">
                  <c:v>117.70663760424563</c:v>
                </c:pt>
                <c:pt idx="602">
                  <c:v>117.70663760424563</c:v>
                </c:pt>
                <c:pt idx="603">
                  <c:v>117.70663760424563</c:v>
                </c:pt>
                <c:pt idx="604">
                  <c:v>117.70663760424563</c:v>
                </c:pt>
                <c:pt idx="605">
                  <c:v>117.70663760424563</c:v>
                </c:pt>
                <c:pt idx="606">
                  <c:v>117.70663760424563</c:v>
                </c:pt>
                <c:pt idx="607">
                  <c:v>117.70663760424563</c:v>
                </c:pt>
                <c:pt idx="608">
                  <c:v>117.70663760424563</c:v>
                </c:pt>
                <c:pt idx="609">
                  <c:v>117.70663760424563</c:v>
                </c:pt>
                <c:pt idx="610">
                  <c:v>117.70663760424563</c:v>
                </c:pt>
                <c:pt idx="611">
                  <c:v>117.70663760424563</c:v>
                </c:pt>
                <c:pt idx="612">
                  <c:v>117.70663760424563</c:v>
                </c:pt>
                <c:pt idx="613">
                  <c:v>117.70663760424563</c:v>
                </c:pt>
                <c:pt idx="614">
                  <c:v>117.70663760424563</c:v>
                </c:pt>
                <c:pt idx="615">
                  <c:v>117.70663760424563</c:v>
                </c:pt>
                <c:pt idx="616">
                  <c:v>117.70663760424563</c:v>
                </c:pt>
                <c:pt idx="617">
                  <c:v>117.70663760424563</c:v>
                </c:pt>
                <c:pt idx="618">
                  <c:v>117.70663760424563</c:v>
                </c:pt>
                <c:pt idx="619">
                  <c:v>117.70663760424563</c:v>
                </c:pt>
                <c:pt idx="620">
                  <c:v>117.70663760424563</c:v>
                </c:pt>
                <c:pt idx="621">
                  <c:v>117.70663760424563</c:v>
                </c:pt>
                <c:pt idx="622">
                  <c:v>117.70663760424563</c:v>
                </c:pt>
                <c:pt idx="623">
                  <c:v>117.70663760424563</c:v>
                </c:pt>
                <c:pt idx="624">
                  <c:v>117.70663760424563</c:v>
                </c:pt>
                <c:pt idx="625">
                  <c:v>117.70663760424563</c:v>
                </c:pt>
                <c:pt idx="626">
                  <c:v>117.70663760424563</c:v>
                </c:pt>
                <c:pt idx="627">
                  <c:v>117.70663760424563</c:v>
                </c:pt>
                <c:pt idx="628">
                  <c:v>117.70663760424563</c:v>
                </c:pt>
                <c:pt idx="629">
                  <c:v>117.70663760424563</c:v>
                </c:pt>
                <c:pt idx="630">
                  <c:v>117.70663760424563</c:v>
                </c:pt>
                <c:pt idx="631">
                  <c:v>117.70663760424563</c:v>
                </c:pt>
                <c:pt idx="632">
                  <c:v>117.70663760424563</c:v>
                </c:pt>
                <c:pt idx="633">
                  <c:v>117.70663760424563</c:v>
                </c:pt>
                <c:pt idx="634">
                  <c:v>117.70663760424563</c:v>
                </c:pt>
                <c:pt idx="635">
                  <c:v>117.70663760424563</c:v>
                </c:pt>
                <c:pt idx="636">
                  <c:v>117.70663760424563</c:v>
                </c:pt>
                <c:pt idx="637">
                  <c:v>117.70663760424563</c:v>
                </c:pt>
                <c:pt idx="638">
                  <c:v>117.70663760424563</c:v>
                </c:pt>
                <c:pt idx="639">
                  <c:v>117.70663760424563</c:v>
                </c:pt>
                <c:pt idx="640">
                  <c:v>117.70663760424563</c:v>
                </c:pt>
                <c:pt idx="641">
                  <c:v>117.70663760424563</c:v>
                </c:pt>
                <c:pt idx="642">
                  <c:v>117.70663760424563</c:v>
                </c:pt>
                <c:pt idx="643">
                  <c:v>117.70663760424563</c:v>
                </c:pt>
                <c:pt idx="644">
                  <c:v>117.70663760424563</c:v>
                </c:pt>
                <c:pt idx="645">
                  <c:v>117.70663760424563</c:v>
                </c:pt>
                <c:pt idx="646">
                  <c:v>117.70663760424563</c:v>
                </c:pt>
                <c:pt idx="647">
                  <c:v>117.70663760424563</c:v>
                </c:pt>
                <c:pt idx="648">
                  <c:v>117.70663760424563</c:v>
                </c:pt>
                <c:pt idx="649">
                  <c:v>117.70663760424563</c:v>
                </c:pt>
                <c:pt idx="650">
                  <c:v>117.70663760424563</c:v>
                </c:pt>
                <c:pt idx="651">
                  <c:v>117.70663760424563</c:v>
                </c:pt>
                <c:pt idx="652">
                  <c:v>117.70663760424563</c:v>
                </c:pt>
                <c:pt idx="653">
                  <c:v>117.70663760424563</c:v>
                </c:pt>
                <c:pt idx="654">
                  <c:v>117.70663760424563</c:v>
                </c:pt>
                <c:pt idx="655">
                  <c:v>117.70663760424563</c:v>
                </c:pt>
                <c:pt idx="656">
                  <c:v>117.70663760424563</c:v>
                </c:pt>
                <c:pt idx="657">
                  <c:v>117.70663760424563</c:v>
                </c:pt>
                <c:pt idx="658">
                  <c:v>117.70663760424563</c:v>
                </c:pt>
                <c:pt idx="659">
                  <c:v>117.70663760424563</c:v>
                </c:pt>
                <c:pt idx="660">
                  <c:v>117.70663760424563</c:v>
                </c:pt>
                <c:pt idx="661">
                  <c:v>117.70663760424563</c:v>
                </c:pt>
                <c:pt idx="662">
                  <c:v>117.70663760424563</c:v>
                </c:pt>
                <c:pt idx="663">
                  <c:v>117.70663760424563</c:v>
                </c:pt>
                <c:pt idx="664">
                  <c:v>117.70663760424563</c:v>
                </c:pt>
                <c:pt idx="665">
                  <c:v>117.70663760424563</c:v>
                </c:pt>
                <c:pt idx="666">
                  <c:v>117.70663760424563</c:v>
                </c:pt>
                <c:pt idx="667">
                  <c:v>117.70663760424563</c:v>
                </c:pt>
                <c:pt idx="668">
                  <c:v>117.70663760424563</c:v>
                </c:pt>
                <c:pt idx="669">
                  <c:v>117.70663760424563</c:v>
                </c:pt>
                <c:pt idx="670">
                  <c:v>117.70663760424563</c:v>
                </c:pt>
                <c:pt idx="671">
                  <c:v>117.70663760424563</c:v>
                </c:pt>
                <c:pt idx="672">
                  <c:v>117.70663760424563</c:v>
                </c:pt>
                <c:pt idx="673">
                  <c:v>117.70663760424563</c:v>
                </c:pt>
                <c:pt idx="674">
                  <c:v>117.70663760424563</c:v>
                </c:pt>
                <c:pt idx="675">
                  <c:v>117.70663760424563</c:v>
                </c:pt>
                <c:pt idx="676">
                  <c:v>117.70663760424563</c:v>
                </c:pt>
                <c:pt idx="677">
                  <c:v>117.70663760424563</c:v>
                </c:pt>
                <c:pt idx="678">
                  <c:v>117.70663760424563</c:v>
                </c:pt>
                <c:pt idx="679">
                  <c:v>117.70663760424563</c:v>
                </c:pt>
                <c:pt idx="680">
                  <c:v>117.70663760424563</c:v>
                </c:pt>
                <c:pt idx="681">
                  <c:v>117.70663760424563</c:v>
                </c:pt>
                <c:pt idx="682">
                  <c:v>117.70663760424563</c:v>
                </c:pt>
                <c:pt idx="683">
                  <c:v>117.70663760424563</c:v>
                </c:pt>
                <c:pt idx="684">
                  <c:v>117.70663760424563</c:v>
                </c:pt>
                <c:pt idx="685">
                  <c:v>117.70663760424563</c:v>
                </c:pt>
                <c:pt idx="686">
                  <c:v>117.70663760424563</c:v>
                </c:pt>
                <c:pt idx="687">
                  <c:v>117.70663760424563</c:v>
                </c:pt>
                <c:pt idx="688">
                  <c:v>117.70663760424563</c:v>
                </c:pt>
                <c:pt idx="689">
                  <c:v>117.70663760424563</c:v>
                </c:pt>
                <c:pt idx="690">
                  <c:v>117.70663760424563</c:v>
                </c:pt>
                <c:pt idx="691">
                  <c:v>117.70663760424563</c:v>
                </c:pt>
                <c:pt idx="692">
                  <c:v>117.70663760424563</c:v>
                </c:pt>
                <c:pt idx="693">
                  <c:v>117.70663760424563</c:v>
                </c:pt>
                <c:pt idx="694">
                  <c:v>117.70663760424563</c:v>
                </c:pt>
                <c:pt idx="695">
                  <c:v>117.70663760424563</c:v>
                </c:pt>
                <c:pt idx="696">
                  <c:v>117.70663760424563</c:v>
                </c:pt>
                <c:pt idx="697">
                  <c:v>117.70663760424563</c:v>
                </c:pt>
                <c:pt idx="698">
                  <c:v>117.70663760424563</c:v>
                </c:pt>
                <c:pt idx="699">
                  <c:v>117.70663760424563</c:v>
                </c:pt>
                <c:pt idx="700">
                  <c:v>117.70663760424563</c:v>
                </c:pt>
                <c:pt idx="701">
                  <c:v>117.70663760424563</c:v>
                </c:pt>
                <c:pt idx="702">
                  <c:v>117.70663760424563</c:v>
                </c:pt>
                <c:pt idx="703">
                  <c:v>117.70663760424563</c:v>
                </c:pt>
                <c:pt idx="704">
                  <c:v>117.70663760424563</c:v>
                </c:pt>
                <c:pt idx="705">
                  <c:v>117.70663760424563</c:v>
                </c:pt>
                <c:pt idx="706">
                  <c:v>117.70663760424563</c:v>
                </c:pt>
                <c:pt idx="707">
                  <c:v>117.70663760424563</c:v>
                </c:pt>
                <c:pt idx="708">
                  <c:v>117.70663760424563</c:v>
                </c:pt>
                <c:pt idx="709">
                  <c:v>117.70663760424563</c:v>
                </c:pt>
                <c:pt idx="710">
                  <c:v>117.70663760424563</c:v>
                </c:pt>
                <c:pt idx="711">
                  <c:v>117.70663760424563</c:v>
                </c:pt>
                <c:pt idx="712">
                  <c:v>117.70663760424563</c:v>
                </c:pt>
                <c:pt idx="713">
                  <c:v>117.70663760424563</c:v>
                </c:pt>
                <c:pt idx="714">
                  <c:v>117.70663760424563</c:v>
                </c:pt>
                <c:pt idx="715">
                  <c:v>117.70663760424563</c:v>
                </c:pt>
                <c:pt idx="716">
                  <c:v>117.70663760424563</c:v>
                </c:pt>
                <c:pt idx="717">
                  <c:v>117.70663760424563</c:v>
                </c:pt>
                <c:pt idx="718">
                  <c:v>117.70663760424563</c:v>
                </c:pt>
                <c:pt idx="719">
                  <c:v>117.70663760424563</c:v>
                </c:pt>
                <c:pt idx="720">
                  <c:v>117.70663760424563</c:v>
                </c:pt>
                <c:pt idx="721">
                  <c:v>117.70663760424563</c:v>
                </c:pt>
                <c:pt idx="722">
                  <c:v>117.70663760424563</c:v>
                </c:pt>
                <c:pt idx="723">
                  <c:v>117.70663760424563</c:v>
                </c:pt>
                <c:pt idx="724">
                  <c:v>117.70663760424563</c:v>
                </c:pt>
                <c:pt idx="725">
                  <c:v>117.70663760424563</c:v>
                </c:pt>
                <c:pt idx="726">
                  <c:v>117.70663760424563</c:v>
                </c:pt>
                <c:pt idx="727">
                  <c:v>117.70663760424563</c:v>
                </c:pt>
                <c:pt idx="728">
                  <c:v>117.70663760424563</c:v>
                </c:pt>
                <c:pt idx="729">
                  <c:v>117.70663760424563</c:v>
                </c:pt>
                <c:pt idx="730">
                  <c:v>117.70663760424563</c:v>
                </c:pt>
                <c:pt idx="731">
                  <c:v>117.70663760424563</c:v>
                </c:pt>
                <c:pt idx="732">
                  <c:v>117.70663760424563</c:v>
                </c:pt>
                <c:pt idx="733">
                  <c:v>117.70663760424563</c:v>
                </c:pt>
                <c:pt idx="734">
                  <c:v>117.70663760424563</c:v>
                </c:pt>
                <c:pt idx="735">
                  <c:v>117.70663760424563</c:v>
                </c:pt>
                <c:pt idx="736">
                  <c:v>117.70663760424563</c:v>
                </c:pt>
                <c:pt idx="737">
                  <c:v>117.70663760424563</c:v>
                </c:pt>
                <c:pt idx="738">
                  <c:v>117.70663760424563</c:v>
                </c:pt>
                <c:pt idx="739">
                  <c:v>117.70663760424563</c:v>
                </c:pt>
                <c:pt idx="740">
                  <c:v>117.70663760424563</c:v>
                </c:pt>
                <c:pt idx="741">
                  <c:v>117.70663760424563</c:v>
                </c:pt>
                <c:pt idx="742">
                  <c:v>117.70663760424563</c:v>
                </c:pt>
                <c:pt idx="743">
                  <c:v>117.70663760424563</c:v>
                </c:pt>
                <c:pt idx="744">
                  <c:v>117.70663760424563</c:v>
                </c:pt>
                <c:pt idx="745">
                  <c:v>117.70663760424563</c:v>
                </c:pt>
                <c:pt idx="746">
                  <c:v>117.70663760424563</c:v>
                </c:pt>
                <c:pt idx="747">
                  <c:v>117.70663760424563</c:v>
                </c:pt>
                <c:pt idx="748">
                  <c:v>117.70663760424563</c:v>
                </c:pt>
                <c:pt idx="749">
                  <c:v>117.70663760424563</c:v>
                </c:pt>
                <c:pt idx="750">
                  <c:v>117.70663760424563</c:v>
                </c:pt>
                <c:pt idx="751">
                  <c:v>117.70663760424563</c:v>
                </c:pt>
                <c:pt idx="752">
                  <c:v>117.70663760424563</c:v>
                </c:pt>
                <c:pt idx="753">
                  <c:v>117.70663760424563</c:v>
                </c:pt>
                <c:pt idx="754">
                  <c:v>117.70663760424563</c:v>
                </c:pt>
                <c:pt idx="755">
                  <c:v>117.70663760424563</c:v>
                </c:pt>
                <c:pt idx="756">
                  <c:v>117.70663760424563</c:v>
                </c:pt>
                <c:pt idx="757">
                  <c:v>117.70663760424563</c:v>
                </c:pt>
                <c:pt idx="758">
                  <c:v>117.70663760424563</c:v>
                </c:pt>
                <c:pt idx="759">
                  <c:v>117.70663760424563</c:v>
                </c:pt>
                <c:pt idx="760">
                  <c:v>117.70663760424563</c:v>
                </c:pt>
                <c:pt idx="761">
                  <c:v>117.70663760424563</c:v>
                </c:pt>
                <c:pt idx="762">
                  <c:v>117.70663760424563</c:v>
                </c:pt>
                <c:pt idx="763">
                  <c:v>117.70663760424563</c:v>
                </c:pt>
                <c:pt idx="764">
                  <c:v>117.70663760424563</c:v>
                </c:pt>
                <c:pt idx="765">
                  <c:v>117.70663760424563</c:v>
                </c:pt>
                <c:pt idx="766">
                  <c:v>117.70663760424563</c:v>
                </c:pt>
                <c:pt idx="767">
                  <c:v>117.70663760424563</c:v>
                </c:pt>
                <c:pt idx="768">
                  <c:v>117.70663760424563</c:v>
                </c:pt>
                <c:pt idx="769">
                  <c:v>117.70663760424563</c:v>
                </c:pt>
                <c:pt idx="770">
                  <c:v>117.70663760424563</c:v>
                </c:pt>
                <c:pt idx="771">
                  <c:v>117.70663760424563</c:v>
                </c:pt>
                <c:pt idx="772">
                  <c:v>117.70663760424563</c:v>
                </c:pt>
                <c:pt idx="773">
                  <c:v>117.70663760424563</c:v>
                </c:pt>
                <c:pt idx="774">
                  <c:v>117.70663760424563</c:v>
                </c:pt>
                <c:pt idx="775">
                  <c:v>117.70663760424563</c:v>
                </c:pt>
                <c:pt idx="776">
                  <c:v>117.70663760424563</c:v>
                </c:pt>
                <c:pt idx="777">
                  <c:v>117.70663760424563</c:v>
                </c:pt>
                <c:pt idx="778">
                  <c:v>117.70663760424563</c:v>
                </c:pt>
                <c:pt idx="779">
                  <c:v>117.70663760424563</c:v>
                </c:pt>
                <c:pt idx="780">
                  <c:v>117.70663760424563</c:v>
                </c:pt>
                <c:pt idx="781">
                  <c:v>117.70663760424563</c:v>
                </c:pt>
                <c:pt idx="782">
                  <c:v>117.70663760424563</c:v>
                </c:pt>
                <c:pt idx="783">
                  <c:v>117.70663760424563</c:v>
                </c:pt>
                <c:pt idx="784">
                  <c:v>117.70663760424563</c:v>
                </c:pt>
                <c:pt idx="785">
                  <c:v>117.70663760424563</c:v>
                </c:pt>
                <c:pt idx="786">
                  <c:v>117.70663760424563</c:v>
                </c:pt>
                <c:pt idx="787">
                  <c:v>117.70663760424563</c:v>
                </c:pt>
                <c:pt idx="788">
                  <c:v>117.70663760424563</c:v>
                </c:pt>
                <c:pt idx="789">
                  <c:v>117.70663760424563</c:v>
                </c:pt>
                <c:pt idx="790">
                  <c:v>117.70663760424563</c:v>
                </c:pt>
                <c:pt idx="791">
                  <c:v>117.70663760424563</c:v>
                </c:pt>
                <c:pt idx="792">
                  <c:v>117.70663760424563</c:v>
                </c:pt>
                <c:pt idx="793">
                  <c:v>117.70663760424563</c:v>
                </c:pt>
                <c:pt idx="794">
                  <c:v>117.70663760424563</c:v>
                </c:pt>
                <c:pt idx="795">
                  <c:v>117.70663760424563</c:v>
                </c:pt>
                <c:pt idx="796">
                  <c:v>117.70663760424563</c:v>
                </c:pt>
                <c:pt idx="797">
                  <c:v>117.70663760424563</c:v>
                </c:pt>
                <c:pt idx="798">
                  <c:v>117.70663760424563</c:v>
                </c:pt>
                <c:pt idx="799">
                  <c:v>117.70663760424563</c:v>
                </c:pt>
                <c:pt idx="800">
                  <c:v>117.70663760424563</c:v>
                </c:pt>
                <c:pt idx="801">
                  <c:v>117.70663760424563</c:v>
                </c:pt>
                <c:pt idx="802">
                  <c:v>117.70663760424563</c:v>
                </c:pt>
                <c:pt idx="803">
                  <c:v>117.70663760424563</c:v>
                </c:pt>
                <c:pt idx="804">
                  <c:v>117.70663760424563</c:v>
                </c:pt>
                <c:pt idx="805">
                  <c:v>117.70663760424563</c:v>
                </c:pt>
                <c:pt idx="806">
                  <c:v>117.70663760424563</c:v>
                </c:pt>
                <c:pt idx="807">
                  <c:v>117.70663760424563</c:v>
                </c:pt>
                <c:pt idx="808">
                  <c:v>117.70663760424563</c:v>
                </c:pt>
                <c:pt idx="809">
                  <c:v>117.70663760424563</c:v>
                </c:pt>
                <c:pt idx="810">
                  <c:v>117.70663760424563</c:v>
                </c:pt>
                <c:pt idx="811">
                  <c:v>117.70663760424563</c:v>
                </c:pt>
                <c:pt idx="812">
                  <c:v>117.70663760424563</c:v>
                </c:pt>
                <c:pt idx="813">
                  <c:v>117.70663760424563</c:v>
                </c:pt>
                <c:pt idx="814">
                  <c:v>117.70663760424563</c:v>
                </c:pt>
                <c:pt idx="815">
                  <c:v>117.70663760424563</c:v>
                </c:pt>
                <c:pt idx="816">
                  <c:v>117.70663760424563</c:v>
                </c:pt>
                <c:pt idx="817">
                  <c:v>117.70663760424563</c:v>
                </c:pt>
                <c:pt idx="818">
                  <c:v>117.70663760424563</c:v>
                </c:pt>
                <c:pt idx="819">
                  <c:v>117.70663760424563</c:v>
                </c:pt>
                <c:pt idx="820">
                  <c:v>117.70663760424563</c:v>
                </c:pt>
                <c:pt idx="821">
                  <c:v>117.70663760424563</c:v>
                </c:pt>
                <c:pt idx="822">
                  <c:v>117.70663760424563</c:v>
                </c:pt>
                <c:pt idx="823">
                  <c:v>117.70663760424563</c:v>
                </c:pt>
                <c:pt idx="824">
                  <c:v>117.70663760424563</c:v>
                </c:pt>
                <c:pt idx="825">
                  <c:v>117.70663760424563</c:v>
                </c:pt>
                <c:pt idx="826">
                  <c:v>117.70663760424563</c:v>
                </c:pt>
                <c:pt idx="827">
                  <c:v>117.70663760424563</c:v>
                </c:pt>
                <c:pt idx="828">
                  <c:v>117.70663760424563</c:v>
                </c:pt>
                <c:pt idx="829">
                  <c:v>117.70663760424563</c:v>
                </c:pt>
                <c:pt idx="830">
                  <c:v>117.70663760424563</c:v>
                </c:pt>
                <c:pt idx="831">
                  <c:v>117.70663760424563</c:v>
                </c:pt>
                <c:pt idx="832">
                  <c:v>117.70663760424563</c:v>
                </c:pt>
                <c:pt idx="833">
                  <c:v>117.70663760424563</c:v>
                </c:pt>
                <c:pt idx="834">
                  <c:v>117.70663760424563</c:v>
                </c:pt>
                <c:pt idx="835">
                  <c:v>117.70663760424563</c:v>
                </c:pt>
                <c:pt idx="836">
                  <c:v>117.70663760424563</c:v>
                </c:pt>
                <c:pt idx="837">
                  <c:v>117.70663760424563</c:v>
                </c:pt>
                <c:pt idx="838">
                  <c:v>117.70663760424563</c:v>
                </c:pt>
                <c:pt idx="839">
                  <c:v>117.70663760424563</c:v>
                </c:pt>
                <c:pt idx="840">
                  <c:v>117.70663760424563</c:v>
                </c:pt>
                <c:pt idx="841">
                  <c:v>117.70663760424563</c:v>
                </c:pt>
                <c:pt idx="842">
                  <c:v>117.70663760424563</c:v>
                </c:pt>
                <c:pt idx="843">
                  <c:v>117.70663760424563</c:v>
                </c:pt>
                <c:pt idx="844">
                  <c:v>117.70663760424563</c:v>
                </c:pt>
                <c:pt idx="845">
                  <c:v>117.70663760424563</c:v>
                </c:pt>
                <c:pt idx="846">
                  <c:v>117.70663760424563</c:v>
                </c:pt>
                <c:pt idx="847">
                  <c:v>117.70663760424563</c:v>
                </c:pt>
                <c:pt idx="848">
                  <c:v>117.70663760424563</c:v>
                </c:pt>
                <c:pt idx="849">
                  <c:v>117.70663760424563</c:v>
                </c:pt>
                <c:pt idx="850">
                  <c:v>117.70663760424563</c:v>
                </c:pt>
                <c:pt idx="851">
                  <c:v>117.70663760424563</c:v>
                </c:pt>
                <c:pt idx="852">
                  <c:v>117.70663760424563</c:v>
                </c:pt>
                <c:pt idx="853">
                  <c:v>117.70663760424563</c:v>
                </c:pt>
                <c:pt idx="854">
                  <c:v>117.70663760424563</c:v>
                </c:pt>
                <c:pt idx="855">
                  <c:v>117.70663760424563</c:v>
                </c:pt>
                <c:pt idx="856">
                  <c:v>117.70663760424563</c:v>
                </c:pt>
                <c:pt idx="857">
                  <c:v>117.70663760424563</c:v>
                </c:pt>
                <c:pt idx="858">
                  <c:v>117.70663760424563</c:v>
                </c:pt>
                <c:pt idx="859">
                  <c:v>117.70663760424563</c:v>
                </c:pt>
                <c:pt idx="860">
                  <c:v>117.70663760424563</c:v>
                </c:pt>
                <c:pt idx="861">
                  <c:v>117.70663760424563</c:v>
                </c:pt>
                <c:pt idx="862">
                  <c:v>117.70663760424563</c:v>
                </c:pt>
                <c:pt idx="863">
                  <c:v>117.70663760424563</c:v>
                </c:pt>
                <c:pt idx="864">
                  <c:v>117.70663760424563</c:v>
                </c:pt>
                <c:pt idx="865">
                  <c:v>117.70663760424563</c:v>
                </c:pt>
                <c:pt idx="866">
                  <c:v>117.70663760424563</c:v>
                </c:pt>
                <c:pt idx="867">
                  <c:v>117.70663760424563</c:v>
                </c:pt>
                <c:pt idx="868">
                  <c:v>117.70663760424563</c:v>
                </c:pt>
                <c:pt idx="869">
                  <c:v>117.70663760424563</c:v>
                </c:pt>
                <c:pt idx="870">
                  <c:v>117.70663760424563</c:v>
                </c:pt>
                <c:pt idx="871">
                  <c:v>117.70663760424563</c:v>
                </c:pt>
                <c:pt idx="872">
                  <c:v>117.70663760424563</c:v>
                </c:pt>
                <c:pt idx="873">
                  <c:v>117.70663760424563</c:v>
                </c:pt>
                <c:pt idx="874">
                  <c:v>117.70663760424563</c:v>
                </c:pt>
                <c:pt idx="875">
                  <c:v>117.70663760424563</c:v>
                </c:pt>
                <c:pt idx="876">
                  <c:v>117.70663760424563</c:v>
                </c:pt>
                <c:pt idx="877">
                  <c:v>117.70663760424563</c:v>
                </c:pt>
                <c:pt idx="878">
                  <c:v>117.70663760424563</c:v>
                </c:pt>
                <c:pt idx="879">
                  <c:v>117.70663760424563</c:v>
                </c:pt>
                <c:pt idx="880">
                  <c:v>117.70663760424563</c:v>
                </c:pt>
                <c:pt idx="881">
                  <c:v>117.70663760424563</c:v>
                </c:pt>
                <c:pt idx="882">
                  <c:v>117.70663760424563</c:v>
                </c:pt>
                <c:pt idx="883">
                  <c:v>117.70663760424563</c:v>
                </c:pt>
                <c:pt idx="884">
                  <c:v>117.70663760424563</c:v>
                </c:pt>
                <c:pt idx="885">
                  <c:v>117.70663760424563</c:v>
                </c:pt>
                <c:pt idx="886">
                  <c:v>117.70663760424563</c:v>
                </c:pt>
                <c:pt idx="887">
                  <c:v>117.70663760424563</c:v>
                </c:pt>
                <c:pt idx="888">
                  <c:v>117.70663760424563</c:v>
                </c:pt>
                <c:pt idx="889">
                  <c:v>117.70663760424563</c:v>
                </c:pt>
                <c:pt idx="890">
                  <c:v>117.70663760424563</c:v>
                </c:pt>
                <c:pt idx="891">
                  <c:v>117.70663760424563</c:v>
                </c:pt>
                <c:pt idx="892">
                  <c:v>117.70663760424563</c:v>
                </c:pt>
                <c:pt idx="893">
                  <c:v>117.70663760424563</c:v>
                </c:pt>
                <c:pt idx="894">
                  <c:v>117.70663760424563</c:v>
                </c:pt>
                <c:pt idx="895">
                  <c:v>117.70663760424563</c:v>
                </c:pt>
                <c:pt idx="896">
                  <c:v>117.70663760424563</c:v>
                </c:pt>
                <c:pt idx="897">
                  <c:v>117.70663760424563</c:v>
                </c:pt>
                <c:pt idx="898">
                  <c:v>117.70663760424563</c:v>
                </c:pt>
                <c:pt idx="899">
                  <c:v>117.70663760424563</c:v>
                </c:pt>
                <c:pt idx="900">
                  <c:v>117.70663760424563</c:v>
                </c:pt>
                <c:pt idx="901">
                  <c:v>117.70663760424563</c:v>
                </c:pt>
                <c:pt idx="902">
                  <c:v>117.70663760424563</c:v>
                </c:pt>
                <c:pt idx="903">
                  <c:v>117.70663760424563</c:v>
                </c:pt>
                <c:pt idx="904">
                  <c:v>117.70663760424563</c:v>
                </c:pt>
                <c:pt idx="905">
                  <c:v>117.70663760424563</c:v>
                </c:pt>
                <c:pt idx="906">
                  <c:v>117.70663760424563</c:v>
                </c:pt>
                <c:pt idx="907">
                  <c:v>117.70663760424563</c:v>
                </c:pt>
                <c:pt idx="908">
                  <c:v>117.70663760424563</c:v>
                </c:pt>
                <c:pt idx="909">
                  <c:v>117.70663760424563</c:v>
                </c:pt>
                <c:pt idx="910">
                  <c:v>117.70663760424563</c:v>
                </c:pt>
                <c:pt idx="911">
                  <c:v>117.70663760424563</c:v>
                </c:pt>
                <c:pt idx="912">
                  <c:v>117.70663760424563</c:v>
                </c:pt>
                <c:pt idx="913">
                  <c:v>117.70663760424563</c:v>
                </c:pt>
                <c:pt idx="914">
                  <c:v>117.70663760424563</c:v>
                </c:pt>
                <c:pt idx="915">
                  <c:v>117.70663760424563</c:v>
                </c:pt>
                <c:pt idx="916">
                  <c:v>117.70663760424563</c:v>
                </c:pt>
                <c:pt idx="917">
                  <c:v>117.70663760424563</c:v>
                </c:pt>
                <c:pt idx="918">
                  <c:v>117.70663760424563</c:v>
                </c:pt>
                <c:pt idx="919">
                  <c:v>117.70663760424563</c:v>
                </c:pt>
                <c:pt idx="920">
                  <c:v>117.70663760424563</c:v>
                </c:pt>
                <c:pt idx="921">
                  <c:v>117.70663760424563</c:v>
                </c:pt>
                <c:pt idx="922">
                  <c:v>117.70663760424563</c:v>
                </c:pt>
                <c:pt idx="923">
                  <c:v>117.70663760424563</c:v>
                </c:pt>
                <c:pt idx="924">
                  <c:v>117.70663760424563</c:v>
                </c:pt>
                <c:pt idx="925">
                  <c:v>117.70663760424563</c:v>
                </c:pt>
                <c:pt idx="926">
                  <c:v>117.70663760424563</c:v>
                </c:pt>
                <c:pt idx="927">
                  <c:v>117.70663760424563</c:v>
                </c:pt>
                <c:pt idx="928">
                  <c:v>117.70663760424563</c:v>
                </c:pt>
                <c:pt idx="929">
                  <c:v>117.70663760424563</c:v>
                </c:pt>
                <c:pt idx="930">
                  <c:v>117.70663760424563</c:v>
                </c:pt>
                <c:pt idx="931">
                  <c:v>117.70663760424563</c:v>
                </c:pt>
                <c:pt idx="932">
                  <c:v>117.70663760424563</c:v>
                </c:pt>
                <c:pt idx="933">
                  <c:v>117.70663760424563</c:v>
                </c:pt>
                <c:pt idx="934">
                  <c:v>117.70663760424563</c:v>
                </c:pt>
                <c:pt idx="935">
                  <c:v>117.70663760424563</c:v>
                </c:pt>
                <c:pt idx="936">
                  <c:v>117.70663760424563</c:v>
                </c:pt>
                <c:pt idx="937">
                  <c:v>117.70663760424563</c:v>
                </c:pt>
                <c:pt idx="938">
                  <c:v>117.70663760424563</c:v>
                </c:pt>
                <c:pt idx="939">
                  <c:v>117.70663760424563</c:v>
                </c:pt>
                <c:pt idx="940">
                  <c:v>117.70663760424563</c:v>
                </c:pt>
                <c:pt idx="941">
                  <c:v>117.70663760424563</c:v>
                </c:pt>
                <c:pt idx="942">
                  <c:v>117.70663760424563</c:v>
                </c:pt>
                <c:pt idx="943">
                  <c:v>117.70663760424563</c:v>
                </c:pt>
                <c:pt idx="944">
                  <c:v>117.70663760424563</c:v>
                </c:pt>
                <c:pt idx="945">
                  <c:v>117.70663760424563</c:v>
                </c:pt>
                <c:pt idx="946">
                  <c:v>117.70663760424563</c:v>
                </c:pt>
                <c:pt idx="947">
                  <c:v>117.70663760424563</c:v>
                </c:pt>
                <c:pt idx="948">
                  <c:v>117.70663760424563</c:v>
                </c:pt>
                <c:pt idx="949">
                  <c:v>117.70663760424563</c:v>
                </c:pt>
                <c:pt idx="950">
                  <c:v>117.70663760424563</c:v>
                </c:pt>
                <c:pt idx="951">
                  <c:v>117.70663760424563</c:v>
                </c:pt>
                <c:pt idx="952">
                  <c:v>117.70663760424563</c:v>
                </c:pt>
                <c:pt idx="953">
                  <c:v>117.70663760424563</c:v>
                </c:pt>
                <c:pt idx="954">
                  <c:v>117.70663760424563</c:v>
                </c:pt>
                <c:pt idx="955">
                  <c:v>117.70663760424563</c:v>
                </c:pt>
                <c:pt idx="956">
                  <c:v>117.70663760424563</c:v>
                </c:pt>
                <c:pt idx="957">
                  <c:v>117.70663760424563</c:v>
                </c:pt>
                <c:pt idx="958">
                  <c:v>117.70663760424563</c:v>
                </c:pt>
                <c:pt idx="959">
                  <c:v>117.70663760424563</c:v>
                </c:pt>
                <c:pt idx="960">
                  <c:v>117.70663760424563</c:v>
                </c:pt>
                <c:pt idx="961">
                  <c:v>117.70663760424563</c:v>
                </c:pt>
                <c:pt idx="962">
                  <c:v>117.70663760424563</c:v>
                </c:pt>
                <c:pt idx="963">
                  <c:v>117.70663760424563</c:v>
                </c:pt>
                <c:pt idx="964">
                  <c:v>117.70663760424563</c:v>
                </c:pt>
                <c:pt idx="965">
                  <c:v>117.70663760424563</c:v>
                </c:pt>
                <c:pt idx="966">
                  <c:v>117.70663760424563</c:v>
                </c:pt>
                <c:pt idx="967">
                  <c:v>117.70663760424563</c:v>
                </c:pt>
                <c:pt idx="968">
                  <c:v>117.70663760424563</c:v>
                </c:pt>
                <c:pt idx="969">
                  <c:v>117.70663760424563</c:v>
                </c:pt>
                <c:pt idx="970">
                  <c:v>117.70663760424563</c:v>
                </c:pt>
                <c:pt idx="971">
                  <c:v>117.70663760424563</c:v>
                </c:pt>
                <c:pt idx="972">
                  <c:v>117.70663760424563</c:v>
                </c:pt>
                <c:pt idx="973">
                  <c:v>117.70663760424563</c:v>
                </c:pt>
                <c:pt idx="974">
                  <c:v>117.70663760424563</c:v>
                </c:pt>
                <c:pt idx="975">
                  <c:v>117.70663760424563</c:v>
                </c:pt>
                <c:pt idx="976">
                  <c:v>117.70663760424563</c:v>
                </c:pt>
                <c:pt idx="977">
                  <c:v>117.70663760424563</c:v>
                </c:pt>
                <c:pt idx="978">
                  <c:v>117.70663760424563</c:v>
                </c:pt>
                <c:pt idx="979">
                  <c:v>117.70663760424563</c:v>
                </c:pt>
                <c:pt idx="980">
                  <c:v>117.70663760424563</c:v>
                </c:pt>
                <c:pt idx="981">
                  <c:v>117.70663760424563</c:v>
                </c:pt>
                <c:pt idx="982">
                  <c:v>117.70663760424563</c:v>
                </c:pt>
                <c:pt idx="983">
                  <c:v>117.70663760424563</c:v>
                </c:pt>
                <c:pt idx="984">
                  <c:v>117.70663760424563</c:v>
                </c:pt>
                <c:pt idx="985">
                  <c:v>117.70663760424563</c:v>
                </c:pt>
                <c:pt idx="986">
                  <c:v>117.70663760424563</c:v>
                </c:pt>
                <c:pt idx="987">
                  <c:v>117.70663760424563</c:v>
                </c:pt>
                <c:pt idx="988">
                  <c:v>117.70663760424563</c:v>
                </c:pt>
                <c:pt idx="989">
                  <c:v>117.70663760424563</c:v>
                </c:pt>
                <c:pt idx="990">
                  <c:v>117.70663760424563</c:v>
                </c:pt>
                <c:pt idx="991">
                  <c:v>117.70663760424563</c:v>
                </c:pt>
                <c:pt idx="992">
                  <c:v>117.70663760424563</c:v>
                </c:pt>
                <c:pt idx="993">
                  <c:v>117.70663760424563</c:v>
                </c:pt>
                <c:pt idx="994">
                  <c:v>117.70663760424563</c:v>
                </c:pt>
                <c:pt idx="995">
                  <c:v>117.70663760424563</c:v>
                </c:pt>
                <c:pt idx="996">
                  <c:v>117.70663760424563</c:v>
                </c:pt>
                <c:pt idx="997">
                  <c:v>117.70663760424563</c:v>
                </c:pt>
                <c:pt idx="998">
                  <c:v>117.70663760424563</c:v>
                </c:pt>
                <c:pt idx="999">
                  <c:v>117.70663760424563</c:v>
                </c:pt>
                <c:pt idx="1000">
                  <c:v>117.70663760424563</c:v>
                </c:pt>
                <c:pt idx="1001">
                  <c:v>117.70663760424563</c:v>
                </c:pt>
                <c:pt idx="1002">
                  <c:v>117.70663760424563</c:v>
                </c:pt>
                <c:pt idx="1003">
                  <c:v>117.70663760424563</c:v>
                </c:pt>
                <c:pt idx="1004">
                  <c:v>117.70663760424563</c:v>
                </c:pt>
                <c:pt idx="1005">
                  <c:v>117.70663760424563</c:v>
                </c:pt>
                <c:pt idx="1006">
                  <c:v>117.70663760424563</c:v>
                </c:pt>
                <c:pt idx="1007">
                  <c:v>117.70663760424563</c:v>
                </c:pt>
                <c:pt idx="1008">
                  <c:v>117.70663760424563</c:v>
                </c:pt>
                <c:pt idx="1009">
                  <c:v>117.70663760424563</c:v>
                </c:pt>
                <c:pt idx="1010">
                  <c:v>117.70663760424563</c:v>
                </c:pt>
                <c:pt idx="1011">
                  <c:v>117.70663760424563</c:v>
                </c:pt>
                <c:pt idx="1012">
                  <c:v>117.70663760424563</c:v>
                </c:pt>
                <c:pt idx="1013">
                  <c:v>117.70663760424563</c:v>
                </c:pt>
                <c:pt idx="1014">
                  <c:v>117.70663760424563</c:v>
                </c:pt>
                <c:pt idx="1015">
                  <c:v>117.70663760424563</c:v>
                </c:pt>
                <c:pt idx="1016">
                  <c:v>117.70663760424563</c:v>
                </c:pt>
                <c:pt idx="1017">
                  <c:v>117.70663760424563</c:v>
                </c:pt>
                <c:pt idx="1018">
                  <c:v>117.70663760424563</c:v>
                </c:pt>
                <c:pt idx="1019">
                  <c:v>117.70663760424563</c:v>
                </c:pt>
                <c:pt idx="1020">
                  <c:v>117.70663760424563</c:v>
                </c:pt>
                <c:pt idx="1021">
                  <c:v>117.70663760424563</c:v>
                </c:pt>
                <c:pt idx="1022">
                  <c:v>117.70663760424563</c:v>
                </c:pt>
                <c:pt idx="1023">
                  <c:v>117.70663760424563</c:v>
                </c:pt>
                <c:pt idx="1024">
                  <c:v>117.70663760424563</c:v>
                </c:pt>
                <c:pt idx="1025">
                  <c:v>117.70663760424563</c:v>
                </c:pt>
                <c:pt idx="1026">
                  <c:v>117.70663760424563</c:v>
                </c:pt>
                <c:pt idx="1027">
                  <c:v>117.70663760424563</c:v>
                </c:pt>
                <c:pt idx="1028">
                  <c:v>117.70663760424563</c:v>
                </c:pt>
                <c:pt idx="1029">
                  <c:v>117.70663760424563</c:v>
                </c:pt>
                <c:pt idx="1030">
                  <c:v>117.70663760424563</c:v>
                </c:pt>
                <c:pt idx="1031">
                  <c:v>117.70663760424563</c:v>
                </c:pt>
                <c:pt idx="1032">
                  <c:v>117.70663760424563</c:v>
                </c:pt>
                <c:pt idx="1033">
                  <c:v>117.70663760424563</c:v>
                </c:pt>
                <c:pt idx="1034">
                  <c:v>117.70663760424563</c:v>
                </c:pt>
                <c:pt idx="1035">
                  <c:v>117.70663760424563</c:v>
                </c:pt>
                <c:pt idx="1036">
                  <c:v>117.70663760424563</c:v>
                </c:pt>
                <c:pt idx="1037">
                  <c:v>117.70663760424563</c:v>
                </c:pt>
                <c:pt idx="1038">
                  <c:v>117.70663760424563</c:v>
                </c:pt>
                <c:pt idx="1039">
                  <c:v>117.70663760424563</c:v>
                </c:pt>
                <c:pt idx="1040">
                  <c:v>117.70663760424563</c:v>
                </c:pt>
                <c:pt idx="1041">
                  <c:v>117.70663760424563</c:v>
                </c:pt>
                <c:pt idx="1042">
                  <c:v>117.70663760424563</c:v>
                </c:pt>
                <c:pt idx="1043">
                  <c:v>117.70663760424563</c:v>
                </c:pt>
                <c:pt idx="1044">
                  <c:v>117.70663760424563</c:v>
                </c:pt>
                <c:pt idx="1045">
                  <c:v>117.70663760424563</c:v>
                </c:pt>
                <c:pt idx="1046">
                  <c:v>117.70663760424563</c:v>
                </c:pt>
                <c:pt idx="1047">
                  <c:v>117.70663760424563</c:v>
                </c:pt>
                <c:pt idx="1048">
                  <c:v>117.70663760424563</c:v>
                </c:pt>
                <c:pt idx="1049">
                  <c:v>117.70663760424563</c:v>
                </c:pt>
                <c:pt idx="1050">
                  <c:v>117.70663760424563</c:v>
                </c:pt>
                <c:pt idx="1051">
                  <c:v>117.70663760424563</c:v>
                </c:pt>
                <c:pt idx="1052">
                  <c:v>117.70663760424563</c:v>
                </c:pt>
                <c:pt idx="1053">
                  <c:v>117.70663760424563</c:v>
                </c:pt>
                <c:pt idx="1054">
                  <c:v>117.70663760424563</c:v>
                </c:pt>
                <c:pt idx="1055">
                  <c:v>117.70663760424563</c:v>
                </c:pt>
                <c:pt idx="1056">
                  <c:v>117.70663760424563</c:v>
                </c:pt>
                <c:pt idx="1057">
                  <c:v>117.70663760424563</c:v>
                </c:pt>
                <c:pt idx="1058">
                  <c:v>117.70663760424563</c:v>
                </c:pt>
                <c:pt idx="1059">
                  <c:v>117.70663760424563</c:v>
                </c:pt>
                <c:pt idx="1060">
                  <c:v>117.70663760424563</c:v>
                </c:pt>
                <c:pt idx="1061">
                  <c:v>117.70663760424563</c:v>
                </c:pt>
                <c:pt idx="1062">
                  <c:v>117.70663760424563</c:v>
                </c:pt>
                <c:pt idx="1063">
                  <c:v>117.70663760424563</c:v>
                </c:pt>
                <c:pt idx="1064">
                  <c:v>117.70663760424563</c:v>
                </c:pt>
                <c:pt idx="1065">
                  <c:v>117.70663760424563</c:v>
                </c:pt>
                <c:pt idx="1066">
                  <c:v>117.70663760424563</c:v>
                </c:pt>
                <c:pt idx="1067">
                  <c:v>117.70663760424563</c:v>
                </c:pt>
                <c:pt idx="1068">
                  <c:v>117.70663760424563</c:v>
                </c:pt>
                <c:pt idx="1069">
                  <c:v>117.70663760424563</c:v>
                </c:pt>
                <c:pt idx="1070">
                  <c:v>117.70663760424563</c:v>
                </c:pt>
                <c:pt idx="1071">
                  <c:v>117.70663760424563</c:v>
                </c:pt>
                <c:pt idx="1072">
                  <c:v>117.70663760424563</c:v>
                </c:pt>
                <c:pt idx="1073">
                  <c:v>117.70663760424563</c:v>
                </c:pt>
                <c:pt idx="1074">
                  <c:v>117.70663760424563</c:v>
                </c:pt>
                <c:pt idx="1075">
                  <c:v>117.70663760424563</c:v>
                </c:pt>
                <c:pt idx="1076">
                  <c:v>117.70663760424563</c:v>
                </c:pt>
                <c:pt idx="1077">
                  <c:v>117.70663760424563</c:v>
                </c:pt>
                <c:pt idx="1078">
                  <c:v>117.70663760424563</c:v>
                </c:pt>
                <c:pt idx="1079">
                  <c:v>117.70663760424563</c:v>
                </c:pt>
                <c:pt idx="1080">
                  <c:v>117.70663760424563</c:v>
                </c:pt>
                <c:pt idx="1081">
                  <c:v>117.70663760424563</c:v>
                </c:pt>
                <c:pt idx="1082">
                  <c:v>117.70663760424563</c:v>
                </c:pt>
                <c:pt idx="1083">
                  <c:v>117.70663760424563</c:v>
                </c:pt>
                <c:pt idx="1084">
                  <c:v>117.70663760424563</c:v>
                </c:pt>
                <c:pt idx="1085">
                  <c:v>117.70663760424563</c:v>
                </c:pt>
                <c:pt idx="1086">
                  <c:v>117.70663760424563</c:v>
                </c:pt>
                <c:pt idx="1087">
                  <c:v>117.70663760424563</c:v>
                </c:pt>
                <c:pt idx="1088">
                  <c:v>117.70663760424563</c:v>
                </c:pt>
                <c:pt idx="1089">
                  <c:v>117.70663760424563</c:v>
                </c:pt>
                <c:pt idx="1090">
                  <c:v>117.70663760424563</c:v>
                </c:pt>
                <c:pt idx="1091">
                  <c:v>117.70663760424563</c:v>
                </c:pt>
                <c:pt idx="1092">
                  <c:v>117.70663760424563</c:v>
                </c:pt>
                <c:pt idx="1093">
                  <c:v>117.70663760424563</c:v>
                </c:pt>
                <c:pt idx="1094">
                  <c:v>117.70663760424563</c:v>
                </c:pt>
                <c:pt idx="1095">
                  <c:v>117.70663760424563</c:v>
                </c:pt>
                <c:pt idx="1096">
                  <c:v>117.70663760424563</c:v>
                </c:pt>
                <c:pt idx="1097">
                  <c:v>117.70663760424563</c:v>
                </c:pt>
                <c:pt idx="1098">
                  <c:v>117.70663760424563</c:v>
                </c:pt>
                <c:pt idx="1099">
                  <c:v>117.70663760424563</c:v>
                </c:pt>
                <c:pt idx="1100">
                  <c:v>117.70663760424563</c:v>
                </c:pt>
                <c:pt idx="1101">
                  <c:v>117.70663760424563</c:v>
                </c:pt>
                <c:pt idx="1102">
                  <c:v>117.70663760424563</c:v>
                </c:pt>
                <c:pt idx="1103">
                  <c:v>117.70663760424563</c:v>
                </c:pt>
                <c:pt idx="1104">
                  <c:v>117.70663760424563</c:v>
                </c:pt>
                <c:pt idx="1105">
                  <c:v>117.70663760424563</c:v>
                </c:pt>
                <c:pt idx="1106">
                  <c:v>117.70663760424563</c:v>
                </c:pt>
                <c:pt idx="1107">
                  <c:v>117.70663760424563</c:v>
                </c:pt>
                <c:pt idx="1108">
                  <c:v>117.70663760424563</c:v>
                </c:pt>
                <c:pt idx="1109">
                  <c:v>117.70663760424563</c:v>
                </c:pt>
                <c:pt idx="1110">
                  <c:v>117.70663760424563</c:v>
                </c:pt>
                <c:pt idx="1111">
                  <c:v>117.70663760424563</c:v>
                </c:pt>
                <c:pt idx="1112">
                  <c:v>117.70663760424563</c:v>
                </c:pt>
                <c:pt idx="1113">
                  <c:v>117.70663760424563</c:v>
                </c:pt>
                <c:pt idx="1114">
                  <c:v>117.70663760424563</c:v>
                </c:pt>
                <c:pt idx="1115">
                  <c:v>117.70663760424563</c:v>
                </c:pt>
                <c:pt idx="1116">
                  <c:v>117.70663760424563</c:v>
                </c:pt>
                <c:pt idx="1117">
                  <c:v>117.70663760424563</c:v>
                </c:pt>
                <c:pt idx="1118">
                  <c:v>117.70663760424563</c:v>
                </c:pt>
                <c:pt idx="1119">
                  <c:v>117.70663760424563</c:v>
                </c:pt>
                <c:pt idx="1120">
                  <c:v>117.70663760424563</c:v>
                </c:pt>
                <c:pt idx="1121">
                  <c:v>117.70663760424563</c:v>
                </c:pt>
                <c:pt idx="1122">
                  <c:v>117.70663760424563</c:v>
                </c:pt>
                <c:pt idx="1123">
                  <c:v>117.70663760424563</c:v>
                </c:pt>
                <c:pt idx="1124">
                  <c:v>117.70663760424563</c:v>
                </c:pt>
                <c:pt idx="1125">
                  <c:v>117.70663760424563</c:v>
                </c:pt>
                <c:pt idx="1126">
                  <c:v>117.70663760424563</c:v>
                </c:pt>
                <c:pt idx="1127">
                  <c:v>117.70663760424563</c:v>
                </c:pt>
                <c:pt idx="1128">
                  <c:v>117.70663760424563</c:v>
                </c:pt>
                <c:pt idx="1129">
                  <c:v>117.70663760424563</c:v>
                </c:pt>
                <c:pt idx="1130">
                  <c:v>117.70663760424563</c:v>
                </c:pt>
                <c:pt idx="1131">
                  <c:v>117.70663760424563</c:v>
                </c:pt>
                <c:pt idx="1132">
                  <c:v>117.70663760424563</c:v>
                </c:pt>
                <c:pt idx="1133">
                  <c:v>117.70663760424563</c:v>
                </c:pt>
                <c:pt idx="1134">
                  <c:v>117.70663760424563</c:v>
                </c:pt>
                <c:pt idx="1135">
                  <c:v>117.70663760424563</c:v>
                </c:pt>
                <c:pt idx="1136">
                  <c:v>117.70663760424563</c:v>
                </c:pt>
                <c:pt idx="1137">
                  <c:v>117.70663760424563</c:v>
                </c:pt>
                <c:pt idx="1138">
                  <c:v>117.70663760424563</c:v>
                </c:pt>
                <c:pt idx="1139">
                  <c:v>117.70663760424563</c:v>
                </c:pt>
                <c:pt idx="1140">
                  <c:v>117.70663760424563</c:v>
                </c:pt>
                <c:pt idx="1141">
                  <c:v>117.70663760424563</c:v>
                </c:pt>
                <c:pt idx="1142">
                  <c:v>117.70663760424563</c:v>
                </c:pt>
                <c:pt idx="1143">
                  <c:v>117.70663760424563</c:v>
                </c:pt>
                <c:pt idx="1144">
                  <c:v>117.70663760424563</c:v>
                </c:pt>
                <c:pt idx="1145">
                  <c:v>117.70663760424563</c:v>
                </c:pt>
                <c:pt idx="1146">
                  <c:v>117.70663760424563</c:v>
                </c:pt>
                <c:pt idx="1147">
                  <c:v>117.70663760424563</c:v>
                </c:pt>
                <c:pt idx="1148">
                  <c:v>117.70663760424563</c:v>
                </c:pt>
                <c:pt idx="1149">
                  <c:v>117.70663760424563</c:v>
                </c:pt>
                <c:pt idx="1150">
                  <c:v>117.70663760424563</c:v>
                </c:pt>
                <c:pt idx="1151">
                  <c:v>117.70663760424563</c:v>
                </c:pt>
                <c:pt idx="1152">
                  <c:v>117.70663760424563</c:v>
                </c:pt>
                <c:pt idx="1153">
                  <c:v>117.70663760424563</c:v>
                </c:pt>
                <c:pt idx="1154">
                  <c:v>117.70663760424563</c:v>
                </c:pt>
                <c:pt idx="1155">
                  <c:v>117.70663760424563</c:v>
                </c:pt>
                <c:pt idx="1156">
                  <c:v>117.70663760424563</c:v>
                </c:pt>
                <c:pt idx="1157">
                  <c:v>117.70663760424563</c:v>
                </c:pt>
                <c:pt idx="1158">
                  <c:v>117.70663760424563</c:v>
                </c:pt>
                <c:pt idx="1159">
                  <c:v>117.70663760424563</c:v>
                </c:pt>
                <c:pt idx="1160">
                  <c:v>117.70663760424563</c:v>
                </c:pt>
                <c:pt idx="1161">
                  <c:v>117.70663760424563</c:v>
                </c:pt>
                <c:pt idx="1162">
                  <c:v>117.70663760424563</c:v>
                </c:pt>
                <c:pt idx="1163">
                  <c:v>117.70663760424563</c:v>
                </c:pt>
                <c:pt idx="1164">
                  <c:v>117.70663760424563</c:v>
                </c:pt>
                <c:pt idx="1165">
                  <c:v>117.70663760424563</c:v>
                </c:pt>
                <c:pt idx="1166">
                  <c:v>117.70663760424563</c:v>
                </c:pt>
                <c:pt idx="1167">
                  <c:v>117.70663760424563</c:v>
                </c:pt>
                <c:pt idx="1168">
                  <c:v>117.70663760424563</c:v>
                </c:pt>
                <c:pt idx="1169">
                  <c:v>117.70663760424563</c:v>
                </c:pt>
                <c:pt idx="1170">
                  <c:v>117.70663760424563</c:v>
                </c:pt>
                <c:pt idx="1171">
                  <c:v>117.70663760424563</c:v>
                </c:pt>
                <c:pt idx="1172">
                  <c:v>117.70663760424563</c:v>
                </c:pt>
                <c:pt idx="1173">
                  <c:v>117.70663760424563</c:v>
                </c:pt>
                <c:pt idx="1174">
                  <c:v>117.70663760424563</c:v>
                </c:pt>
                <c:pt idx="1175">
                  <c:v>117.70663760424563</c:v>
                </c:pt>
                <c:pt idx="1176">
                  <c:v>117.70663760424563</c:v>
                </c:pt>
                <c:pt idx="1177">
                  <c:v>117.70663760424563</c:v>
                </c:pt>
                <c:pt idx="1178">
                  <c:v>117.70663760424563</c:v>
                </c:pt>
                <c:pt idx="1179">
                  <c:v>117.70663760424563</c:v>
                </c:pt>
                <c:pt idx="1180">
                  <c:v>117.70663760424563</c:v>
                </c:pt>
                <c:pt idx="1181">
                  <c:v>117.70663760424563</c:v>
                </c:pt>
                <c:pt idx="1182">
                  <c:v>117.70663760424563</c:v>
                </c:pt>
                <c:pt idx="1183">
                  <c:v>117.70663760424563</c:v>
                </c:pt>
                <c:pt idx="1184">
                  <c:v>117.70663760424563</c:v>
                </c:pt>
                <c:pt idx="1185">
                  <c:v>117.70663760424563</c:v>
                </c:pt>
                <c:pt idx="1186">
                  <c:v>117.70663760424563</c:v>
                </c:pt>
                <c:pt idx="1187">
                  <c:v>117.70663760424563</c:v>
                </c:pt>
                <c:pt idx="1188">
                  <c:v>117.70663760424563</c:v>
                </c:pt>
                <c:pt idx="1189">
                  <c:v>117.70663760424563</c:v>
                </c:pt>
                <c:pt idx="1190">
                  <c:v>117.70663760424563</c:v>
                </c:pt>
                <c:pt idx="1191">
                  <c:v>117.70663760424563</c:v>
                </c:pt>
                <c:pt idx="1192">
                  <c:v>117.70663760424563</c:v>
                </c:pt>
                <c:pt idx="1193">
                  <c:v>117.70663760424563</c:v>
                </c:pt>
                <c:pt idx="1194">
                  <c:v>117.70663760424563</c:v>
                </c:pt>
                <c:pt idx="1195">
                  <c:v>117.70663760424563</c:v>
                </c:pt>
                <c:pt idx="1196">
                  <c:v>117.70663760424563</c:v>
                </c:pt>
                <c:pt idx="1197">
                  <c:v>117.70663760424563</c:v>
                </c:pt>
                <c:pt idx="1198">
                  <c:v>117.70663760424563</c:v>
                </c:pt>
                <c:pt idx="1199">
                  <c:v>117.70663760424563</c:v>
                </c:pt>
                <c:pt idx="1200">
                  <c:v>117.70663760424563</c:v>
                </c:pt>
                <c:pt idx="1201">
                  <c:v>117.70663760424563</c:v>
                </c:pt>
                <c:pt idx="1202">
                  <c:v>117.70663760424563</c:v>
                </c:pt>
                <c:pt idx="1203">
                  <c:v>117.70663760424563</c:v>
                </c:pt>
                <c:pt idx="1204">
                  <c:v>117.70663760424563</c:v>
                </c:pt>
                <c:pt idx="1205">
                  <c:v>117.70663760424563</c:v>
                </c:pt>
                <c:pt idx="1206">
                  <c:v>117.70663760424563</c:v>
                </c:pt>
                <c:pt idx="1207">
                  <c:v>117.70663760424563</c:v>
                </c:pt>
                <c:pt idx="1208">
                  <c:v>117.70663760424563</c:v>
                </c:pt>
                <c:pt idx="1209">
                  <c:v>117.70663760424563</c:v>
                </c:pt>
                <c:pt idx="1210">
                  <c:v>117.70663760424563</c:v>
                </c:pt>
                <c:pt idx="1211">
                  <c:v>117.70663760424563</c:v>
                </c:pt>
                <c:pt idx="1212">
                  <c:v>117.70663760424563</c:v>
                </c:pt>
                <c:pt idx="1213">
                  <c:v>117.70663760424563</c:v>
                </c:pt>
                <c:pt idx="1214">
                  <c:v>117.70663760424563</c:v>
                </c:pt>
                <c:pt idx="1215">
                  <c:v>117.70663760424563</c:v>
                </c:pt>
                <c:pt idx="1216">
                  <c:v>117.70663760424563</c:v>
                </c:pt>
                <c:pt idx="1217">
                  <c:v>117.70663760424563</c:v>
                </c:pt>
                <c:pt idx="1218">
                  <c:v>117.70663760424563</c:v>
                </c:pt>
                <c:pt idx="1219">
                  <c:v>117.70663760424563</c:v>
                </c:pt>
                <c:pt idx="1220">
                  <c:v>117.70663760424563</c:v>
                </c:pt>
                <c:pt idx="1221">
                  <c:v>117.70663760424563</c:v>
                </c:pt>
                <c:pt idx="1222">
                  <c:v>117.70663760424563</c:v>
                </c:pt>
                <c:pt idx="1223">
                  <c:v>117.70663760424563</c:v>
                </c:pt>
                <c:pt idx="1224">
                  <c:v>117.70663760424563</c:v>
                </c:pt>
                <c:pt idx="1225">
                  <c:v>117.70663760424563</c:v>
                </c:pt>
                <c:pt idx="1226">
                  <c:v>117.70663760424563</c:v>
                </c:pt>
                <c:pt idx="1227">
                  <c:v>117.70663760424563</c:v>
                </c:pt>
                <c:pt idx="1228">
                  <c:v>117.70663760424563</c:v>
                </c:pt>
                <c:pt idx="1229">
                  <c:v>117.70663760424563</c:v>
                </c:pt>
                <c:pt idx="1230">
                  <c:v>117.70663760424563</c:v>
                </c:pt>
                <c:pt idx="1231">
                  <c:v>117.70663760424563</c:v>
                </c:pt>
                <c:pt idx="1232">
                  <c:v>117.70663760424563</c:v>
                </c:pt>
                <c:pt idx="1233">
                  <c:v>117.70663760424563</c:v>
                </c:pt>
                <c:pt idx="1234">
                  <c:v>117.70663760424563</c:v>
                </c:pt>
                <c:pt idx="1235">
                  <c:v>117.70663760424563</c:v>
                </c:pt>
                <c:pt idx="1236">
                  <c:v>117.70663760424563</c:v>
                </c:pt>
                <c:pt idx="1237">
                  <c:v>117.70663760424563</c:v>
                </c:pt>
                <c:pt idx="1238">
                  <c:v>117.70663760424563</c:v>
                </c:pt>
                <c:pt idx="1239">
                  <c:v>117.70663760424563</c:v>
                </c:pt>
                <c:pt idx="1240">
                  <c:v>117.70663760424563</c:v>
                </c:pt>
                <c:pt idx="1241">
                  <c:v>117.70663760424563</c:v>
                </c:pt>
                <c:pt idx="1242">
                  <c:v>117.70663760424563</c:v>
                </c:pt>
                <c:pt idx="1243">
                  <c:v>117.70663760424563</c:v>
                </c:pt>
                <c:pt idx="1244">
                  <c:v>117.70663760424563</c:v>
                </c:pt>
                <c:pt idx="1245">
                  <c:v>117.70663760424563</c:v>
                </c:pt>
                <c:pt idx="1246">
                  <c:v>117.70663760424563</c:v>
                </c:pt>
                <c:pt idx="1247">
                  <c:v>117.70663760424563</c:v>
                </c:pt>
                <c:pt idx="1248">
                  <c:v>117.70663760424563</c:v>
                </c:pt>
                <c:pt idx="1249">
                  <c:v>117.70663760424563</c:v>
                </c:pt>
                <c:pt idx="1250">
                  <c:v>117.70663760424563</c:v>
                </c:pt>
                <c:pt idx="1251">
                  <c:v>117.70663760424563</c:v>
                </c:pt>
                <c:pt idx="1252">
                  <c:v>117.70663760424563</c:v>
                </c:pt>
                <c:pt idx="1253">
                  <c:v>117.70663760424563</c:v>
                </c:pt>
                <c:pt idx="1254">
                  <c:v>117.70663760424563</c:v>
                </c:pt>
                <c:pt idx="1255">
                  <c:v>117.70663760424563</c:v>
                </c:pt>
                <c:pt idx="1256">
                  <c:v>117.70663760424563</c:v>
                </c:pt>
                <c:pt idx="1257">
                  <c:v>117.70663760424563</c:v>
                </c:pt>
                <c:pt idx="1258">
                  <c:v>117.70663760424563</c:v>
                </c:pt>
                <c:pt idx="1259">
                  <c:v>117.70663760424563</c:v>
                </c:pt>
                <c:pt idx="1260">
                  <c:v>117.70663760424563</c:v>
                </c:pt>
                <c:pt idx="1261">
                  <c:v>117.70663760424563</c:v>
                </c:pt>
                <c:pt idx="1262">
                  <c:v>117.70663760424563</c:v>
                </c:pt>
                <c:pt idx="1263">
                  <c:v>117.70663760424563</c:v>
                </c:pt>
                <c:pt idx="1264">
                  <c:v>117.70663760424563</c:v>
                </c:pt>
                <c:pt idx="1265">
                  <c:v>117.70663760424563</c:v>
                </c:pt>
                <c:pt idx="1266">
                  <c:v>117.70663760424563</c:v>
                </c:pt>
                <c:pt idx="1267">
                  <c:v>117.70663760424563</c:v>
                </c:pt>
                <c:pt idx="1268">
                  <c:v>117.70663760424563</c:v>
                </c:pt>
                <c:pt idx="1269">
                  <c:v>117.70663760424563</c:v>
                </c:pt>
                <c:pt idx="1270">
                  <c:v>117.70663760424563</c:v>
                </c:pt>
                <c:pt idx="1271">
                  <c:v>117.70663760424563</c:v>
                </c:pt>
                <c:pt idx="1272">
                  <c:v>117.70663760424563</c:v>
                </c:pt>
                <c:pt idx="1273">
                  <c:v>117.70663760424563</c:v>
                </c:pt>
                <c:pt idx="1274">
                  <c:v>117.70663760424563</c:v>
                </c:pt>
                <c:pt idx="1275">
                  <c:v>117.70663760424563</c:v>
                </c:pt>
                <c:pt idx="1276">
                  <c:v>117.70663760424563</c:v>
                </c:pt>
                <c:pt idx="1277">
                  <c:v>117.70663760424563</c:v>
                </c:pt>
                <c:pt idx="1278">
                  <c:v>117.70663760424563</c:v>
                </c:pt>
                <c:pt idx="1279">
                  <c:v>117.70663760424563</c:v>
                </c:pt>
                <c:pt idx="1280">
                  <c:v>117.70663760424563</c:v>
                </c:pt>
                <c:pt idx="1281">
                  <c:v>117.70663760424563</c:v>
                </c:pt>
                <c:pt idx="1282">
                  <c:v>117.70663760424563</c:v>
                </c:pt>
                <c:pt idx="1283">
                  <c:v>117.70663760424563</c:v>
                </c:pt>
                <c:pt idx="1284">
                  <c:v>117.70663760424563</c:v>
                </c:pt>
                <c:pt idx="1285">
                  <c:v>117.70663760424563</c:v>
                </c:pt>
                <c:pt idx="1286">
                  <c:v>117.70663760424563</c:v>
                </c:pt>
                <c:pt idx="1287">
                  <c:v>117.70663760424563</c:v>
                </c:pt>
                <c:pt idx="1288">
                  <c:v>117.70663760424563</c:v>
                </c:pt>
                <c:pt idx="1289">
                  <c:v>117.70663760424563</c:v>
                </c:pt>
                <c:pt idx="1290">
                  <c:v>117.70663760424563</c:v>
                </c:pt>
                <c:pt idx="1291">
                  <c:v>117.70663760424563</c:v>
                </c:pt>
                <c:pt idx="1292">
                  <c:v>117.70663760424563</c:v>
                </c:pt>
                <c:pt idx="1293">
                  <c:v>117.70663760424563</c:v>
                </c:pt>
                <c:pt idx="1294">
                  <c:v>117.70663760424563</c:v>
                </c:pt>
                <c:pt idx="1295">
                  <c:v>117.70663760424563</c:v>
                </c:pt>
                <c:pt idx="1296">
                  <c:v>117.70663760424563</c:v>
                </c:pt>
                <c:pt idx="1297">
                  <c:v>117.70663760424563</c:v>
                </c:pt>
                <c:pt idx="1298">
                  <c:v>117.70663760424563</c:v>
                </c:pt>
                <c:pt idx="1299">
                  <c:v>117.70663760424563</c:v>
                </c:pt>
                <c:pt idx="1300">
                  <c:v>117.70663760424563</c:v>
                </c:pt>
                <c:pt idx="1301">
                  <c:v>117.70663760424563</c:v>
                </c:pt>
                <c:pt idx="1302">
                  <c:v>117.70663760424563</c:v>
                </c:pt>
                <c:pt idx="1303">
                  <c:v>117.70663760424563</c:v>
                </c:pt>
                <c:pt idx="1304">
                  <c:v>117.70663760424563</c:v>
                </c:pt>
                <c:pt idx="1305">
                  <c:v>117.70663760424563</c:v>
                </c:pt>
                <c:pt idx="1306">
                  <c:v>117.70663760424563</c:v>
                </c:pt>
                <c:pt idx="1307">
                  <c:v>117.70663760424563</c:v>
                </c:pt>
                <c:pt idx="1308">
                  <c:v>117.70663760424563</c:v>
                </c:pt>
                <c:pt idx="1309">
                  <c:v>117.70663760424563</c:v>
                </c:pt>
                <c:pt idx="1310">
                  <c:v>117.70663760424563</c:v>
                </c:pt>
                <c:pt idx="1311">
                  <c:v>117.70663760424563</c:v>
                </c:pt>
                <c:pt idx="1312">
                  <c:v>117.70663760424563</c:v>
                </c:pt>
                <c:pt idx="1313">
                  <c:v>117.70663760424563</c:v>
                </c:pt>
                <c:pt idx="1314">
                  <c:v>117.70663760424563</c:v>
                </c:pt>
                <c:pt idx="1315">
                  <c:v>117.70663760424563</c:v>
                </c:pt>
                <c:pt idx="1316">
                  <c:v>117.70663760424563</c:v>
                </c:pt>
                <c:pt idx="1317">
                  <c:v>117.70663760424563</c:v>
                </c:pt>
                <c:pt idx="1318">
                  <c:v>117.70663760424563</c:v>
                </c:pt>
              </c:numCache>
            </c:numRef>
          </c:val>
          <c:smooth val="0"/>
          <c:extLst>
            <c:ext xmlns:c16="http://schemas.microsoft.com/office/drawing/2014/chart" uri="{C3380CC4-5D6E-409C-BE32-E72D297353CC}">
              <c16:uniqueId val="{00000004-1C30-4C68-BDA3-720F2AE73D33}"/>
            </c:ext>
          </c:extLst>
        </c:ser>
        <c:dLbls>
          <c:showLegendKey val="0"/>
          <c:showVal val="0"/>
          <c:showCatName val="0"/>
          <c:showSerName val="0"/>
          <c:showPercent val="0"/>
          <c:showBubbleSize val="0"/>
        </c:dLbls>
        <c:smooth val="0"/>
        <c:axId val="1127272456"/>
        <c:axId val="1127273176"/>
      </c:lineChart>
      <c:dateAx>
        <c:axId val="1127272456"/>
        <c:scaling>
          <c:orientation val="minMax"/>
          <c:min val="36891"/>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127273176"/>
        <c:crosses val="autoZero"/>
        <c:auto val="1"/>
        <c:lblOffset val="100"/>
        <c:baseTimeUnit val="days"/>
        <c:majorUnit val="1"/>
        <c:majorTimeUnit val="years"/>
      </c:dateAx>
      <c:valAx>
        <c:axId val="1127273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r>
                  <a:rPr lang="en-US" b="1"/>
                  <a:t>Yield Spread [bp]</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127272456"/>
        <c:crosses val="autoZero"/>
        <c:crossBetween val="between"/>
      </c:valAx>
      <c:spPr>
        <a:solidFill>
          <a:schemeClr val="bg1"/>
        </a:solidFill>
        <a:ln>
          <a:noFill/>
        </a:ln>
        <a:effectLst/>
      </c:spPr>
    </c:plotArea>
    <c:legend>
      <c:legendPos val="b"/>
      <c:layout>
        <c:manualLayout>
          <c:xMode val="edge"/>
          <c:yMode val="edge"/>
          <c:x val="5.5718070699012114E-2"/>
          <c:y val="0.89252795965242582"/>
          <c:w val="0.67141663228495563"/>
          <c:h val="8.897529989101327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900">
          <a:solidFill>
            <a:schemeClr val="tx1"/>
          </a:solidFill>
          <a:latin typeface="Arial Narrow" panose="020B060602020203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1048302669737"/>
          <c:y val="7.6274404022985201E-2"/>
          <c:w val="0.82600581808895446"/>
          <c:h val="0.77678756547038685"/>
        </c:manualLayout>
      </c:layout>
      <c:barChart>
        <c:barDir val="col"/>
        <c:grouping val="clustered"/>
        <c:varyColors val="0"/>
        <c:ser>
          <c:idx val="0"/>
          <c:order val="0"/>
          <c:tx>
            <c:strRef>
              <c:f>Sheet1!$B$1</c:f>
              <c:strCache>
                <c:ptCount val="1"/>
                <c:pt idx="0">
                  <c:v>Core Plus ETF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ABS</c:v>
                </c:pt>
                <c:pt idx="2">
                  <c:v>CMBS</c:v>
                </c:pt>
                <c:pt idx="3">
                  <c:v>Non-Agency MBS</c:v>
                </c:pt>
              </c:strCache>
            </c:strRef>
          </c:cat>
          <c:val>
            <c:numRef>
              <c:f>Sheet1!$B$2:$B$5</c:f>
              <c:numCache>
                <c:formatCode>0.0</c:formatCode>
                <c:ptCount val="4"/>
                <c:pt idx="0">
                  <c:v>9.8583999999999996</c:v>
                </c:pt>
                <c:pt idx="1">
                  <c:v>5.0297000000000001</c:v>
                </c:pt>
                <c:pt idx="2">
                  <c:v>2.3584999999999998</c:v>
                </c:pt>
                <c:pt idx="3">
                  <c:v>2.4702000000000002</c:v>
                </c:pt>
              </c:numCache>
            </c:numRef>
          </c:val>
          <c:extLst>
            <c:ext xmlns:c16="http://schemas.microsoft.com/office/drawing/2014/chart" uri="{C3380CC4-5D6E-409C-BE32-E72D297353CC}">
              <c16:uniqueId val="{00000000-AD80-4919-B782-523E84AA2F69}"/>
            </c:ext>
          </c:extLst>
        </c:ser>
        <c:ser>
          <c:idx val="1"/>
          <c:order val="1"/>
          <c:tx>
            <c:strRef>
              <c:f>Sheet1!$C$1</c:f>
              <c:strCache>
                <c:ptCount val="1"/>
                <c:pt idx="0">
                  <c:v>Core ETF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ABS</c:v>
                </c:pt>
                <c:pt idx="2">
                  <c:v>CMBS</c:v>
                </c:pt>
                <c:pt idx="3">
                  <c:v>Non-Agency MBS</c:v>
                </c:pt>
              </c:strCache>
            </c:strRef>
          </c:cat>
          <c:val>
            <c:numRef>
              <c:f>Sheet1!$C$2:$C$5</c:f>
              <c:numCache>
                <c:formatCode>0.0</c:formatCode>
                <c:ptCount val="4"/>
                <c:pt idx="0">
                  <c:v>14.1021</c:v>
                </c:pt>
                <c:pt idx="1">
                  <c:v>8.1933000000000007</c:v>
                </c:pt>
                <c:pt idx="2">
                  <c:v>3.5537999999999998</c:v>
                </c:pt>
                <c:pt idx="3">
                  <c:v>2.355</c:v>
                </c:pt>
              </c:numCache>
            </c:numRef>
          </c:val>
          <c:extLst>
            <c:ext xmlns:c16="http://schemas.microsoft.com/office/drawing/2014/chart" uri="{C3380CC4-5D6E-409C-BE32-E72D297353CC}">
              <c16:uniqueId val="{00000001-AD80-4919-B782-523E84AA2F69}"/>
            </c:ext>
          </c:extLst>
        </c:ser>
        <c:ser>
          <c:idx val="2"/>
          <c:order val="2"/>
          <c:tx>
            <c:strRef>
              <c:f>Sheet1!$D$1</c:f>
              <c:strCache>
                <c:ptCount val="1"/>
                <c:pt idx="0">
                  <c:v>US Aggregate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ABS</c:v>
                </c:pt>
                <c:pt idx="2">
                  <c:v>CMBS</c:v>
                </c:pt>
                <c:pt idx="3">
                  <c:v>Non-Agency MBS</c:v>
                </c:pt>
              </c:strCache>
            </c:strRef>
          </c:cat>
          <c:val>
            <c:numRef>
              <c:f>Sheet1!$D$2:$D$5</c:f>
              <c:numCache>
                <c:formatCode>0.0</c:formatCode>
                <c:ptCount val="4"/>
                <c:pt idx="0">
                  <c:v>1.8631</c:v>
                </c:pt>
                <c:pt idx="1">
                  <c:v>0.43109999999999998</c:v>
                </c:pt>
                <c:pt idx="2">
                  <c:v>1.4319999999999999</c:v>
                </c:pt>
                <c:pt idx="3">
                  <c:v>0</c:v>
                </c:pt>
              </c:numCache>
            </c:numRef>
          </c:val>
          <c:extLst>
            <c:ext xmlns:c16="http://schemas.microsoft.com/office/drawing/2014/chart" uri="{C3380CC4-5D6E-409C-BE32-E72D297353CC}">
              <c16:uniqueId val="{00000002-AD80-4919-B782-523E84AA2F69}"/>
            </c:ext>
          </c:extLst>
        </c:ser>
        <c:dLbls>
          <c:showLegendKey val="0"/>
          <c:showVal val="0"/>
          <c:showCatName val="0"/>
          <c:showSerName val="0"/>
          <c:showPercent val="0"/>
          <c:showBubbleSize val="0"/>
        </c:dLbls>
        <c:gapWidth val="100"/>
        <c:overlap val="-27"/>
        <c:axId val="1487732672"/>
        <c:axId val="1487733032"/>
      </c:barChart>
      <c:catAx>
        <c:axId val="148773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487733032"/>
        <c:crosses val="autoZero"/>
        <c:auto val="1"/>
        <c:lblAlgn val="ctr"/>
        <c:lblOffset val="100"/>
        <c:noMultiLvlLbl val="0"/>
      </c:catAx>
      <c:valAx>
        <c:axId val="1487733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r>
                  <a:rPr lang="en-US" dirty="0"/>
                  <a:t>Market Value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48773267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sz="900">
          <a:solidFill>
            <a:schemeClr val="tx1"/>
          </a:solidFill>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7152966823979"/>
          <c:y val="3.9683001841552622E-2"/>
          <c:w val="0.74430689219403134"/>
          <c:h val="0.79659530839895021"/>
        </c:manualLayout>
      </c:layout>
      <c:barChart>
        <c:barDir val="bar"/>
        <c:grouping val="clustered"/>
        <c:varyColors val="0"/>
        <c:ser>
          <c:idx val="2"/>
          <c:order val="0"/>
          <c:tx>
            <c:strRef>
              <c:f>Sheet1!$D$1</c:f>
              <c:strCache>
                <c:ptCount val="1"/>
                <c:pt idx="0">
                  <c:v>US Agg</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&lt;3</c:v>
                </c:pt>
                <c:pt idx="1">
                  <c:v>3-3.5</c:v>
                </c:pt>
                <c:pt idx="2">
                  <c:v>4-4.5</c:v>
                </c:pt>
                <c:pt idx="3">
                  <c:v>5-5.5</c:v>
                </c:pt>
                <c:pt idx="4">
                  <c:v>6-6.5</c:v>
                </c:pt>
                <c:pt idx="5">
                  <c:v>7+</c:v>
                </c:pt>
              </c:strCache>
            </c:strRef>
          </c:cat>
          <c:val>
            <c:numRef>
              <c:f>Sheet1!$D$2:$D$7</c:f>
              <c:numCache>
                <c:formatCode>#,##0.00</c:formatCode>
                <c:ptCount val="6"/>
                <c:pt idx="0">
                  <c:v>40.15</c:v>
                </c:pt>
                <c:pt idx="1">
                  <c:v>16.93</c:v>
                </c:pt>
                <c:pt idx="2">
                  <c:v>11.36</c:v>
                </c:pt>
                <c:pt idx="3">
                  <c:v>19.53</c:v>
                </c:pt>
                <c:pt idx="4">
                  <c:v>11.36</c:v>
                </c:pt>
                <c:pt idx="5">
                  <c:v>0.78</c:v>
                </c:pt>
              </c:numCache>
            </c:numRef>
          </c:val>
          <c:extLst>
            <c:ext xmlns:c16="http://schemas.microsoft.com/office/drawing/2014/chart" uri="{C3380CC4-5D6E-409C-BE32-E72D297353CC}">
              <c16:uniqueId val="{00000002-5D51-4BA7-B3B2-91773BF758FA}"/>
            </c:ext>
          </c:extLst>
        </c:ser>
        <c:ser>
          <c:idx val="1"/>
          <c:order val="1"/>
          <c:tx>
            <c:strRef>
              <c:f>Sheet1!$C$1</c:f>
              <c:strCache>
                <c:ptCount val="1"/>
                <c:pt idx="0">
                  <c:v>Core ETF</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&lt;3</c:v>
                </c:pt>
                <c:pt idx="1">
                  <c:v>3-3.5</c:v>
                </c:pt>
                <c:pt idx="2">
                  <c:v>4-4.5</c:v>
                </c:pt>
                <c:pt idx="3">
                  <c:v>5-5.5</c:v>
                </c:pt>
                <c:pt idx="4">
                  <c:v>6-6.5</c:v>
                </c:pt>
                <c:pt idx="5">
                  <c:v>7+</c:v>
                </c:pt>
              </c:strCache>
            </c:strRef>
          </c:cat>
          <c:val>
            <c:numRef>
              <c:f>Sheet1!$C$2:$C$7</c:f>
              <c:numCache>
                <c:formatCode>#,##0.00</c:formatCode>
                <c:ptCount val="6"/>
                <c:pt idx="0">
                  <c:v>14.37</c:v>
                </c:pt>
                <c:pt idx="1">
                  <c:v>26.93</c:v>
                </c:pt>
                <c:pt idx="2">
                  <c:v>33.18</c:v>
                </c:pt>
                <c:pt idx="3">
                  <c:v>25.52</c:v>
                </c:pt>
                <c:pt idx="4">
                  <c:v>0</c:v>
                </c:pt>
                <c:pt idx="5">
                  <c:v>0</c:v>
                </c:pt>
              </c:numCache>
            </c:numRef>
          </c:val>
          <c:extLst>
            <c:ext xmlns:c16="http://schemas.microsoft.com/office/drawing/2014/chart" uri="{C3380CC4-5D6E-409C-BE32-E72D297353CC}">
              <c16:uniqueId val="{00000001-5D51-4BA7-B3B2-91773BF758FA}"/>
            </c:ext>
          </c:extLst>
        </c:ser>
        <c:ser>
          <c:idx val="0"/>
          <c:order val="2"/>
          <c:tx>
            <c:strRef>
              <c:f>Sheet1!$B$1</c:f>
              <c:strCache>
                <c:ptCount val="1"/>
                <c:pt idx="0">
                  <c:v>Core Plus ETF</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&lt;3</c:v>
                </c:pt>
                <c:pt idx="1">
                  <c:v>3-3.5</c:v>
                </c:pt>
                <c:pt idx="2">
                  <c:v>4-4.5</c:v>
                </c:pt>
                <c:pt idx="3">
                  <c:v>5-5.5</c:v>
                </c:pt>
                <c:pt idx="4">
                  <c:v>6-6.5</c:v>
                </c:pt>
                <c:pt idx="5">
                  <c:v>7+</c:v>
                </c:pt>
              </c:strCache>
            </c:strRef>
          </c:cat>
          <c:val>
            <c:numRef>
              <c:f>Sheet1!$B$2:$B$7</c:f>
              <c:numCache>
                <c:formatCode>#,##0.00</c:formatCode>
                <c:ptCount val="6"/>
                <c:pt idx="0">
                  <c:v>11.63</c:v>
                </c:pt>
                <c:pt idx="1">
                  <c:v>29.47</c:v>
                </c:pt>
                <c:pt idx="2">
                  <c:v>32.270000000000003</c:v>
                </c:pt>
                <c:pt idx="3">
                  <c:v>26.23</c:v>
                </c:pt>
                <c:pt idx="4">
                  <c:v>0</c:v>
                </c:pt>
                <c:pt idx="5">
                  <c:v>3.1304744171369686E-5</c:v>
                </c:pt>
              </c:numCache>
            </c:numRef>
          </c:val>
          <c:extLst>
            <c:ext xmlns:c16="http://schemas.microsoft.com/office/drawing/2014/chart" uri="{C3380CC4-5D6E-409C-BE32-E72D297353CC}">
              <c16:uniqueId val="{00000000-5D51-4BA7-B3B2-91773BF758FA}"/>
            </c:ext>
          </c:extLst>
        </c:ser>
        <c:dLbls>
          <c:dLblPos val="outEnd"/>
          <c:showLegendKey val="0"/>
          <c:showVal val="1"/>
          <c:showCatName val="0"/>
          <c:showSerName val="0"/>
          <c:showPercent val="0"/>
          <c:showBubbleSize val="0"/>
        </c:dLbls>
        <c:gapWidth val="95"/>
        <c:axId val="1087372304"/>
        <c:axId val="1087371224"/>
      </c:barChart>
      <c:catAx>
        <c:axId val="108737230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r>
                  <a:rPr lang="en-US" dirty="0"/>
                  <a:t>MBS Coupon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087371224"/>
        <c:crosses val="autoZero"/>
        <c:auto val="1"/>
        <c:lblAlgn val="ctr"/>
        <c:lblOffset val="100"/>
        <c:noMultiLvlLbl val="0"/>
      </c:catAx>
      <c:valAx>
        <c:axId val="108737122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087372304"/>
        <c:crosses val="autoZero"/>
        <c:crossBetween val="between"/>
      </c:valAx>
      <c:spPr>
        <a:noFill/>
        <a:ln>
          <a:noFill/>
        </a:ln>
        <a:effectLst/>
      </c:spPr>
    </c:plotArea>
    <c:legend>
      <c:legendPos val="b"/>
      <c:layout>
        <c:manualLayout>
          <c:xMode val="edge"/>
          <c:yMode val="edge"/>
          <c:x val="0.37738869446874695"/>
          <c:y val="0.9116406933508312"/>
          <c:w val="0.44216122290269272"/>
          <c:h val="5.58614938757655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latin typeface="Arial Narrow" panose="020B0606020202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Sheet1!$A$3</c:f>
              <c:strCache>
                <c:ptCount val="1"/>
                <c:pt idx="0">
                  <c:v>Core Plus ETF</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Dec-25</c:v>
                </c:pt>
                <c:pt idx="1">
                  <c:v>Jan-26</c:v>
                </c:pt>
                <c:pt idx="2">
                  <c:v>Feb-26</c:v>
                </c:pt>
                <c:pt idx="3">
                  <c:v>Mar-26</c:v>
                </c:pt>
              </c:strCache>
            </c:strRef>
          </c:cat>
          <c:val>
            <c:numRef>
              <c:f>Sheet1!$B$3:$E$3</c:f>
              <c:numCache>
                <c:formatCode>0.00%</c:formatCode>
                <c:ptCount val="4"/>
                <c:pt idx="0">
                  <c:v>0.36760799999999999</c:v>
                </c:pt>
                <c:pt idx="1">
                  <c:v>0.31997799999999998</c:v>
                </c:pt>
                <c:pt idx="2">
                  <c:v>0.31732500000000002</c:v>
                </c:pt>
                <c:pt idx="3">
                  <c:v>0.313915</c:v>
                </c:pt>
              </c:numCache>
            </c:numRef>
          </c:val>
          <c:extLst>
            <c:ext xmlns:c16="http://schemas.microsoft.com/office/drawing/2014/chart" uri="{C3380CC4-5D6E-409C-BE32-E72D297353CC}">
              <c16:uniqueId val="{00000002-3066-489A-94A0-761DFE6E8FEB}"/>
            </c:ext>
          </c:extLst>
        </c:ser>
        <c:ser>
          <c:idx val="1"/>
          <c:order val="1"/>
          <c:tx>
            <c:strRef>
              <c:f>Sheet1!$A$2</c:f>
              <c:strCache>
                <c:ptCount val="1"/>
                <c:pt idx="0">
                  <c:v>Core ETF</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Dec-25</c:v>
                </c:pt>
                <c:pt idx="1">
                  <c:v>Jan-26</c:v>
                </c:pt>
                <c:pt idx="2">
                  <c:v>Feb-26</c:v>
                </c:pt>
                <c:pt idx="3">
                  <c:v>Mar-26</c:v>
                </c:pt>
              </c:strCache>
            </c:strRef>
          </c:cat>
          <c:val>
            <c:numRef>
              <c:f>Sheet1!$B$2:$E$2</c:f>
              <c:numCache>
                <c:formatCode>0.00%</c:formatCode>
                <c:ptCount val="4"/>
                <c:pt idx="0">
                  <c:v>0.39102199999999998</c:v>
                </c:pt>
                <c:pt idx="1">
                  <c:v>0.352858</c:v>
                </c:pt>
                <c:pt idx="2">
                  <c:v>0.349273</c:v>
                </c:pt>
                <c:pt idx="3">
                  <c:v>0.34867599999999999</c:v>
                </c:pt>
              </c:numCache>
            </c:numRef>
          </c:val>
          <c:extLst>
            <c:ext xmlns:c16="http://schemas.microsoft.com/office/drawing/2014/chart" uri="{C3380CC4-5D6E-409C-BE32-E72D297353CC}">
              <c16:uniqueId val="{00000001-3066-489A-94A0-761DFE6E8FEB}"/>
            </c:ext>
          </c:extLst>
        </c:ser>
        <c:ser>
          <c:idx val="3"/>
          <c:order val="2"/>
          <c:tx>
            <c:strRef>
              <c:f>Sheet1!$A$4</c:f>
              <c:strCache>
                <c:ptCount val="1"/>
                <c:pt idx="0">
                  <c:v>US Aggregate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Dec-25</c:v>
                </c:pt>
                <c:pt idx="1">
                  <c:v>Jan-26</c:v>
                </c:pt>
                <c:pt idx="2">
                  <c:v>Feb-26</c:v>
                </c:pt>
                <c:pt idx="3">
                  <c:v>Mar-26</c:v>
                </c:pt>
              </c:strCache>
            </c:strRef>
          </c:cat>
          <c:val>
            <c:numRef>
              <c:f>Sheet1!$B$4:$E$4</c:f>
              <c:numCache>
                <c:formatCode>0.00%</c:formatCode>
                <c:ptCount val="4"/>
                <c:pt idx="0">
                  <c:v>0.2422</c:v>
                </c:pt>
                <c:pt idx="1">
                  <c:v>0.24179999999999999</c:v>
                </c:pt>
                <c:pt idx="2">
                  <c:v>0.24210000000000001</c:v>
                </c:pt>
                <c:pt idx="3">
                  <c:v>0.23860000000000001</c:v>
                </c:pt>
              </c:numCache>
            </c:numRef>
          </c:val>
          <c:extLst>
            <c:ext xmlns:c16="http://schemas.microsoft.com/office/drawing/2014/chart" uri="{C3380CC4-5D6E-409C-BE32-E72D297353CC}">
              <c16:uniqueId val="{00000003-3066-489A-94A0-761DFE6E8FEB}"/>
            </c:ext>
          </c:extLst>
        </c:ser>
        <c:dLbls>
          <c:dLblPos val="outEnd"/>
          <c:showLegendKey val="0"/>
          <c:showVal val="1"/>
          <c:showCatName val="0"/>
          <c:showSerName val="0"/>
          <c:showPercent val="0"/>
          <c:showBubbleSize val="0"/>
        </c:dLbls>
        <c:gapWidth val="219"/>
        <c:overlap val="-27"/>
        <c:axId val="1622067016"/>
        <c:axId val="1622067376"/>
      </c:barChart>
      <c:lineChart>
        <c:grouping val="standard"/>
        <c:varyColors val="0"/>
        <c:ser>
          <c:idx val="0"/>
          <c:order val="3"/>
          <c:tx>
            <c:strRef>
              <c:f>Sheet1!$A$5</c:f>
              <c:strCache>
                <c:ptCount val="1"/>
                <c:pt idx="0">
                  <c:v>MBS CC ZV Spread</c:v>
                </c:pt>
              </c:strCache>
            </c:strRef>
          </c:tx>
          <c:spPr>
            <a:ln w="19050" cap="rnd">
              <a:solidFill>
                <a:schemeClr val="tx1"/>
              </a:solidFill>
              <a:prstDash val="sysDash"/>
              <a:round/>
            </a:ln>
            <a:effectLst/>
          </c:spPr>
          <c:marker>
            <c:symbol val="none"/>
          </c:marker>
          <c:cat>
            <c:strRef>
              <c:f>Sheet1!$B$1:$E$1</c:f>
              <c:strCache>
                <c:ptCount val="4"/>
                <c:pt idx="0">
                  <c:v>Dec-25</c:v>
                </c:pt>
                <c:pt idx="1">
                  <c:v>Jan-26</c:v>
                </c:pt>
                <c:pt idx="2">
                  <c:v>Feb-26</c:v>
                </c:pt>
                <c:pt idx="3">
                  <c:v>Mar-26</c:v>
                </c:pt>
              </c:strCache>
            </c:strRef>
          </c:cat>
          <c:val>
            <c:numRef>
              <c:f>Sheet1!$B$5:$E$5</c:f>
              <c:numCache>
                <c:formatCode>_(* #,##0_);_(* \(#,##0\);_(* "-"??_);_(@_)</c:formatCode>
                <c:ptCount val="4"/>
                <c:pt idx="0">
                  <c:v>70.356200000000001</c:v>
                </c:pt>
                <c:pt idx="1">
                  <c:v>60.233199999999997</c:v>
                </c:pt>
                <c:pt idx="2">
                  <c:v>69.236800000000002</c:v>
                </c:pt>
                <c:pt idx="3">
                  <c:v>90.637799999999999</c:v>
                </c:pt>
              </c:numCache>
            </c:numRef>
          </c:val>
          <c:smooth val="0"/>
          <c:extLst>
            <c:ext xmlns:c16="http://schemas.microsoft.com/office/drawing/2014/chart" uri="{C3380CC4-5D6E-409C-BE32-E72D297353CC}">
              <c16:uniqueId val="{00000001-F455-4DE0-BBED-D4D8267D45F8}"/>
            </c:ext>
          </c:extLst>
        </c:ser>
        <c:dLbls>
          <c:showLegendKey val="0"/>
          <c:showVal val="0"/>
          <c:showCatName val="0"/>
          <c:showSerName val="0"/>
          <c:showPercent val="0"/>
          <c:showBubbleSize val="0"/>
        </c:dLbls>
        <c:marker val="1"/>
        <c:smooth val="0"/>
        <c:axId val="1631063760"/>
        <c:axId val="1631066280"/>
      </c:lineChart>
      <c:catAx>
        <c:axId val="162206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622067376"/>
        <c:crosses val="autoZero"/>
        <c:auto val="1"/>
        <c:lblAlgn val="ctr"/>
        <c:lblOffset val="100"/>
        <c:noMultiLvlLbl val="0"/>
      </c:catAx>
      <c:valAx>
        <c:axId val="1622067376"/>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r>
                  <a:rPr lang="en-US" dirty="0"/>
                  <a:t>Market Value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622067016"/>
        <c:crosses val="autoZero"/>
        <c:crossBetween val="between"/>
      </c:valAx>
      <c:valAx>
        <c:axId val="1631066280"/>
        <c:scaling>
          <c:orientation val="minMax"/>
          <c:max val="150"/>
          <c:min val="0"/>
        </c:scaling>
        <c:delete val="0"/>
        <c:axPos val="r"/>
        <c:title>
          <c:tx>
            <c:rich>
              <a:bodyPr rot="5400000" spcFirstLastPara="1" vertOverflow="ellipsis" wrap="square" anchor="ctr" anchorCtr="1"/>
              <a:lstStyle/>
              <a:p>
                <a:pPr>
                  <a:defRPr sz="900" b="0" i="0" u="none" strike="noStrike" kern="1200" baseline="0">
                    <a:solidFill>
                      <a:schemeClr val="tx1"/>
                    </a:solidFill>
                    <a:latin typeface="Arial Narrow" panose="020B0606020202030204" pitchFamily="34" charset="0"/>
                    <a:ea typeface="+mn-ea"/>
                    <a:cs typeface="+mn-cs"/>
                  </a:defRPr>
                </a:pPr>
                <a:r>
                  <a:rPr lang="en-US" dirty="0"/>
                  <a:t>MBS</a:t>
                </a:r>
                <a:r>
                  <a:rPr lang="en-US" baseline="0" dirty="0"/>
                  <a:t> ZV Spread [bp]</a:t>
                </a:r>
                <a:endParaRPr lang="en-US" dirty="0"/>
              </a:p>
            </c:rich>
          </c:tx>
          <c:overlay val="0"/>
          <c:spPr>
            <a:noFill/>
            <a:ln>
              <a:noFill/>
            </a:ln>
            <a:effectLst/>
          </c:spPr>
          <c:txPr>
            <a:bodyPr rot="5400000" spcFirstLastPara="1" vertOverflow="ellipsis"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crossAx val="1631063760"/>
        <c:crosses val="max"/>
        <c:crossBetween val="between"/>
        <c:majorUnit val="25"/>
      </c:valAx>
      <c:catAx>
        <c:axId val="1631063760"/>
        <c:scaling>
          <c:orientation val="minMax"/>
        </c:scaling>
        <c:delete val="1"/>
        <c:axPos val="b"/>
        <c:numFmt formatCode="General" sourceLinked="1"/>
        <c:majorTickMark val="out"/>
        <c:minorTickMark val="none"/>
        <c:tickLblPos val="nextTo"/>
        <c:crossAx val="1631066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5638201932716E-2"/>
          <c:y val="1.7108045165514181E-2"/>
          <c:w val="0.84097803945816096"/>
          <c:h val="0.68906842260691237"/>
        </c:manualLayout>
      </c:layout>
      <c:lineChart>
        <c:grouping val="standard"/>
        <c:varyColors val="0"/>
        <c:ser>
          <c:idx val="0"/>
          <c:order val="0"/>
          <c:tx>
            <c:strRef>
              <c:f>Sheet1!$D$1</c:f>
              <c:strCache>
                <c:ptCount val="1"/>
                <c:pt idx="0">
                  <c:v>ICE BofA US Corporate Index</c:v>
                </c:pt>
              </c:strCache>
            </c:strRef>
          </c:tx>
          <c:marker>
            <c:symbol val="none"/>
          </c:marker>
          <c:dPt>
            <c:idx val="0"/>
            <c:bubble3D val="0"/>
            <c:extLst>
              <c:ext xmlns:c16="http://schemas.microsoft.com/office/drawing/2014/chart" uri="{C3380CC4-5D6E-409C-BE32-E72D297353CC}">
                <c16:uniqueId val="{00000001-ECEB-4ACF-9CC8-B4A8DB3566A4}"/>
              </c:ext>
            </c:extLst>
          </c:dPt>
          <c:dPt>
            <c:idx val="1"/>
            <c:bubble3D val="0"/>
            <c:extLst>
              <c:ext xmlns:c16="http://schemas.microsoft.com/office/drawing/2014/chart" uri="{C3380CC4-5D6E-409C-BE32-E72D297353CC}">
                <c16:uniqueId val="{00000002-ECEB-4ACF-9CC8-B4A8DB3566A4}"/>
              </c:ext>
            </c:extLst>
          </c:dPt>
          <c:dPt>
            <c:idx val="2"/>
            <c:bubble3D val="0"/>
            <c:extLst>
              <c:ext xmlns:c16="http://schemas.microsoft.com/office/drawing/2014/chart" uri="{C3380CC4-5D6E-409C-BE32-E72D297353CC}">
                <c16:uniqueId val="{00000003-ECEB-4ACF-9CC8-B4A8DB3566A4}"/>
              </c:ext>
            </c:extLst>
          </c:dPt>
          <c:dPt>
            <c:idx val="3"/>
            <c:bubble3D val="0"/>
            <c:extLst>
              <c:ext xmlns:c16="http://schemas.microsoft.com/office/drawing/2014/chart" uri="{C3380CC4-5D6E-409C-BE32-E72D297353CC}">
                <c16:uniqueId val="{00000004-ECEB-4ACF-9CC8-B4A8DB3566A4}"/>
              </c:ext>
            </c:extLst>
          </c:dPt>
          <c:cat>
            <c:numRef>
              <c:f>Sheet1!$A$2:$A$1108</c:f>
              <c:numCache>
                <c:formatCode>m/d/yyyy</c:formatCode>
                <c:ptCount val="1107"/>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45474</c:v>
                </c:pt>
                <c:pt idx="652">
                  <c:v>45475</c:v>
                </c:pt>
                <c:pt idx="653">
                  <c:v>45476</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45538</c:v>
                </c:pt>
                <c:pt idx="696">
                  <c:v>45539</c:v>
                </c:pt>
                <c:pt idx="697">
                  <c:v>45540</c:v>
                </c:pt>
                <c:pt idx="698">
                  <c:v>45541</c:v>
                </c:pt>
                <c:pt idx="699">
                  <c:v>45544</c:v>
                </c:pt>
                <c:pt idx="700">
                  <c:v>45545</c:v>
                </c:pt>
                <c:pt idx="701">
                  <c:v>45546</c:v>
                </c:pt>
                <c:pt idx="702">
                  <c:v>45547</c:v>
                </c:pt>
                <c:pt idx="703">
                  <c:v>45548</c:v>
                </c:pt>
                <c:pt idx="704">
                  <c:v>45551</c:v>
                </c:pt>
                <c:pt idx="705">
                  <c:v>45552</c:v>
                </c:pt>
                <c:pt idx="706">
                  <c:v>45553</c:v>
                </c:pt>
                <c:pt idx="707">
                  <c:v>45554</c:v>
                </c:pt>
                <c:pt idx="708">
                  <c:v>45555</c:v>
                </c:pt>
                <c:pt idx="709">
                  <c:v>45558</c:v>
                </c:pt>
                <c:pt idx="710">
                  <c:v>45559</c:v>
                </c:pt>
                <c:pt idx="711">
                  <c:v>45560</c:v>
                </c:pt>
                <c:pt idx="712">
                  <c:v>45561</c:v>
                </c:pt>
                <c:pt idx="713">
                  <c:v>45562</c:v>
                </c:pt>
                <c:pt idx="714">
                  <c:v>45565</c:v>
                </c:pt>
                <c:pt idx="715">
                  <c:v>45566</c:v>
                </c:pt>
                <c:pt idx="716">
                  <c:v>45567</c:v>
                </c:pt>
                <c:pt idx="717">
                  <c:v>45568</c:v>
                </c:pt>
                <c:pt idx="718">
                  <c:v>45569</c:v>
                </c:pt>
                <c:pt idx="719">
                  <c:v>45572</c:v>
                </c:pt>
                <c:pt idx="720">
                  <c:v>45573</c:v>
                </c:pt>
                <c:pt idx="721">
                  <c:v>45574</c:v>
                </c:pt>
                <c:pt idx="722">
                  <c:v>45575</c:v>
                </c:pt>
                <c:pt idx="723">
                  <c:v>45576</c:v>
                </c:pt>
                <c:pt idx="724">
                  <c:v>45579</c:v>
                </c:pt>
                <c:pt idx="725">
                  <c:v>45580</c:v>
                </c:pt>
                <c:pt idx="726">
                  <c:v>45581</c:v>
                </c:pt>
                <c:pt idx="727">
                  <c:v>45582</c:v>
                </c:pt>
                <c:pt idx="728">
                  <c:v>45583</c:v>
                </c:pt>
                <c:pt idx="729">
                  <c:v>45586</c:v>
                </c:pt>
                <c:pt idx="730">
                  <c:v>45587</c:v>
                </c:pt>
                <c:pt idx="731">
                  <c:v>45588</c:v>
                </c:pt>
                <c:pt idx="732">
                  <c:v>45589</c:v>
                </c:pt>
                <c:pt idx="733">
                  <c:v>45590</c:v>
                </c:pt>
                <c:pt idx="734">
                  <c:v>45593</c:v>
                </c:pt>
                <c:pt idx="735">
                  <c:v>45594</c:v>
                </c:pt>
                <c:pt idx="736">
                  <c:v>45595</c:v>
                </c:pt>
                <c:pt idx="737">
                  <c:v>45596</c:v>
                </c:pt>
                <c:pt idx="738">
                  <c:v>45597</c:v>
                </c:pt>
                <c:pt idx="739">
                  <c:v>45600</c:v>
                </c:pt>
                <c:pt idx="740">
                  <c:v>45601</c:v>
                </c:pt>
                <c:pt idx="741">
                  <c:v>45602</c:v>
                </c:pt>
                <c:pt idx="742">
                  <c:v>45603</c:v>
                </c:pt>
                <c:pt idx="743">
                  <c:v>45604</c:v>
                </c:pt>
                <c:pt idx="744">
                  <c:v>45607</c:v>
                </c:pt>
                <c:pt idx="745">
                  <c:v>45608</c:v>
                </c:pt>
                <c:pt idx="746">
                  <c:v>45609</c:v>
                </c:pt>
                <c:pt idx="747">
                  <c:v>45610</c:v>
                </c:pt>
                <c:pt idx="748">
                  <c:v>45611</c:v>
                </c:pt>
                <c:pt idx="749">
                  <c:v>45614</c:v>
                </c:pt>
                <c:pt idx="750">
                  <c:v>45615</c:v>
                </c:pt>
                <c:pt idx="751">
                  <c:v>45616</c:v>
                </c:pt>
                <c:pt idx="752">
                  <c:v>45617</c:v>
                </c:pt>
                <c:pt idx="753">
                  <c:v>45618</c:v>
                </c:pt>
                <c:pt idx="754">
                  <c:v>45621</c:v>
                </c:pt>
                <c:pt idx="755">
                  <c:v>45622</c:v>
                </c:pt>
                <c:pt idx="756">
                  <c:v>45623</c:v>
                </c:pt>
                <c:pt idx="757">
                  <c:v>45624</c:v>
                </c:pt>
                <c:pt idx="758">
                  <c:v>45625</c:v>
                </c:pt>
                <c:pt idx="759">
                  <c:v>45626</c:v>
                </c:pt>
                <c:pt idx="760">
                  <c:v>45628</c:v>
                </c:pt>
                <c:pt idx="761">
                  <c:v>45629</c:v>
                </c:pt>
                <c:pt idx="762">
                  <c:v>45630</c:v>
                </c:pt>
                <c:pt idx="763">
                  <c:v>45631</c:v>
                </c:pt>
                <c:pt idx="764">
                  <c:v>45632</c:v>
                </c:pt>
                <c:pt idx="765">
                  <c:v>45635</c:v>
                </c:pt>
                <c:pt idx="766">
                  <c:v>45636</c:v>
                </c:pt>
                <c:pt idx="767">
                  <c:v>45637</c:v>
                </c:pt>
                <c:pt idx="768">
                  <c:v>45638</c:v>
                </c:pt>
                <c:pt idx="769">
                  <c:v>45639</c:v>
                </c:pt>
                <c:pt idx="770">
                  <c:v>45642</c:v>
                </c:pt>
                <c:pt idx="771">
                  <c:v>45643</c:v>
                </c:pt>
                <c:pt idx="772">
                  <c:v>45644</c:v>
                </c:pt>
                <c:pt idx="773">
                  <c:v>45645</c:v>
                </c:pt>
                <c:pt idx="774">
                  <c:v>45646</c:v>
                </c:pt>
                <c:pt idx="775">
                  <c:v>45649</c:v>
                </c:pt>
                <c:pt idx="776">
                  <c:v>45650</c:v>
                </c:pt>
                <c:pt idx="777">
                  <c:v>45652</c:v>
                </c:pt>
                <c:pt idx="778">
                  <c:v>45653</c:v>
                </c:pt>
                <c:pt idx="779">
                  <c:v>45656</c:v>
                </c:pt>
                <c:pt idx="780">
                  <c:v>45657</c:v>
                </c:pt>
                <c:pt idx="781">
                  <c:v>45659</c:v>
                </c:pt>
                <c:pt idx="782">
                  <c:v>45660</c:v>
                </c:pt>
                <c:pt idx="783">
                  <c:v>45663</c:v>
                </c:pt>
                <c:pt idx="784">
                  <c:v>45664</c:v>
                </c:pt>
                <c:pt idx="785">
                  <c:v>45665</c:v>
                </c:pt>
                <c:pt idx="786">
                  <c:v>45666</c:v>
                </c:pt>
                <c:pt idx="787">
                  <c:v>45667</c:v>
                </c:pt>
                <c:pt idx="788">
                  <c:v>45670</c:v>
                </c:pt>
                <c:pt idx="789">
                  <c:v>45671</c:v>
                </c:pt>
                <c:pt idx="790">
                  <c:v>45672</c:v>
                </c:pt>
                <c:pt idx="791">
                  <c:v>45673</c:v>
                </c:pt>
                <c:pt idx="792">
                  <c:v>45674</c:v>
                </c:pt>
                <c:pt idx="793">
                  <c:v>45677</c:v>
                </c:pt>
                <c:pt idx="794">
                  <c:v>45678</c:v>
                </c:pt>
                <c:pt idx="795">
                  <c:v>45679</c:v>
                </c:pt>
                <c:pt idx="796">
                  <c:v>45680</c:v>
                </c:pt>
                <c:pt idx="797">
                  <c:v>45681</c:v>
                </c:pt>
                <c:pt idx="798">
                  <c:v>45684</c:v>
                </c:pt>
                <c:pt idx="799">
                  <c:v>45685</c:v>
                </c:pt>
                <c:pt idx="800">
                  <c:v>45686</c:v>
                </c:pt>
                <c:pt idx="801">
                  <c:v>45687</c:v>
                </c:pt>
                <c:pt idx="802">
                  <c:v>45688</c:v>
                </c:pt>
                <c:pt idx="803">
                  <c:v>45691</c:v>
                </c:pt>
                <c:pt idx="804">
                  <c:v>45692</c:v>
                </c:pt>
                <c:pt idx="805">
                  <c:v>45693</c:v>
                </c:pt>
                <c:pt idx="806">
                  <c:v>45694</c:v>
                </c:pt>
                <c:pt idx="807">
                  <c:v>45695</c:v>
                </c:pt>
                <c:pt idx="808">
                  <c:v>45698</c:v>
                </c:pt>
                <c:pt idx="809">
                  <c:v>45699</c:v>
                </c:pt>
                <c:pt idx="810">
                  <c:v>45700</c:v>
                </c:pt>
                <c:pt idx="811">
                  <c:v>45701</c:v>
                </c:pt>
                <c:pt idx="812">
                  <c:v>45702</c:v>
                </c:pt>
                <c:pt idx="813">
                  <c:v>45705</c:v>
                </c:pt>
                <c:pt idx="814">
                  <c:v>45706</c:v>
                </c:pt>
                <c:pt idx="815">
                  <c:v>45707</c:v>
                </c:pt>
                <c:pt idx="816">
                  <c:v>45708</c:v>
                </c:pt>
                <c:pt idx="817">
                  <c:v>45709</c:v>
                </c:pt>
                <c:pt idx="818">
                  <c:v>45712</c:v>
                </c:pt>
                <c:pt idx="819">
                  <c:v>45713</c:v>
                </c:pt>
                <c:pt idx="820">
                  <c:v>45714</c:v>
                </c:pt>
                <c:pt idx="821">
                  <c:v>45715</c:v>
                </c:pt>
                <c:pt idx="822">
                  <c:v>45716</c:v>
                </c:pt>
                <c:pt idx="823">
                  <c:v>45719</c:v>
                </c:pt>
                <c:pt idx="824">
                  <c:v>45720</c:v>
                </c:pt>
                <c:pt idx="825">
                  <c:v>45721</c:v>
                </c:pt>
                <c:pt idx="826">
                  <c:v>45722</c:v>
                </c:pt>
                <c:pt idx="827">
                  <c:v>45723</c:v>
                </c:pt>
                <c:pt idx="828">
                  <c:v>45726</c:v>
                </c:pt>
                <c:pt idx="829">
                  <c:v>45727</c:v>
                </c:pt>
                <c:pt idx="830">
                  <c:v>45728</c:v>
                </c:pt>
                <c:pt idx="831">
                  <c:v>45729</c:v>
                </c:pt>
                <c:pt idx="832">
                  <c:v>45730</c:v>
                </c:pt>
                <c:pt idx="833">
                  <c:v>45733</c:v>
                </c:pt>
                <c:pt idx="834">
                  <c:v>45734</c:v>
                </c:pt>
                <c:pt idx="835">
                  <c:v>45735</c:v>
                </c:pt>
                <c:pt idx="836">
                  <c:v>45736</c:v>
                </c:pt>
                <c:pt idx="837">
                  <c:v>45737</c:v>
                </c:pt>
                <c:pt idx="838">
                  <c:v>45740</c:v>
                </c:pt>
                <c:pt idx="839">
                  <c:v>45741</c:v>
                </c:pt>
                <c:pt idx="840">
                  <c:v>45742</c:v>
                </c:pt>
                <c:pt idx="841">
                  <c:v>45743</c:v>
                </c:pt>
                <c:pt idx="842">
                  <c:v>45744</c:v>
                </c:pt>
                <c:pt idx="843">
                  <c:v>45747</c:v>
                </c:pt>
                <c:pt idx="844">
                  <c:v>45748</c:v>
                </c:pt>
                <c:pt idx="845">
                  <c:v>45749</c:v>
                </c:pt>
                <c:pt idx="846">
                  <c:v>45750</c:v>
                </c:pt>
                <c:pt idx="847">
                  <c:v>45751</c:v>
                </c:pt>
                <c:pt idx="848">
                  <c:v>45754</c:v>
                </c:pt>
                <c:pt idx="849">
                  <c:v>45755</c:v>
                </c:pt>
                <c:pt idx="850">
                  <c:v>45756</c:v>
                </c:pt>
                <c:pt idx="851">
                  <c:v>45757</c:v>
                </c:pt>
                <c:pt idx="852">
                  <c:v>45758</c:v>
                </c:pt>
                <c:pt idx="853">
                  <c:v>45761</c:v>
                </c:pt>
                <c:pt idx="854">
                  <c:v>45762</c:v>
                </c:pt>
                <c:pt idx="855">
                  <c:v>45763</c:v>
                </c:pt>
                <c:pt idx="856">
                  <c:v>45764</c:v>
                </c:pt>
                <c:pt idx="857">
                  <c:v>45768</c:v>
                </c:pt>
                <c:pt idx="858">
                  <c:v>45769</c:v>
                </c:pt>
                <c:pt idx="859">
                  <c:v>45770</c:v>
                </c:pt>
                <c:pt idx="860">
                  <c:v>45771</c:v>
                </c:pt>
                <c:pt idx="861">
                  <c:v>45772</c:v>
                </c:pt>
                <c:pt idx="862">
                  <c:v>45775</c:v>
                </c:pt>
                <c:pt idx="863">
                  <c:v>45776</c:v>
                </c:pt>
                <c:pt idx="864">
                  <c:v>45777</c:v>
                </c:pt>
                <c:pt idx="865">
                  <c:v>45778</c:v>
                </c:pt>
                <c:pt idx="866">
                  <c:v>45779</c:v>
                </c:pt>
                <c:pt idx="867">
                  <c:v>45782</c:v>
                </c:pt>
                <c:pt idx="868">
                  <c:v>45783</c:v>
                </c:pt>
                <c:pt idx="869">
                  <c:v>45784</c:v>
                </c:pt>
                <c:pt idx="870">
                  <c:v>45785</c:v>
                </c:pt>
                <c:pt idx="871">
                  <c:v>45786</c:v>
                </c:pt>
                <c:pt idx="872">
                  <c:v>45789</c:v>
                </c:pt>
                <c:pt idx="873">
                  <c:v>45790</c:v>
                </c:pt>
                <c:pt idx="874">
                  <c:v>45791</c:v>
                </c:pt>
                <c:pt idx="875">
                  <c:v>45792</c:v>
                </c:pt>
                <c:pt idx="876">
                  <c:v>45793</c:v>
                </c:pt>
                <c:pt idx="877">
                  <c:v>45796</c:v>
                </c:pt>
                <c:pt idx="878">
                  <c:v>45797</c:v>
                </c:pt>
                <c:pt idx="879">
                  <c:v>45798</c:v>
                </c:pt>
                <c:pt idx="880">
                  <c:v>45799</c:v>
                </c:pt>
                <c:pt idx="881">
                  <c:v>45800</c:v>
                </c:pt>
                <c:pt idx="882">
                  <c:v>45803</c:v>
                </c:pt>
                <c:pt idx="883">
                  <c:v>45804</c:v>
                </c:pt>
                <c:pt idx="884">
                  <c:v>45805</c:v>
                </c:pt>
                <c:pt idx="885">
                  <c:v>45806</c:v>
                </c:pt>
                <c:pt idx="886">
                  <c:v>45807</c:v>
                </c:pt>
                <c:pt idx="887">
                  <c:v>45808</c:v>
                </c:pt>
                <c:pt idx="888">
                  <c:v>45810</c:v>
                </c:pt>
                <c:pt idx="889">
                  <c:v>45811</c:v>
                </c:pt>
                <c:pt idx="890">
                  <c:v>45812</c:v>
                </c:pt>
                <c:pt idx="891">
                  <c:v>45813</c:v>
                </c:pt>
                <c:pt idx="892">
                  <c:v>45814</c:v>
                </c:pt>
                <c:pt idx="893">
                  <c:v>45817</c:v>
                </c:pt>
                <c:pt idx="894">
                  <c:v>45818</c:v>
                </c:pt>
                <c:pt idx="895">
                  <c:v>45819</c:v>
                </c:pt>
                <c:pt idx="896">
                  <c:v>45820</c:v>
                </c:pt>
                <c:pt idx="897">
                  <c:v>45821</c:v>
                </c:pt>
                <c:pt idx="898">
                  <c:v>45824</c:v>
                </c:pt>
                <c:pt idx="899">
                  <c:v>45825</c:v>
                </c:pt>
                <c:pt idx="900">
                  <c:v>45826</c:v>
                </c:pt>
                <c:pt idx="901">
                  <c:v>45827</c:v>
                </c:pt>
                <c:pt idx="902">
                  <c:v>45828</c:v>
                </c:pt>
                <c:pt idx="903">
                  <c:v>45831</c:v>
                </c:pt>
                <c:pt idx="904">
                  <c:v>45832</c:v>
                </c:pt>
                <c:pt idx="905">
                  <c:v>45833</c:v>
                </c:pt>
                <c:pt idx="906">
                  <c:v>45834</c:v>
                </c:pt>
                <c:pt idx="907">
                  <c:v>45835</c:v>
                </c:pt>
                <c:pt idx="908">
                  <c:v>45838</c:v>
                </c:pt>
                <c:pt idx="909">
                  <c:v>45839</c:v>
                </c:pt>
                <c:pt idx="910">
                  <c:v>45840</c:v>
                </c:pt>
                <c:pt idx="911">
                  <c:v>45841</c:v>
                </c:pt>
                <c:pt idx="912">
                  <c:v>45842</c:v>
                </c:pt>
                <c:pt idx="913">
                  <c:v>45845</c:v>
                </c:pt>
                <c:pt idx="914">
                  <c:v>45846</c:v>
                </c:pt>
                <c:pt idx="915">
                  <c:v>45847</c:v>
                </c:pt>
                <c:pt idx="916">
                  <c:v>45848</c:v>
                </c:pt>
                <c:pt idx="917">
                  <c:v>45849</c:v>
                </c:pt>
                <c:pt idx="918">
                  <c:v>45852</c:v>
                </c:pt>
                <c:pt idx="919">
                  <c:v>45853</c:v>
                </c:pt>
                <c:pt idx="920">
                  <c:v>45854</c:v>
                </c:pt>
                <c:pt idx="921">
                  <c:v>45855</c:v>
                </c:pt>
                <c:pt idx="922">
                  <c:v>45856</c:v>
                </c:pt>
                <c:pt idx="923">
                  <c:v>45859</c:v>
                </c:pt>
                <c:pt idx="924">
                  <c:v>45860</c:v>
                </c:pt>
                <c:pt idx="925">
                  <c:v>45861</c:v>
                </c:pt>
                <c:pt idx="926">
                  <c:v>45862</c:v>
                </c:pt>
                <c:pt idx="927">
                  <c:v>45863</c:v>
                </c:pt>
                <c:pt idx="928">
                  <c:v>45866</c:v>
                </c:pt>
                <c:pt idx="929">
                  <c:v>45867</c:v>
                </c:pt>
                <c:pt idx="930">
                  <c:v>45868</c:v>
                </c:pt>
                <c:pt idx="931">
                  <c:v>45869</c:v>
                </c:pt>
                <c:pt idx="932">
                  <c:v>45870</c:v>
                </c:pt>
                <c:pt idx="933">
                  <c:v>45873</c:v>
                </c:pt>
                <c:pt idx="934">
                  <c:v>45874</c:v>
                </c:pt>
                <c:pt idx="935">
                  <c:v>45875</c:v>
                </c:pt>
                <c:pt idx="936">
                  <c:v>45876</c:v>
                </c:pt>
                <c:pt idx="937">
                  <c:v>45877</c:v>
                </c:pt>
                <c:pt idx="938">
                  <c:v>45880</c:v>
                </c:pt>
                <c:pt idx="939">
                  <c:v>45881</c:v>
                </c:pt>
                <c:pt idx="940">
                  <c:v>45882</c:v>
                </c:pt>
                <c:pt idx="941">
                  <c:v>45883</c:v>
                </c:pt>
                <c:pt idx="942">
                  <c:v>45884</c:v>
                </c:pt>
                <c:pt idx="943">
                  <c:v>45887</c:v>
                </c:pt>
                <c:pt idx="944">
                  <c:v>45888</c:v>
                </c:pt>
                <c:pt idx="945">
                  <c:v>45889</c:v>
                </c:pt>
                <c:pt idx="946">
                  <c:v>45890</c:v>
                </c:pt>
                <c:pt idx="947">
                  <c:v>45891</c:v>
                </c:pt>
                <c:pt idx="948">
                  <c:v>45894</c:v>
                </c:pt>
                <c:pt idx="949">
                  <c:v>45895</c:v>
                </c:pt>
                <c:pt idx="950">
                  <c:v>45896</c:v>
                </c:pt>
                <c:pt idx="951">
                  <c:v>45897</c:v>
                </c:pt>
                <c:pt idx="952">
                  <c:v>45898</c:v>
                </c:pt>
                <c:pt idx="953">
                  <c:v>45900</c:v>
                </c:pt>
                <c:pt idx="954">
                  <c:v>45901</c:v>
                </c:pt>
                <c:pt idx="955">
                  <c:v>45902</c:v>
                </c:pt>
                <c:pt idx="956">
                  <c:v>45903</c:v>
                </c:pt>
                <c:pt idx="957">
                  <c:v>45904</c:v>
                </c:pt>
                <c:pt idx="958">
                  <c:v>45905</c:v>
                </c:pt>
                <c:pt idx="959">
                  <c:v>45908</c:v>
                </c:pt>
                <c:pt idx="960">
                  <c:v>45909</c:v>
                </c:pt>
                <c:pt idx="961">
                  <c:v>45910</c:v>
                </c:pt>
                <c:pt idx="962">
                  <c:v>45911</c:v>
                </c:pt>
                <c:pt idx="963">
                  <c:v>45912</c:v>
                </c:pt>
                <c:pt idx="964">
                  <c:v>45915</c:v>
                </c:pt>
                <c:pt idx="965">
                  <c:v>45916</c:v>
                </c:pt>
                <c:pt idx="966">
                  <c:v>45917</c:v>
                </c:pt>
                <c:pt idx="967">
                  <c:v>45918</c:v>
                </c:pt>
                <c:pt idx="968">
                  <c:v>45919</c:v>
                </c:pt>
                <c:pt idx="969">
                  <c:v>45922</c:v>
                </c:pt>
                <c:pt idx="970">
                  <c:v>45923</c:v>
                </c:pt>
                <c:pt idx="971">
                  <c:v>45924</c:v>
                </c:pt>
                <c:pt idx="972">
                  <c:v>45925</c:v>
                </c:pt>
                <c:pt idx="973">
                  <c:v>45926</c:v>
                </c:pt>
                <c:pt idx="974">
                  <c:v>45929</c:v>
                </c:pt>
                <c:pt idx="975">
                  <c:v>45930</c:v>
                </c:pt>
                <c:pt idx="976">
                  <c:v>45931</c:v>
                </c:pt>
                <c:pt idx="977">
                  <c:v>45932</c:v>
                </c:pt>
                <c:pt idx="978">
                  <c:v>45933</c:v>
                </c:pt>
                <c:pt idx="979">
                  <c:v>45936</c:v>
                </c:pt>
                <c:pt idx="980">
                  <c:v>45937</c:v>
                </c:pt>
                <c:pt idx="981">
                  <c:v>45938</c:v>
                </c:pt>
                <c:pt idx="982">
                  <c:v>45939</c:v>
                </c:pt>
                <c:pt idx="983">
                  <c:v>45940</c:v>
                </c:pt>
                <c:pt idx="984">
                  <c:v>45943</c:v>
                </c:pt>
                <c:pt idx="985">
                  <c:v>45944</c:v>
                </c:pt>
                <c:pt idx="986">
                  <c:v>45945</c:v>
                </c:pt>
                <c:pt idx="987">
                  <c:v>45946</c:v>
                </c:pt>
                <c:pt idx="988">
                  <c:v>45947</c:v>
                </c:pt>
                <c:pt idx="989">
                  <c:v>45950</c:v>
                </c:pt>
                <c:pt idx="990">
                  <c:v>45951</c:v>
                </c:pt>
                <c:pt idx="991">
                  <c:v>45952</c:v>
                </c:pt>
                <c:pt idx="992">
                  <c:v>45953</c:v>
                </c:pt>
                <c:pt idx="993">
                  <c:v>45954</c:v>
                </c:pt>
                <c:pt idx="994">
                  <c:v>45957</c:v>
                </c:pt>
                <c:pt idx="995">
                  <c:v>45958</c:v>
                </c:pt>
                <c:pt idx="996">
                  <c:v>45959</c:v>
                </c:pt>
                <c:pt idx="997">
                  <c:v>45960</c:v>
                </c:pt>
                <c:pt idx="998">
                  <c:v>45961</c:v>
                </c:pt>
                <c:pt idx="999">
                  <c:v>45964</c:v>
                </c:pt>
                <c:pt idx="1000">
                  <c:v>45965</c:v>
                </c:pt>
                <c:pt idx="1001">
                  <c:v>45966</c:v>
                </c:pt>
                <c:pt idx="1002">
                  <c:v>45967</c:v>
                </c:pt>
                <c:pt idx="1003">
                  <c:v>45968</c:v>
                </c:pt>
                <c:pt idx="1004">
                  <c:v>45971</c:v>
                </c:pt>
                <c:pt idx="1005">
                  <c:v>45972</c:v>
                </c:pt>
                <c:pt idx="1006">
                  <c:v>45973</c:v>
                </c:pt>
                <c:pt idx="1007">
                  <c:v>45974</c:v>
                </c:pt>
                <c:pt idx="1008">
                  <c:v>45975</c:v>
                </c:pt>
                <c:pt idx="1009">
                  <c:v>45978</c:v>
                </c:pt>
                <c:pt idx="1010">
                  <c:v>45979</c:v>
                </c:pt>
                <c:pt idx="1011">
                  <c:v>45980</c:v>
                </c:pt>
                <c:pt idx="1012">
                  <c:v>45981</c:v>
                </c:pt>
                <c:pt idx="1013">
                  <c:v>45982</c:v>
                </c:pt>
                <c:pt idx="1014">
                  <c:v>45985</c:v>
                </c:pt>
                <c:pt idx="1015">
                  <c:v>45986</c:v>
                </c:pt>
                <c:pt idx="1016">
                  <c:v>45987</c:v>
                </c:pt>
                <c:pt idx="1017">
                  <c:v>45988</c:v>
                </c:pt>
                <c:pt idx="1018">
                  <c:v>45989</c:v>
                </c:pt>
                <c:pt idx="1019">
                  <c:v>45991</c:v>
                </c:pt>
                <c:pt idx="1020">
                  <c:v>45992</c:v>
                </c:pt>
                <c:pt idx="1021">
                  <c:v>45993</c:v>
                </c:pt>
                <c:pt idx="1022">
                  <c:v>45994</c:v>
                </c:pt>
                <c:pt idx="1023">
                  <c:v>45995</c:v>
                </c:pt>
                <c:pt idx="1024">
                  <c:v>45996</c:v>
                </c:pt>
                <c:pt idx="1025">
                  <c:v>45999</c:v>
                </c:pt>
                <c:pt idx="1026">
                  <c:v>46000</c:v>
                </c:pt>
                <c:pt idx="1027">
                  <c:v>46001</c:v>
                </c:pt>
                <c:pt idx="1028">
                  <c:v>46002</c:v>
                </c:pt>
                <c:pt idx="1029">
                  <c:v>46003</c:v>
                </c:pt>
                <c:pt idx="1030">
                  <c:v>46006</c:v>
                </c:pt>
                <c:pt idx="1031">
                  <c:v>46007</c:v>
                </c:pt>
                <c:pt idx="1032">
                  <c:v>46008</c:v>
                </c:pt>
                <c:pt idx="1033">
                  <c:v>46009</c:v>
                </c:pt>
                <c:pt idx="1034">
                  <c:v>46010</c:v>
                </c:pt>
                <c:pt idx="1035">
                  <c:v>46013</c:v>
                </c:pt>
                <c:pt idx="1036">
                  <c:v>46014</c:v>
                </c:pt>
                <c:pt idx="1037">
                  <c:v>46015</c:v>
                </c:pt>
                <c:pt idx="1038">
                  <c:v>46017</c:v>
                </c:pt>
                <c:pt idx="1039">
                  <c:v>46020</c:v>
                </c:pt>
                <c:pt idx="1040">
                  <c:v>46021</c:v>
                </c:pt>
                <c:pt idx="1041">
                  <c:v>46022</c:v>
                </c:pt>
                <c:pt idx="1042">
                  <c:v>46024</c:v>
                </c:pt>
                <c:pt idx="1043">
                  <c:v>46027</c:v>
                </c:pt>
                <c:pt idx="1044">
                  <c:v>46028</c:v>
                </c:pt>
                <c:pt idx="1045">
                  <c:v>46029</c:v>
                </c:pt>
                <c:pt idx="1046">
                  <c:v>46030</c:v>
                </c:pt>
                <c:pt idx="1047">
                  <c:v>46031</c:v>
                </c:pt>
                <c:pt idx="1048">
                  <c:v>46034</c:v>
                </c:pt>
                <c:pt idx="1049">
                  <c:v>46035</c:v>
                </c:pt>
                <c:pt idx="1050">
                  <c:v>46036</c:v>
                </c:pt>
                <c:pt idx="1051">
                  <c:v>46037</c:v>
                </c:pt>
                <c:pt idx="1052">
                  <c:v>46038</c:v>
                </c:pt>
                <c:pt idx="1053">
                  <c:v>46041</c:v>
                </c:pt>
                <c:pt idx="1054">
                  <c:v>46042</c:v>
                </c:pt>
                <c:pt idx="1055">
                  <c:v>46043</c:v>
                </c:pt>
                <c:pt idx="1056">
                  <c:v>46044</c:v>
                </c:pt>
                <c:pt idx="1057">
                  <c:v>46045</c:v>
                </c:pt>
                <c:pt idx="1058">
                  <c:v>46048</c:v>
                </c:pt>
                <c:pt idx="1059">
                  <c:v>46049</c:v>
                </c:pt>
                <c:pt idx="1060">
                  <c:v>46050</c:v>
                </c:pt>
                <c:pt idx="1061">
                  <c:v>46051</c:v>
                </c:pt>
                <c:pt idx="1062">
                  <c:v>46052</c:v>
                </c:pt>
                <c:pt idx="1063">
                  <c:v>46053</c:v>
                </c:pt>
                <c:pt idx="1064">
                  <c:v>46055</c:v>
                </c:pt>
                <c:pt idx="1065">
                  <c:v>46056</c:v>
                </c:pt>
                <c:pt idx="1066">
                  <c:v>46057</c:v>
                </c:pt>
                <c:pt idx="1067">
                  <c:v>46058</c:v>
                </c:pt>
                <c:pt idx="1068">
                  <c:v>46059</c:v>
                </c:pt>
                <c:pt idx="1069">
                  <c:v>46062</c:v>
                </c:pt>
                <c:pt idx="1070">
                  <c:v>46063</c:v>
                </c:pt>
                <c:pt idx="1071">
                  <c:v>46064</c:v>
                </c:pt>
                <c:pt idx="1072">
                  <c:v>46065</c:v>
                </c:pt>
                <c:pt idx="1073">
                  <c:v>46066</c:v>
                </c:pt>
                <c:pt idx="1074">
                  <c:v>46069</c:v>
                </c:pt>
                <c:pt idx="1075">
                  <c:v>46070</c:v>
                </c:pt>
                <c:pt idx="1076">
                  <c:v>46071</c:v>
                </c:pt>
                <c:pt idx="1077">
                  <c:v>46072</c:v>
                </c:pt>
                <c:pt idx="1078">
                  <c:v>46073</c:v>
                </c:pt>
                <c:pt idx="1079">
                  <c:v>46076</c:v>
                </c:pt>
                <c:pt idx="1080">
                  <c:v>46077</c:v>
                </c:pt>
                <c:pt idx="1081">
                  <c:v>46078</c:v>
                </c:pt>
                <c:pt idx="1082">
                  <c:v>46079</c:v>
                </c:pt>
                <c:pt idx="1083">
                  <c:v>46080</c:v>
                </c:pt>
                <c:pt idx="1084">
                  <c:v>46081</c:v>
                </c:pt>
                <c:pt idx="1085">
                  <c:v>46083</c:v>
                </c:pt>
                <c:pt idx="1086">
                  <c:v>46084</c:v>
                </c:pt>
                <c:pt idx="1087">
                  <c:v>46085</c:v>
                </c:pt>
                <c:pt idx="1088">
                  <c:v>46086</c:v>
                </c:pt>
                <c:pt idx="1089">
                  <c:v>46087</c:v>
                </c:pt>
                <c:pt idx="1090">
                  <c:v>46090</c:v>
                </c:pt>
                <c:pt idx="1091">
                  <c:v>46091</c:v>
                </c:pt>
                <c:pt idx="1092">
                  <c:v>46092</c:v>
                </c:pt>
                <c:pt idx="1093">
                  <c:v>46093</c:v>
                </c:pt>
                <c:pt idx="1094">
                  <c:v>46094</c:v>
                </c:pt>
                <c:pt idx="1095">
                  <c:v>46097</c:v>
                </c:pt>
                <c:pt idx="1096">
                  <c:v>46098</c:v>
                </c:pt>
                <c:pt idx="1097">
                  <c:v>46099</c:v>
                </c:pt>
                <c:pt idx="1098">
                  <c:v>46100</c:v>
                </c:pt>
                <c:pt idx="1099">
                  <c:v>46101</c:v>
                </c:pt>
                <c:pt idx="1100">
                  <c:v>46104</c:v>
                </c:pt>
                <c:pt idx="1101">
                  <c:v>46105</c:v>
                </c:pt>
                <c:pt idx="1102">
                  <c:v>46106</c:v>
                </c:pt>
                <c:pt idx="1103">
                  <c:v>46107</c:v>
                </c:pt>
                <c:pt idx="1104">
                  <c:v>46108</c:v>
                </c:pt>
                <c:pt idx="1105">
                  <c:v>46111</c:v>
                </c:pt>
                <c:pt idx="1106">
                  <c:v>46112</c:v>
                </c:pt>
              </c:numCache>
            </c:numRef>
          </c:cat>
          <c:val>
            <c:numRef>
              <c:f>Sheet1!$D$2:$D$1108</c:f>
              <c:numCache>
                <c:formatCode>General</c:formatCode>
                <c:ptCount val="1107"/>
                <c:pt idx="0">
                  <c:v>98</c:v>
                </c:pt>
                <c:pt idx="1">
                  <c:v>97</c:v>
                </c:pt>
                <c:pt idx="2">
                  <c:v>96</c:v>
                </c:pt>
                <c:pt idx="3">
                  <c:v>95</c:v>
                </c:pt>
                <c:pt idx="4">
                  <c:v>95</c:v>
                </c:pt>
                <c:pt idx="5">
                  <c:v>95</c:v>
                </c:pt>
                <c:pt idx="6">
                  <c:v>96</c:v>
                </c:pt>
                <c:pt idx="7">
                  <c:v>96</c:v>
                </c:pt>
                <c:pt idx="8">
                  <c:v>96</c:v>
                </c:pt>
                <c:pt idx="9">
                  <c:v>97</c:v>
                </c:pt>
                <c:pt idx="10">
                  <c:v>97</c:v>
                </c:pt>
                <c:pt idx="11">
                  <c:v>97</c:v>
                </c:pt>
                <c:pt idx="12">
                  <c:v>98</c:v>
                </c:pt>
                <c:pt idx="13">
                  <c:v>99</c:v>
                </c:pt>
                <c:pt idx="14">
                  <c:v>100</c:v>
                </c:pt>
                <c:pt idx="15">
                  <c:v>103</c:v>
                </c:pt>
                <c:pt idx="16">
                  <c:v>105</c:v>
                </c:pt>
                <c:pt idx="17">
                  <c:v>105</c:v>
                </c:pt>
                <c:pt idx="18">
                  <c:v>103</c:v>
                </c:pt>
                <c:pt idx="19">
                  <c:v>107</c:v>
                </c:pt>
                <c:pt idx="20">
                  <c:v>109</c:v>
                </c:pt>
                <c:pt idx="21">
                  <c:v>110</c:v>
                </c:pt>
                <c:pt idx="22">
                  <c:v>108</c:v>
                </c:pt>
                <c:pt idx="23">
                  <c:v>108</c:v>
                </c:pt>
                <c:pt idx="24">
                  <c:v>108</c:v>
                </c:pt>
                <c:pt idx="25">
                  <c:v>109</c:v>
                </c:pt>
                <c:pt idx="26">
                  <c:v>110</c:v>
                </c:pt>
                <c:pt idx="27">
                  <c:v>110</c:v>
                </c:pt>
                <c:pt idx="28">
                  <c:v>109</c:v>
                </c:pt>
                <c:pt idx="29">
                  <c:v>108</c:v>
                </c:pt>
                <c:pt idx="30">
                  <c:v>110</c:v>
                </c:pt>
                <c:pt idx="31">
                  <c:v>111</c:v>
                </c:pt>
                <c:pt idx="32">
                  <c:v>111</c:v>
                </c:pt>
                <c:pt idx="33">
                  <c:v>114</c:v>
                </c:pt>
                <c:pt idx="34">
                  <c:v>118</c:v>
                </c:pt>
                <c:pt idx="35">
                  <c:v>120</c:v>
                </c:pt>
                <c:pt idx="36">
                  <c:v>120</c:v>
                </c:pt>
                <c:pt idx="37">
                  <c:v>123</c:v>
                </c:pt>
                <c:pt idx="38">
                  <c:v>124</c:v>
                </c:pt>
                <c:pt idx="39">
                  <c:v>132</c:v>
                </c:pt>
                <c:pt idx="40">
                  <c:v>127</c:v>
                </c:pt>
                <c:pt idx="41">
                  <c:v>130</c:v>
                </c:pt>
                <c:pt idx="42">
                  <c:v>133</c:v>
                </c:pt>
                <c:pt idx="43">
                  <c:v>133</c:v>
                </c:pt>
                <c:pt idx="44">
                  <c:v>133</c:v>
                </c:pt>
                <c:pt idx="45">
                  <c:v>138</c:v>
                </c:pt>
                <c:pt idx="46">
                  <c:v>143</c:v>
                </c:pt>
                <c:pt idx="47">
                  <c:v>149</c:v>
                </c:pt>
                <c:pt idx="48">
                  <c:v>147</c:v>
                </c:pt>
                <c:pt idx="49">
                  <c:v>148</c:v>
                </c:pt>
                <c:pt idx="50">
                  <c:v>150</c:v>
                </c:pt>
                <c:pt idx="51">
                  <c:v>151</c:v>
                </c:pt>
                <c:pt idx="52">
                  <c:v>152</c:v>
                </c:pt>
                <c:pt idx="53">
                  <c:v>146</c:v>
                </c:pt>
                <c:pt idx="54">
                  <c:v>139</c:v>
                </c:pt>
                <c:pt idx="55">
                  <c:v>137</c:v>
                </c:pt>
                <c:pt idx="56">
                  <c:v>133</c:v>
                </c:pt>
                <c:pt idx="57">
                  <c:v>131</c:v>
                </c:pt>
                <c:pt idx="58">
                  <c:v>131</c:v>
                </c:pt>
                <c:pt idx="59">
                  <c:v>132</c:v>
                </c:pt>
                <c:pt idx="60">
                  <c:v>129</c:v>
                </c:pt>
                <c:pt idx="61">
                  <c:v>129</c:v>
                </c:pt>
                <c:pt idx="62">
                  <c:v>126</c:v>
                </c:pt>
                <c:pt idx="63">
                  <c:v>125</c:v>
                </c:pt>
                <c:pt idx="64">
                  <c:v>122</c:v>
                </c:pt>
                <c:pt idx="65">
                  <c:v>120</c:v>
                </c:pt>
                <c:pt idx="66">
                  <c:v>118</c:v>
                </c:pt>
                <c:pt idx="67">
                  <c:v>115</c:v>
                </c:pt>
                <c:pt idx="68">
                  <c:v>118</c:v>
                </c:pt>
                <c:pt idx="69">
                  <c:v>118</c:v>
                </c:pt>
                <c:pt idx="70">
                  <c:v>120</c:v>
                </c:pt>
                <c:pt idx="71">
                  <c:v>122</c:v>
                </c:pt>
                <c:pt idx="72">
                  <c:v>125</c:v>
                </c:pt>
                <c:pt idx="73">
                  <c:v>128</c:v>
                </c:pt>
                <c:pt idx="74">
                  <c:v>126</c:v>
                </c:pt>
                <c:pt idx="75">
                  <c:v>127</c:v>
                </c:pt>
                <c:pt idx="76">
                  <c:v>128</c:v>
                </c:pt>
                <c:pt idx="77">
                  <c:v>129</c:v>
                </c:pt>
                <c:pt idx="78">
                  <c:v>130</c:v>
                </c:pt>
                <c:pt idx="79">
                  <c:v>133</c:v>
                </c:pt>
                <c:pt idx="80">
                  <c:v>135</c:v>
                </c:pt>
                <c:pt idx="81">
                  <c:v>136</c:v>
                </c:pt>
                <c:pt idx="82">
                  <c:v>138</c:v>
                </c:pt>
                <c:pt idx="83">
                  <c:v>138</c:v>
                </c:pt>
                <c:pt idx="84">
                  <c:v>139</c:v>
                </c:pt>
                <c:pt idx="85">
                  <c:v>141</c:v>
                </c:pt>
                <c:pt idx="86">
                  <c:v>141</c:v>
                </c:pt>
                <c:pt idx="87">
                  <c:v>140</c:v>
                </c:pt>
                <c:pt idx="88">
                  <c:v>141</c:v>
                </c:pt>
                <c:pt idx="89">
                  <c:v>139</c:v>
                </c:pt>
                <c:pt idx="90">
                  <c:v>140</c:v>
                </c:pt>
                <c:pt idx="91">
                  <c:v>144</c:v>
                </c:pt>
                <c:pt idx="92">
                  <c:v>145</c:v>
                </c:pt>
                <c:pt idx="93">
                  <c:v>145</c:v>
                </c:pt>
                <c:pt idx="94">
                  <c:v>148</c:v>
                </c:pt>
                <c:pt idx="95">
                  <c:v>147</c:v>
                </c:pt>
                <c:pt idx="96">
                  <c:v>149</c:v>
                </c:pt>
                <c:pt idx="97">
                  <c:v>149</c:v>
                </c:pt>
                <c:pt idx="98">
                  <c:v>152</c:v>
                </c:pt>
                <c:pt idx="99">
                  <c:v>154</c:v>
                </c:pt>
                <c:pt idx="100">
                  <c:v>155</c:v>
                </c:pt>
                <c:pt idx="101">
                  <c:v>153</c:v>
                </c:pt>
                <c:pt idx="102">
                  <c:v>154</c:v>
                </c:pt>
                <c:pt idx="103">
                  <c:v>149</c:v>
                </c:pt>
                <c:pt idx="104">
                  <c:v>144</c:v>
                </c:pt>
                <c:pt idx="105">
                  <c:v>141</c:v>
                </c:pt>
                <c:pt idx="106">
                  <c:v>141</c:v>
                </c:pt>
                <c:pt idx="107">
                  <c:v>140</c:v>
                </c:pt>
                <c:pt idx="108">
                  <c:v>137</c:v>
                </c:pt>
                <c:pt idx="109">
                  <c:v>138</c:v>
                </c:pt>
                <c:pt idx="110">
                  <c:v>138</c:v>
                </c:pt>
                <c:pt idx="111">
                  <c:v>137</c:v>
                </c:pt>
                <c:pt idx="112">
                  <c:v>138</c:v>
                </c:pt>
                <c:pt idx="113">
                  <c:v>137</c:v>
                </c:pt>
                <c:pt idx="114">
                  <c:v>138</c:v>
                </c:pt>
                <c:pt idx="115">
                  <c:v>141</c:v>
                </c:pt>
                <c:pt idx="116">
                  <c:v>146</c:v>
                </c:pt>
                <c:pt idx="117">
                  <c:v>146</c:v>
                </c:pt>
                <c:pt idx="118">
                  <c:v>145</c:v>
                </c:pt>
                <c:pt idx="119">
                  <c:v>149</c:v>
                </c:pt>
                <c:pt idx="120">
                  <c:v>150</c:v>
                </c:pt>
                <c:pt idx="121">
                  <c:v>150</c:v>
                </c:pt>
                <c:pt idx="122">
                  <c:v>149</c:v>
                </c:pt>
                <c:pt idx="123">
                  <c:v>154</c:v>
                </c:pt>
                <c:pt idx="124">
                  <c:v>156</c:v>
                </c:pt>
                <c:pt idx="125">
                  <c:v>155</c:v>
                </c:pt>
                <c:pt idx="126">
                  <c:v>154</c:v>
                </c:pt>
                <c:pt idx="127">
                  <c:v>156</c:v>
                </c:pt>
                <c:pt idx="128">
                  <c:v>158</c:v>
                </c:pt>
                <c:pt idx="129">
                  <c:v>164</c:v>
                </c:pt>
                <c:pt idx="130">
                  <c:v>165</c:v>
                </c:pt>
                <c:pt idx="131">
                  <c:v>165</c:v>
                </c:pt>
                <c:pt idx="132">
                  <c:v>167</c:v>
                </c:pt>
                <c:pt idx="133">
                  <c:v>165</c:v>
                </c:pt>
                <c:pt idx="134">
                  <c:v>160</c:v>
                </c:pt>
                <c:pt idx="135">
                  <c:v>157</c:v>
                </c:pt>
                <c:pt idx="136">
                  <c:v>158</c:v>
                </c:pt>
                <c:pt idx="137">
                  <c:v>159</c:v>
                </c:pt>
                <c:pt idx="138">
                  <c:v>159</c:v>
                </c:pt>
                <c:pt idx="139">
                  <c:v>160</c:v>
                </c:pt>
                <c:pt idx="140">
                  <c:v>158</c:v>
                </c:pt>
                <c:pt idx="141">
                  <c:v>155</c:v>
                </c:pt>
                <c:pt idx="142">
                  <c:v>154</c:v>
                </c:pt>
                <c:pt idx="143">
                  <c:v>152</c:v>
                </c:pt>
                <c:pt idx="144">
                  <c:v>152</c:v>
                </c:pt>
                <c:pt idx="145">
                  <c:v>152</c:v>
                </c:pt>
                <c:pt idx="146">
                  <c:v>154</c:v>
                </c:pt>
                <c:pt idx="147">
                  <c:v>156</c:v>
                </c:pt>
                <c:pt idx="148">
                  <c:v>155</c:v>
                </c:pt>
                <c:pt idx="149">
                  <c:v>154</c:v>
                </c:pt>
                <c:pt idx="150">
                  <c:v>151</c:v>
                </c:pt>
                <c:pt idx="151">
                  <c:v>153</c:v>
                </c:pt>
                <c:pt idx="152">
                  <c:v>152</c:v>
                </c:pt>
                <c:pt idx="153">
                  <c:v>151</c:v>
                </c:pt>
                <c:pt idx="154">
                  <c:v>150</c:v>
                </c:pt>
                <c:pt idx="155">
                  <c:v>150</c:v>
                </c:pt>
                <c:pt idx="156">
                  <c:v>149</c:v>
                </c:pt>
                <c:pt idx="157">
                  <c:v>149</c:v>
                </c:pt>
                <c:pt idx="158">
                  <c:v>150</c:v>
                </c:pt>
                <c:pt idx="159">
                  <c:v>147</c:v>
                </c:pt>
                <c:pt idx="160">
                  <c:v>142</c:v>
                </c:pt>
                <c:pt idx="161">
                  <c:v>141</c:v>
                </c:pt>
                <c:pt idx="162">
                  <c:v>140</c:v>
                </c:pt>
                <c:pt idx="163">
                  <c:v>139</c:v>
                </c:pt>
                <c:pt idx="164">
                  <c:v>141</c:v>
                </c:pt>
                <c:pt idx="165">
                  <c:v>141</c:v>
                </c:pt>
                <c:pt idx="166">
                  <c:v>142</c:v>
                </c:pt>
                <c:pt idx="167">
                  <c:v>144</c:v>
                </c:pt>
                <c:pt idx="168">
                  <c:v>145</c:v>
                </c:pt>
                <c:pt idx="169">
                  <c:v>143</c:v>
                </c:pt>
                <c:pt idx="170">
                  <c:v>142</c:v>
                </c:pt>
                <c:pt idx="171">
                  <c:v>142</c:v>
                </c:pt>
                <c:pt idx="172">
                  <c:v>144</c:v>
                </c:pt>
                <c:pt idx="173">
                  <c:v>145</c:v>
                </c:pt>
                <c:pt idx="174">
                  <c:v>148</c:v>
                </c:pt>
                <c:pt idx="175">
                  <c:v>150</c:v>
                </c:pt>
                <c:pt idx="176">
                  <c:v>150</c:v>
                </c:pt>
                <c:pt idx="177">
                  <c:v>151</c:v>
                </c:pt>
                <c:pt idx="178">
                  <c:v>151</c:v>
                </c:pt>
                <c:pt idx="179">
                  <c:v>151</c:v>
                </c:pt>
                <c:pt idx="180">
                  <c:v>149</c:v>
                </c:pt>
                <c:pt idx="181">
                  <c:v>147</c:v>
                </c:pt>
                <c:pt idx="182">
                  <c:v>146</c:v>
                </c:pt>
                <c:pt idx="183">
                  <c:v>146</c:v>
                </c:pt>
                <c:pt idx="184">
                  <c:v>146</c:v>
                </c:pt>
                <c:pt idx="185">
                  <c:v>145</c:v>
                </c:pt>
                <c:pt idx="186">
                  <c:v>148</c:v>
                </c:pt>
                <c:pt idx="187">
                  <c:v>147</c:v>
                </c:pt>
                <c:pt idx="188">
                  <c:v>147</c:v>
                </c:pt>
                <c:pt idx="189">
                  <c:v>147</c:v>
                </c:pt>
                <c:pt idx="190">
                  <c:v>148</c:v>
                </c:pt>
                <c:pt idx="191">
                  <c:v>151</c:v>
                </c:pt>
                <c:pt idx="192">
                  <c:v>154</c:v>
                </c:pt>
                <c:pt idx="193">
                  <c:v>158</c:v>
                </c:pt>
                <c:pt idx="194">
                  <c:v>167</c:v>
                </c:pt>
                <c:pt idx="195">
                  <c:v>168</c:v>
                </c:pt>
                <c:pt idx="196">
                  <c:v>167</c:v>
                </c:pt>
                <c:pt idx="197">
                  <c:v>165</c:v>
                </c:pt>
                <c:pt idx="198">
                  <c:v>160</c:v>
                </c:pt>
                <c:pt idx="199">
                  <c:v>161</c:v>
                </c:pt>
                <c:pt idx="200">
                  <c:v>158</c:v>
                </c:pt>
                <c:pt idx="201">
                  <c:v>160</c:v>
                </c:pt>
                <c:pt idx="202">
                  <c:v>160</c:v>
                </c:pt>
                <c:pt idx="203">
                  <c:v>167</c:v>
                </c:pt>
                <c:pt idx="204">
                  <c:v>171</c:v>
                </c:pt>
                <c:pt idx="205">
                  <c:v>171</c:v>
                </c:pt>
                <c:pt idx="206">
                  <c:v>170</c:v>
                </c:pt>
                <c:pt idx="207">
                  <c:v>170</c:v>
                </c:pt>
                <c:pt idx="208">
                  <c:v>169</c:v>
                </c:pt>
                <c:pt idx="209">
                  <c:v>170</c:v>
                </c:pt>
                <c:pt idx="210">
                  <c:v>169</c:v>
                </c:pt>
                <c:pt idx="211">
                  <c:v>171</c:v>
                </c:pt>
                <c:pt idx="212">
                  <c:v>168</c:v>
                </c:pt>
                <c:pt idx="213">
                  <c:v>169</c:v>
                </c:pt>
                <c:pt idx="214">
                  <c:v>167</c:v>
                </c:pt>
                <c:pt idx="215">
                  <c:v>168</c:v>
                </c:pt>
                <c:pt idx="216">
                  <c:v>166</c:v>
                </c:pt>
                <c:pt idx="217">
                  <c:v>166</c:v>
                </c:pt>
                <c:pt idx="218">
                  <c:v>164</c:v>
                </c:pt>
                <c:pt idx="219">
                  <c:v>162</c:v>
                </c:pt>
                <c:pt idx="220">
                  <c:v>164</c:v>
                </c:pt>
                <c:pt idx="221">
                  <c:v>161</c:v>
                </c:pt>
                <c:pt idx="222">
                  <c:v>159</c:v>
                </c:pt>
                <c:pt idx="223">
                  <c:v>160</c:v>
                </c:pt>
                <c:pt idx="224">
                  <c:v>160</c:v>
                </c:pt>
                <c:pt idx="225">
                  <c:v>158</c:v>
                </c:pt>
                <c:pt idx="226">
                  <c:v>158</c:v>
                </c:pt>
                <c:pt idx="227">
                  <c:v>152</c:v>
                </c:pt>
                <c:pt idx="228">
                  <c:v>148</c:v>
                </c:pt>
                <c:pt idx="229">
                  <c:v>148</c:v>
                </c:pt>
                <c:pt idx="230">
                  <c:v>147</c:v>
                </c:pt>
                <c:pt idx="231">
                  <c:v>145</c:v>
                </c:pt>
                <c:pt idx="232">
                  <c:v>144</c:v>
                </c:pt>
                <c:pt idx="233">
                  <c:v>143</c:v>
                </c:pt>
                <c:pt idx="234">
                  <c:v>142</c:v>
                </c:pt>
                <c:pt idx="235">
                  <c:v>142</c:v>
                </c:pt>
                <c:pt idx="236">
                  <c:v>140</c:v>
                </c:pt>
                <c:pt idx="237">
                  <c:v>140</c:v>
                </c:pt>
                <c:pt idx="238">
                  <c:v>142</c:v>
                </c:pt>
                <c:pt idx="239">
                  <c:v>142</c:v>
                </c:pt>
                <c:pt idx="240">
                  <c:v>141</c:v>
                </c:pt>
                <c:pt idx="241">
                  <c:v>140</c:v>
                </c:pt>
                <c:pt idx="242">
                  <c:v>139</c:v>
                </c:pt>
                <c:pt idx="243">
                  <c:v>139</c:v>
                </c:pt>
                <c:pt idx="244">
                  <c:v>140</c:v>
                </c:pt>
                <c:pt idx="245">
                  <c:v>138</c:v>
                </c:pt>
                <c:pt idx="246">
                  <c:v>137</c:v>
                </c:pt>
                <c:pt idx="247">
                  <c:v>137</c:v>
                </c:pt>
                <c:pt idx="248">
                  <c:v>136</c:v>
                </c:pt>
                <c:pt idx="249">
                  <c:v>137</c:v>
                </c:pt>
                <c:pt idx="250">
                  <c:v>138</c:v>
                </c:pt>
                <c:pt idx="251">
                  <c:v>139</c:v>
                </c:pt>
                <c:pt idx="252">
                  <c:v>140</c:v>
                </c:pt>
                <c:pt idx="253">
                  <c:v>141</c:v>
                </c:pt>
                <c:pt idx="254">
                  <c:v>140</c:v>
                </c:pt>
                <c:pt idx="255">
                  <c:v>139</c:v>
                </c:pt>
                <c:pt idx="256">
                  <c:v>138</c:v>
                </c:pt>
                <c:pt idx="257">
                  <c:v>138</c:v>
                </c:pt>
                <c:pt idx="258">
                  <c:v>140</c:v>
                </c:pt>
                <c:pt idx="259">
                  <c:v>138</c:v>
                </c:pt>
                <c:pt idx="260">
                  <c:v>138</c:v>
                </c:pt>
                <c:pt idx="261">
                  <c:v>138</c:v>
                </c:pt>
                <c:pt idx="262">
                  <c:v>140</c:v>
                </c:pt>
                <c:pt idx="263">
                  <c:v>140</c:v>
                </c:pt>
                <c:pt idx="264">
                  <c:v>140</c:v>
                </c:pt>
                <c:pt idx="265">
                  <c:v>140</c:v>
                </c:pt>
                <c:pt idx="266">
                  <c:v>137</c:v>
                </c:pt>
                <c:pt idx="267">
                  <c:v>135</c:v>
                </c:pt>
                <c:pt idx="268">
                  <c:v>134</c:v>
                </c:pt>
                <c:pt idx="269">
                  <c:v>133</c:v>
                </c:pt>
                <c:pt idx="270">
                  <c:v>132</c:v>
                </c:pt>
                <c:pt idx="271">
                  <c:v>132</c:v>
                </c:pt>
                <c:pt idx="272">
                  <c:v>130</c:v>
                </c:pt>
                <c:pt idx="273">
                  <c:v>129</c:v>
                </c:pt>
                <c:pt idx="274">
                  <c:v>130</c:v>
                </c:pt>
                <c:pt idx="275">
                  <c:v>129</c:v>
                </c:pt>
                <c:pt idx="276">
                  <c:v>128</c:v>
                </c:pt>
                <c:pt idx="277">
                  <c:v>129</c:v>
                </c:pt>
                <c:pt idx="278">
                  <c:v>128</c:v>
                </c:pt>
                <c:pt idx="279">
                  <c:v>126</c:v>
                </c:pt>
                <c:pt idx="280">
                  <c:v>125</c:v>
                </c:pt>
                <c:pt idx="281">
                  <c:v>125</c:v>
                </c:pt>
                <c:pt idx="282">
                  <c:v>125</c:v>
                </c:pt>
                <c:pt idx="283">
                  <c:v>125</c:v>
                </c:pt>
                <c:pt idx="284">
                  <c:v>121</c:v>
                </c:pt>
                <c:pt idx="285">
                  <c:v>120</c:v>
                </c:pt>
                <c:pt idx="286">
                  <c:v>120</c:v>
                </c:pt>
                <c:pt idx="287">
                  <c:v>120</c:v>
                </c:pt>
                <c:pt idx="288">
                  <c:v>120</c:v>
                </c:pt>
                <c:pt idx="289">
                  <c:v>120</c:v>
                </c:pt>
                <c:pt idx="290">
                  <c:v>123</c:v>
                </c:pt>
                <c:pt idx="291">
                  <c:v>124</c:v>
                </c:pt>
                <c:pt idx="292">
                  <c:v>123</c:v>
                </c:pt>
                <c:pt idx="293">
                  <c:v>123</c:v>
                </c:pt>
                <c:pt idx="294">
                  <c:v>123</c:v>
                </c:pt>
                <c:pt idx="295">
                  <c:v>126</c:v>
                </c:pt>
                <c:pt idx="296">
                  <c:v>126</c:v>
                </c:pt>
                <c:pt idx="297">
                  <c:v>128</c:v>
                </c:pt>
                <c:pt idx="298">
                  <c:v>128</c:v>
                </c:pt>
                <c:pt idx="299">
                  <c:v>128</c:v>
                </c:pt>
                <c:pt idx="300">
                  <c:v>128</c:v>
                </c:pt>
                <c:pt idx="301">
                  <c:v>128</c:v>
                </c:pt>
                <c:pt idx="302">
                  <c:v>130</c:v>
                </c:pt>
                <c:pt idx="303">
                  <c:v>129</c:v>
                </c:pt>
                <c:pt idx="304">
                  <c:v>127</c:v>
                </c:pt>
                <c:pt idx="305">
                  <c:v>125</c:v>
                </c:pt>
                <c:pt idx="306">
                  <c:v>124</c:v>
                </c:pt>
                <c:pt idx="307">
                  <c:v>125</c:v>
                </c:pt>
                <c:pt idx="308">
                  <c:v>127</c:v>
                </c:pt>
                <c:pt idx="309">
                  <c:v>130</c:v>
                </c:pt>
                <c:pt idx="310">
                  <c:v>137</c:v>
                </c:pt>
                <c:pt idx="311">
                  <c:v>151</c:v>
                </c:pt>
                <c:pt idx="312">
                  <c:v>150</c:v>
                </c:pt>
                <c:pt idx="313">
                  <c:v>164</c:v>
                </c:pt>
                <c:pt idx="314">
                  <c:v>161</c:v>
                </c:pt>
                <c:pt idx="315">
                  <c:v>162</c:v>
                </c:pt>
                <c:pt idx="316">
                  <c:v>162</c:v>
                </c:pt>
                <c:pt idx="317">
                  <c:v>152</c:v>
                </c:pt>
                <c:pt idx="318">
                  <c:v>150</c:v>
                </c:pt>
                <c:pt idx="319">
                  <c:v>152</c:v>
                </c:pt>
                <c:pt idx="320">
                  <c:v>154</c:v>
                </c:pt>
                <c:pt idx="321">
                  <c:v>152</c:v>
                </c:pt>
                <c:pt idx="322">
                  <c:v>152</c:v>
                </c:pt>
                <c:pt idx="323">
                  <c:v>150</c:v>
                </c:pt>
                <c:pt idx="324">
                  <c:v>146</c:v>
                </c:pt>
                <c:pt idx="325">
                  <c:v>145</c:v>
                </c:pt>
                <c:pt idx="326">
                  <c:v>143</c:v>
                </c:pt>
                <c:pt idx="327">
                  <c:v>143</c:v>
                </c:pt>
                <c:pt idx="328">
                  <c:v>145</c:v>
                </c:pt>
                <c:pt idx="329">
                  <c:v>146</c:v>
                </c:pt>
                <c:pt idx="330">
                  <c:v>145</c:v>
                </c:pt>
                <c:pt idx="331">
                  <c:v>144</c:v>
                </c:pt>
                <c:pt idx="332">
                  <c:v>143</c:v>
                </c:pt>
                <c:pt idx="333">
                  <c:v>142</c:v>
                </c:pt>
                <c:pt idx="334">
                  <c:v>139</c:v>
                </c:pt>
                <c:pt idx="335">
                  <c:v>138</c:v>
                </c:pt>
                <c:pt idx="336">
                  <c:v>137</c:v>
                </c:pt>
                <c:pt idx="337">
                  <c:v>137</c:v>
                </c:pt>
                <c:pt idx="338">
                  <c:v>138</c:v>
                </c:pt>
                <c:pt idx="339">
                  <c:v>138</c:v>
                </c:pt>
                <c:pt idx="340">
                  <c:v>138</c:v>
                </c:pt>
                <c:pt idx="341">
                  <c:v>140</c:v>
                </c:pt>
                <c:pt idx="342">
                  <c:v>141</c:v>
                </c:pt>
                <c:pt idx="343">
                  <c:v>139</c:v>
                </c:pt>
                <c:pt idx="344">
                  <c:v>140</c:v>
                </c:pt>
                <c:pt idx="345">
                  <c:v>141</c:v>
                </c:pt>
                <c:pt idx="346">
                  <c:v>140</c:v>
                </c:pt>
                <c:pt idx="347">
                  <c:v>144</c:v>
                </c:pt>
                <c:pt idx="348">
                  <c:v>145</c:v>
                </c:pt>
                <c:pt idx="349">
                  <c:v>151</c:v>
                </c:pt>
                <c:pt idx="350">
                  <c:v>148</c:v>
                </c:pt>
                <c:pt idx="351">
                  <c:v>149</c:v>
                </c:pt>
                <c:pt idx="352">
                  <c:v>149</c:v>
                </c:pt>
                <c:pt idx="353">
                  <c:v>149</c:v>
                </c:pt>
                <c:pt idx="354">
                  <c:v>149</c:v>
                </c:pt>
                <c:pt idx="355">
                  <c:v>148</c:v>
                </c:pt>
                <c:pt idx="356">
                  <c:v>149</c:v>
                </c:pt>
                <c:pt idx="357">
                  <c:v>149</c:v>
                </c:pt>
                <c:pt idx="358">
                  <c:v>149</c:v>
                </c:pt>
                <c:pt idx="359">
                  <c:v>147</c:v>
                </c:pt>
                <c:pt idx="360">
                  <c:v>145</c:v>
                </c:pt>
                <c:pt idx="361">
                  <c:v>144</c:v>
                </c:pt>
                <c:pt idx="362">
                  <c:v>144</c:v>
                </c:pt>
                <c:pt idx="363">
                  <c:v>144</c:v>
                </c:pt>
                <c:pt idx="364">
                  <c:v>142</c:v>
                </c:pt>
                <c:pt idx="365">
                  <c:v>141</c:v>
                </c:pt>
                <c:pt idx="366">
                  <c:v>141</c:v>
                </c:pt>
                <c:pt idx="367">
                  <c:v>140</c:v>
                </c:pt>
                <c:pt idx="368">
                  <c:v>142</c:v>
                </c:pt>
                <c:pt idx="369">
                  <c:v>142</c:v>
                </c:pt>
                <c:pt idx="370">
                  <c:v>139</c:v>
                </c:pt>
                <c:pt idx="371">
                  <c:v>139</c:v>
                </c:pt>
                <c:pt idx="372">
                  <c:v>139</c:v>
                </c:pt>
                <c:pt idx="373">
                  <c:v>139</c:v>
                </c:pt>
                <c:pt idx="374">
                  <c:v>140</c:v>
                </c:pt>
                <c:pt idx="375">
                  <c:v>140</c:v>
                </c:pt>
                <c:pt idx="376">
                  <c:v>141</c:v>
                </c:pt>
                <c:pt idx="377">
                  <c:v>139</c:v>
                </c:pt>
                <c:pt idx="378">
                  <c:v>138</c:v>
                </c:pt>
                <c:pt idx="379">
                  <c:v>137</c:v>
                </c:pt>
                <c:pt idx="380">
                  <c:v>135</c:v>
                </c:pt>
                <c:pt idx="381">
                  <c:v>135</c:v>
                </c:pt>
                <c:pt idx="382">
                  <c:v>135</c:v>
                </c:pt>
                <c:pt idx="383">
                  <c:v>135</c:v>
                </c:pt>
                <c:pt idx="384">
                  <c:v>134</c:v>
                </c:pt>
                <c:pt idx="385">
                  <c:v>135</c:v>
                </c:pt>
                <c:pt idx="386">
                  <c:v>136</c:v>
                </c:pt>
                <c:pt idx="387">
                  <c:v>134</c:v>
                </c:pt>
                <c:pt idx="388">
                  <c:v>134</c:v>
                </c:pt>
                <c:pt idx="389">
                  <c:v>131</c:v>
                </c:pt>
                <c:pt idx="390">
                  <c:v>130</c:v>
                </c:pt>
                <c:pt idx="391">
                  <c:v>129</c:v>
                </c:pt>
                <c:pt idx="392">
                  <c:v>129</c:v>
                </c:pt>
                <c:pt idx="393">
                  <c:v>128</c:v>
                </c:pt>
                <c:pt idx="394">
                  <c:v>129</c:v>
                </c:pt>
                <c:pt idx="395">
                  <c:v>128</c:v>
                </c:pt>
                <c:pt idx="396">
                  <c:v>129</c:v>
                </c:pt>
                <c:pt idx="397">
                  <c:v>128</c:v>
                </c:pt>
                <c:pt idx="398">
                  <c:v>127</c:v>
                </c:pt>
                <c:pt idx="399">
                  <c:v>127</c:v>
                </c:pt>
                <c:pt idx="400">
                  <c:v>128</c:v>
                </c:pt>
                <c:pt idx="401">
                  <c:v>129</c:v>
                </c:pt>
                <c:pt idx="402">
                  <c:v>128</c:v>
                </c:pt>
                <c:pt idx="403">
                  <c:v>128</c:v>
                </c:pt>
                <c:pt idx="404">
                  <c:v>127</c:v>
                </c:pt>
                <c:pt idx="405">
                  <c:v>126</c:v>
                </c:pt>
                <c:pt idx="406">
                  <c:v>125</c:v>
                </c:pt>
                <c:pt idx="407">
                  <c:v>124</c:v>
                </c:pt>
                <c:pt idx="408">
                  <c:v>123</c:v>
                </c:pt>
                <c:pt idx="409">
                  <c:v>120</c:v>
                </c:pt>
                <c:pt idx="410">
                  <c:v>119</c:v>
                </c:pt>
                <c:pt idx="411">
                  <c:v>119</c:v>
                </c:pt>
                <c:pt idx="412">
                  <c:v>119</c:v>
                </c:pt>
                <c:pt idx="413">
                  <c:v>121</c:v>
                </c:pt>
                <c:pt idx="414">
                  <c:v>122</c:v>
                </c:pt>
                <c:pt idx="415">
                  <c:v>122</c:v>
                </c:pt>
                <c:pt idx="416">
                  <c:v>122</c:v>
                </c:pt>
                <c:pt idx="417">
                  <c:v>123</c:v>
                </c:pt>
                <c:pt idx="418">
                  <c:v>123</c:v>
                </c:pt>
                <c:pt idx="419">
                  <c:v>122</c:v>
                </c:pt>
                <c:pt idx="420">
                  <c:v>122</c:v>
                </c:pt>
                <c:pt idx="421">
                  <c:v>122</c:v>
                </c:pt>
                <c:pt idx="422">
                  <c:v>123</c:v>
                </c:pt>
                <c:pt idx="423">
                  <c:v>125</c:v>
                </c:pt>
                <c:pt idx="424">
                  <c:v>126</c:v>
                </c:pt>
                <c:pt idx="425">
                  <c:v>127</c:v>
                </c:pt>
                <c:pt idx="426">
                  <c:v>126</c:v>
                </c:pt>
                <c:pt idx="427">
                  <c:v>125</c:v>
                </c:pt>
                <c:pt idx="428">
                  <c:v>125</c:v>
                </c:pt>
                <c:pt idx="429">
                  <c:v>123</c:v>
                </c:pt>
                <c:pt idx="430">
                  <c:v>123</c:v>
                </c:pt>
                <c:pt idx="431">
                  <c:v>122</c:v>
                </c:pt>
                <c:pt idx="432">
                  <c:v>122</c:v>
                </c:pt>
                <c:pt idx="433">
                  <c:v>122</c:v>
                </c:pt>
                <c:pt idx="434">
                  <c:v>122</c:v>
                </c:pt>
                <c:pt idx="435">
                  <c:v>122</c:v>
                </c:pt>
                <c:pt idx="436">
                  <c:v>122</c:v>
                </c:pt>
                <c:pt idx="437">
                  <c:v>122</c:v>
                </c:pt>
                <c:pt idx="438">
                  <c:v>123</c:v>
                </c:pt>
                <c:pt idx="439">
                  <c:v>123</c:v>
                </c:pt>
                <c:pt idx="440">
                  <c:v>123</c:v>
                </c:pt>
                <c:pt idx="441">
                  <c:v>123</c:v>
                </c:pt>
                <c:pt idx="442">
                  <c:v>123</c:v>
                </c:pt>
                <c:pt idx="443">
                  <c:v>124</c:v>
                </c:pt>
                <c:pt idx="444">
                  <c:v>123</c:v>
                </c:pt>
                <c:pt idx="445">
                  <c:v>122</c:v>
                </c:pt>
                <c:pt idx="446">
                  <c:v>122</c:v>
                </c:pt>
                <c:pt idx="447">
                  <c:v>121</c:v>
                </c:pt>
                <c:pt idx="448">
                  <c:v>120</c:v>
                </c:pt>
                <c:pt idx="449">
                  <c:v>120</c:v>
                </c:pt>
                <c:pt idx="450">
                  <c:v>120</c:v>
                </c:pt>
                <c:pt idx="451">
                  <c:v>119</c:v>
                </c:pt>
                <c:pt idx="452">
                  <c:v>120</c:v>
                </c:pt>
                <c:pt idx="453">
                  <c:v>121</c:v>
                </c:pt>
                <c:pt idx="454">
                  <c:v>123</c:v>
                </c:pt>
                <c:pt idx="455">
                  <c:v>124</c:v>
                </c:pt>
                <c:pt idx="456">
                  <c:v>125</c:v>
                </c:pt>
                <c:pt idx="457">
                  <c:v>126</c:v>
                </c:pt>
                <c:pt idx="458">
                  <c:v>128</c:v>
                </c:pt>
                <c:pt idx="459">
                  <c:v>129</c:v>
                </c:pt>
                <c:pt idx="460">
                  <c:v>129</c:v>
                </c:pt>
                <c:pt idx="461">
                  <c:v>129</c:v>
                </c:pt>
                <c:pt idx="462">
                  <c:v>129</c:v>
                </c:pt>
                <c:pt idx="463">
                  <c:v>129</c:v>
                </c:pt>
                <c:pt idx="464">
                  <c:v>127</c:v>
                </c:pt>
                <c:pt idx="465">
                  <c:v>126</c:v>
                </c:pt>
                <c:pt idx="466">
                  <c:v>127</c:v>
                </c:pt>
                <c:pt idx="467">
                  <c:v>127</c:v>
                </c:pt>
                <c:pt idx="468">
                  <c:v>127</c:v>
                </c:pt>
                <c:pt idx="469">
                  <c:v>129</c:v>
                </c:pt>
                <c:pt idx="470">
                  <c:v>131</c:v>
                </c:pt>
                <c:pt idx="471">
                  <c:v>133</c:v>
                </c:pt>
                <c:pt idx="472">
                  <c:v>133</c:v>
                </c:pt>
                <c:pt idx="473">
                  <c:v>131</c:v>
                </c:pt>
                <c:pt idx="474">
                  <c:v>130</c:v>
                </c:pt>
                <c:pt idx="475">
                  <c:v>130</c:v>
                </c:pt>
                <c:pt idx="476">
                  <c:v>131</c:v>
                </c:pt>
                <c:pt idx="477">
                  <c:v>132</c:v>
                </c:pt>
                <c:pt idx="478">
                  <c:v>132</c:v>
                </c:pt>
                <c:pt idx="479">
                  <c:v>133</c:v>
                </c:pt>
                <c:pt idx="480">
                  <c:v>129</c:v>
                </c:pt>
                <c:pt idx="481">
                  <c:v>129</c:v>
                </c:pt>
                <c:pt idx="482">
                  <c:v>128</c:v>
                </c:pt>
                <c:pt idx="483">
                  <c:v>129</c:v>
                </c:pt>
                <c:pt idx="484">
                  <c:v>128</c:v>
                </c:pt>
                <c:pt idx="485">
                  <c:v>127</c:v>
                </c:pt>
                <c:pt idx="486">
                  <c:v>126</c:v>
                </c:pt>
                <c:pt idx="487">
                  <c:v>125</c:v>
                </c:pt>
                <c:pt idx="488">
                  <c:v>123</c:v>
                </c:pt>
                <c:pt idx="489">
                  <c:v>122</c:v>
                </c:pt>
                <c:pt idx="490">
                  <c:v>121</c:v>
                </c:pt>
                <c:pt idx="491">
                  <c:v>120</c:v>
                </c:pt>
                <c:pt idx="492">
                  <c:v>118</c:v>
                </c:pt>
                <c:pt idx="493">
                  <c:v>117</c:v>
                </c:pt>
                <c:pt idx="494">
                  <c:v>115</c:v>
                </c:pt>
                <c:pt idx="495">
                  <c:v>115</c:v>
                </c:pt>
                <c:pt idx="496">
                  <c:v>114</c:v>
                </c:pt>
                <c:pt idx="497">
                  <c:v>114</c:v>
                </c:pt>
                <c:pt idx="498">
                  <c:v>114</c:v>
                </c:pt>
                <c:pt idx="499">
                  <c:v>111</c:v>
                </c:pt>
                <c:pt idx="500">
                  <c:v>111</c:v>
                </c:pt>
                <c:pt idx="501">
                  <c:v>111</c:v>
                </c:pt>
                <c:pt idx="502">
                  <c:v>110</c:v>
                </c:pt>
                <c:pt idx="503">
                  <c:v>111</c:v>
                </c:pt>
                <c:pt idx="504">
                  <c:v>112</c:v>
                </c:pt>
                <c:pt idx="505">
                  <c:v>111</c:v>
                </c:pt>
                <c:pt idx="506">
                  <c:v>110</c:v>
                </c:pt>
                <c:pt idx="507">
                  <c:v>110</c:v>
                </c:pt>
                <c:pt idx="508">
                  <c:v>109</c:v>
                </c:pt>
                <c:pt idx="509">
                  <c:v>108</c:v>
                </c:pt>
                <c:pt idx="510">
                  <c:v>104</c:v>
                </c:pt>
                <c:pt idx="511">
                  <c:v>104</c:v>
                </c:pt>
                <c:pt idx="512">
                  <c:v>105</c:v>
                </c:pt>
                <c:pt idx="513">
                  <c:v>105</c:v>
                </c:pt>
                <c:pt idx="514">
                  <c:v>106</c:v>
                </c:pt>
                <c:pt idx="515">
                  <c:v>107</c:v>
                </c:pt>
                <c:pt idx="516">
                  <c:v>107</c:v>
                </c:pt>
                <c:pt idx="517">
                  <c:v>106</c:v>
                </c:pt>
                <c:pt idx="518">
                  <c:v>105</c:v>
                </c:pt>
                <c:pt idx="519">
                  <c:v>104</c:v>
                </c:pt>
                <c:pt idx="520">
                  <c:v>104</c:v>
                </c:pt>
                <c:pt idx="521">
                  <c:v>104</c:v>
                </c:pt>
                <c:pt idx="522">
                  <c:v>106</c:v>
                </c:pt>
                <c:pt idx="523">
                  <c:v>109</c:v>
                </c:pt>
                <c:pt idx="524">
                  <c:v>109</c:v>
                </c:pt>
                <c:pt idx="525">
                  <c:v>109</c:v>
                </c:pt>
                <c:pt idx="526">
                  <c:v>108</c:v>
                </c:pt>
                <c:pt idx="527">
                  <c:v>106</c:v>
                </c:pt>
                <c:pt idx="528">
                  <c:v>104</c:v>
                </c:pt>
                <c:pt idx="529">
                  <c:v>103</c:v>
                </c:pt>
                <c:pt idx="530">
                  <c:v>102</c:v>
                </c:pt>
                <c:pt idx="531">
                  <c:v>102</c:v>
                </c:pt>
                <c:pt idx="532">
                  <c:v>102</c:v>
                </c:pt>
                <c:pt idx="533">
                  <c:v>102</c:v>
                </c:pt>
                <c:pt idx="534">
                  <c:v>101</c:v>
                </c:pt>
                <c:pt idx="535">
                  <c:v>101</c:v>
                </c:pt>
                <c:pt idx="536">
                  <c:v>101</c:v>
                </c:pt>
                <c:pt idx="537">
                  <c:v>101</c:v>
                </c:pt>
                <c:pt idx="538">
                  <c:v>99</c:v>
                </c:pt>
                <c:pt idx="539">
                  <c:v>98</c:v>
                </c:pt>
                <c:pt idx="540">
                  <c:v>97</c:v>
                </c:pt>
                <c:pt idx="541">
                  <c:v>98</c:v>
                </c:pt>
                <c:pt idx="542">
                  <c:v>100</c:v>
                </c:pt>
                <c:pt idx="543">
                  <c:v>102</c:v>
                </c:pt>
                <c:pt idx="544">
                  <c:v>104</c:v>
                </c:pt>
                <c:pt idx="545">
                  <c:v>102</c:v>
                </c:pt>
                <c:pt idx="546">
                  <c:v>100</c:v>
                </c:pt>
                <c:pt idx="547">
                  <c:v>100</c:v>
                </c:pt>
                <c:pt idx="548">
                  <c:v>100</c:v>
                </c:pt>
                <c:pt idx="549">
                  <c:v>99</c:v>
                </c:pt>
                <c:pt idx="550">
                  <c:v>100</c:v>
                </c:pt>
                <c:pt idx="551">
                  <c:v>100</c:v>
                </c:pt>
                <c:pt idx="552">
                  <c:v>99</c:v>
                </c:pt>
                <c:pt idx="553">
                  <c:v>98</c:v>
                </c:pt>
                <c:pt idx="554">
                  <c:v>97</c:v>
                </c:pt>
                <c:pt idx="555">
                  <c:v>96</c:v>
                </c:pt>
                <c:pt idx="556">
                  <c:v>96</c:v>
                </c:pt>
                <c:pt idx="557">
                  <c:v>96</c:v>
                </c:pt>
                <c:pt idx="558">
                  <c:v>94</c:v>
                </c:pt>
                <c:pt idx="559">
                  <c:v>93</c:v>
                </c:pt>
                <c:pt idx="560">
                  <c:v>95</c:v>
                </c:pt>
                <c:pt idx="561">
                  <c:v>96</c:v>
                </c:pt>
                <c:pt idx="562">
                  <c:v>96</c:v>
                </c:pt>
                <c:pt idx="563">
                  <c:v>98</c:v>
                </c:pt>
                <c:pt idx="564">
                  <c:v>100</c:v>
                </c:pt>
                <c:pt idx="565">
                  <c:v>101</c:v>
                </c:pt>
                <c:pt idx="566">
                  <c:v>100</c:v>
                </c:pt>
                <c:pt idx="567">
                  <c:v>101</c:v>
                </c:pt>
                <c:pt idx="568">
                  <c:v>101</c:v>
                </c:pt>
                <c:pt idx="569">
                  <c:v>100</c:v>
                </c:pt>
                <c:pt idx="570">
                  <c:v>99</c:v>
                </c:pt>
                <c:pt idx="571">
                  <c:v>98</c:v>
                </c:pt>
                <c:pt idx="572">
                  <c:v>97</c:v>
                </c:pt>
                <c:pt idx="573">
                  <c:v>95</c:v>
                </c:pt>
                <c:pt idx="574">
                  <c:v>94</c:v>
                </c:pt>
                <c:pt idx="575">
                  <c:v>93</c:v>
                </c:pt>
                <c:pt idx="576">
                  <c:v>92</c:v>
                </c:pt>
                <c:pt idx="577">
                  <c:v>92</c:v>
                </c:pt>
                <c:pt idx="578">
                  <c:v>92</c:v>
                </c:pt>
                <c:pt idx="579">
                  <c:v>91</c:v>
                </c:pt>
                <c:pt idx="580">
                  <c:v>92</c:v>
                </c:pt>
                <c:pt idx="581">
                  <c:v>92</c:v>
                </c:pt>
                <c:pt idx="582">
                  <c:v>93</c:v>
                </c:pt>
                <c:pt idx="583">
                  <c:v>94</c:v>
                </c:pt>
                <c:pt idx="584">
                  <c:v>93</c:v>
                </c:pt>
                <c:pt idx="585">
                  <c:v>94</c:v>
                </c:pt>
                <c:pt idx="586">
                  <c:v>93</c:v>
                </c:pt>
                <c:pt idx="587">
                  <c:v>93</c:v>
                </c:pt>
                <c:pt idx="588">
                  <c:v>92</c:v>
                </c:pt>
                <c:pt idx="589">
                  <c:v>92</c:v>
                </c:pt>
                <c:pt idx="590">
                  <c:v>92</c:v>
                </c:pt>
                <c:pt idx="591">
                  <c:v>91</c:v>
                </c:pt>
                <c:pt idx="592">
                  <c:v>91</c:v>
                </c:pt>
                <c:pt idx="593">
                  <c:v>89</c:v>
                </c:pt>
                <c:pt idx="594">
                  <c:v>89</c:v>
                </c:pt>
                <c:pt idx="595">
                  <c:v>92</c:v>
                </c:pt>
                <c:pt idx="596">
                  <c:v>92</c:v>
                </c:pt>
                <c:pt idx="597">
                  <c:v>95</c:v>
                </c:pt>
                <c:pt idx="598">
                  <c:v>95</c:v>
                </c:pt>
                <c:pt idx="599">
                  <c:v>94</c:v>
                </c:pt>
                <c:pt idx="600">
                  <c:v>94</c:v>
                </c:pt>
                <c:pt idx="601">
                  <c:v>93</c:v>
                </c:pt>
                <c:pt idx="602">
                  <c:v>92</c:v>
                </c:pt>
                <c:pt idx="603">
                  <c:v>92</c:v>
                </c:pt>
                <c:pt idx="604">
                  <c:v>92</c:v>
                </c:pt>
                <c:pt idx="605">
                  <c:v>90</c:v>
                </c:pt>
                <c:pt idx="606">
                  <c:v>90</c:v>
                </c:pt>
                <c:pt idx="607">
                  <c:v>91</c:v>
                </c:pt>
                <c:pt idx="608">
                  <c:v>91</c:v>
                </c:pt>
                <c:pt idx="609">
                  <c:v>90</c:v>
                </c:pt>
                <c:pt idx="610">
                  <c:v>89</c:v>
                </c:pt>
                <c:pt idx="611">
                  <c:v>88</c:v>
                </c:pt>
                <c:pt idx="612">
                  <c:v>88</c:v>
                </c:pt>
                <c:pt idx="613">
                  <c:v>89</c:v>
                </c:pt>
                <c:pt idx="614">
                  <c:v>89</c:v>
                </c:pt>
                <c:pt idx="615">
                  <c:v>89</c:v>
                </c:pt>
                <c:pt idx="616">
                  <c:v>90</c:v>
                </c:pt>
                <c:pt idx="617">
                  <c:v>90</c:v>
                </c:pt>
                <c:pt idx="618">
                  <c:v>90</c:v>
                </c:pt>
                <c:pt idx="619">
                  <c:v>89</c:v>
                </c:pt>
                <c:pt idx="620">
                  <c:v>89</c:v>
                </c:pt>
                <c:pt idx="621">
                  <c:v>88</c:v>
                </c:pt>
                <c:pt idx="622">
                  <c:v>89</c:v>
                </c:pt>
                <c:pt idx="623">
                  <c:v>89</c:v>
                </c:pt>
                <c:pt idx="624">
                  <c:v>89</c:v>
                </c:pt>
                <c:pt idx="625">
                  <c:v>89</c:v>
                </c:pt>
                <c:pt idx="626">
                  <c:v>89</c:v>
                </c:pt>
                <c:pt idx="627">
                  <c:v>88</c:v>
                </c:pt>
                <c:pt idx="628">
                  <c:v>88</c:v>
                </c:pt>
                <c:pt idx="629">
                  <c:v>88</c:v>
                </c:pt>
                <c:pt idx="630">
                  <c:v>88</c:v>
                </c:pt>
                <c:pt idx="631">
                  <c:v>88</c:v>
                </c:pt>
                <c:pt idx="632">
                  <c:v>90</c:v>
                </c:pt>
                <c:pt idx="633">
                  <c:v>91</c:v>
                </c:pt>
                <c:pt idx="634">
                  <c:v>92</c:v>
                </c:pt>
                <c:pt idx="635">
                  <c:v>90</c:v>
                </c:pt>
                <c:pt idx="636">
                  <c:v>90</c:v>
                </c:pt>
                <c:pt idx="637">
                  <c:v>91</c:v>
                </c:pt>
                <c:pt idx="638">
                  <c:v>90</c:v>
                </c:pt>
                <c:pt idx="639">
                  <c:v>92</c:v>
                </c:pt>
                <c:pt idx="640">
                  <c:v>95</c:v>
                </c:pt>
                <c:pt idx="641">
                  <c:v>95</c:v>
                </c:pt>
                <c:pt idx="642">
                  <c:v>96</c:v>
                </c:pt>
                <c:pt idx="643">
                  <c:v>96</c:v>
                </c:pt>
                <c:pt idx="644">
                  <c:v>96</c:v>
                </c:pt>
                <c:pt idx="645">
                  <c:v>96</c:v>
                </c:pt>
                <c:pt idx="646">
                  <c:v>96</c:v>
                </c:pt>
                <c:pt idx="647">
                  <c:v>96</c:v>
                </c:pt>
                <c:pt idx="648">
                  <c:v>97</c:v>
                </c:pt>
                <c:pt idx="649">
                  <c:v>96</c:v>
                </c:pt>
                <c:pt idx="650">
                  <c:v>96</c:v>
                </c:pt>
                <c:pt idx="651">
                  <c:v>94</c:v>
                </c:pt>
                <c:pt idx="652">
                  <c:v>93</c:v>
                </c:pt>
                <c:pt idx="653">
                  <c:v>93</c:v>
                </c:pt>
                <c:pt idx="654">
                  <c:v>92</c:v>
                </c:pt>
                <c:pt idx="655">
                  <c:v>92</c:v>
                </c:pt>
                <c:pt idx="656">
                  <c:v>92</c:v>
                </c:pt>
                <c:pt idx="657">
                  <c:v>92</c:v>
                </c:pt>
                <c:pt idx="658">
                  <c:v>93</c:v>
                </c:pt>
                <c:pt idx="659">
                  <c:v>92</c:v>
                </c:pt>
                <c:pt idx="660">
                  <c:v>92</c:v>
                </c:pt>
                <c:pt idx="661">
                  <c:v>92</c:v>
                </c:pt>
                <c:pt idx="662">
                  <c:v>93</c:v>
                </c:pt>
                <c:pt idx="663">
                  <c:v>93</c:v>
                </c:pt>
                <c:pt idx="664">
                  <c:v>93</c:v>
                </c:pt>
                <c:pt idx="665">
                  <c:v>93</c:v>
                </c:pt>
                <c:pt idx="666">
                  <c:v>93</c:v>
                </c:pt>
                <c:pt idx="667">
                  <c:v>96</c:v>
                </c:pt>
                <c:pt idx="668">
                  <c:v>95</c:v>
                </c:pt>
                <c:pt idx="669">
                  <c:v>95</c:v>
                </c:pt>
                <c:pt idx="670">
                  <c:v>95</c:v>
                </c:pt>
                <c:pt idx="671">
                  <c:v>96</c:v>
                </c:pt>
                <c:pt idx="672">
                  <c:v>97</c:v>
                </c:pt>
                <c:pt idx="673">
                  <c:v>100</c:v>
                </c:pt>
                <c:pt idx="674">
                  <c:v>106</c:v>
                </c:pt>
                <c:pt idx="675">
                  <c:v>112</c:v>
                </c:pt>
                <c:pt idx="676">
                  <c:v>108</c:v>
                </c:pt>
                <c:pt idx="677">
                  <c:v>107</c:v>
                </c:pt>
                <c:pt idx="678">
                  <c:v>105</c:v>
                </c:pt>
                <c:pt idx="679">
                  <c:v>105</c:v>
                </c:pt>
                <c:pt idx="680">
                  <c:v>105</c:v>
                </c:pt>
                <c:pt idx="681">
                  <c:v>104</c:v>
                </c:pt>
                <c:pt idx="682">
                  <c:v>102</c:v>
                </c:pt>
                <c:pt idx="683">
                  <c:v>98</c:v>
                </c:pt>
                <c:pt idx="684">
                  <c:v>98</c:v>
                </c:pt>
                <c:pt idx="685">
                  <c:v>97</c:v>
                </c:pt>
                <c:pt idx="686">
                  <c:v>98</c:v>
                </c:pt>
                <c:pt idx="687">
                  <c:v>98</c:v>
                </c:pt>
                <c:pt idx="688">
                  <c:v>97</c:v>
                </c:pt>
                <c:pt idx="689">
                  <c:v>96</c:v>
                </c:pt>
                <c:pt idx="690">
                  <c:v>96</c:v>
                </c:pt>
                <c:pt idx="691">
                  <c:v>96</c:v>
                </c:pt>
                <c:pt idx="692">
                  <c:v>96</c:v>
                </c:pt>
                <c:pt idx="693">
                  <c:v>96</c:v>
                </c:pt>
                <c:pt idx="694">
                  <c:v>95</c:v>
                </c:pt>
                <c:pt idx="695">
                  <c:v>98</c:v>
                </c:pt>
                <c:pt idx="696">
                  <c:v>99</c:v>
                </c:pt>
                <c:pt idx="697">
                  <c:v>99</c:v>
                </c:pt>
                <c:pt idx="698">
                  <c:v>99</c:v>
                </c:pt>
                <c:pt idx="699">
                  <c:v>99</c:v>
                </c:pt>
                <c:pt idx="700">
                  <c:v>101</c:v>
                </c:pt>
                <c:pt idx="701">
                  <c:v>101</c:v>
                </c:pt>
                <c:pt idx="702">
                  <c:v>99</c:v>
                </c:pt>
                <c:pt idx="703">
                  <c:v>99</c:v>
                </c:pt>
                <c:pt idx="704">
                  <c:v>98</c:v>
                </c:pt>
                <c:pt idx="705">
                  <c:v>97</c:v>
                </c:pt>
                <c:pt idx="706">
                  <c:v>95</c:v>
                </c:pt>
                <c:pt idx="707">
                  <c:v>93</c:v>
                </c:pt>
                <c:pt idx="708">
                  <c:v>93</c:v>
                </c:pt>
                <c:pt idx="709">
                  <c:v>92</c:v>
                </c:pt>
                <c:pt idx="710">
                  <c:v>92</c:v>
                </c:pt>
                <c:pt idx="711">
                  <c:v>92</c:v>
                </c:pt>
                <c:pt idx="712">
                  <c:v>92</c:v>
                </c:pt>
                <c:pt idx="713">
                  <c:v>92</c:v>
                </c:pt>
                <c:pt idx="714">
                  <c:v>92</c:v>
                </c:pt>
                <c:pt idx="715">
                  <c:v>92</c:v>
                </c:pt>
                <c:pt idx="716">
                  <c:v>91</c:v>
                </c:pt>
                <c:pt idx="717">
                  <c:v>90</c:v>
                </c:pt>
                <c:pt idx="718">
                  <c:v>87</c:v>
                </c:pt>
                <c:pt idx="719">
                  <c:v>86</c:v>
                </c:pt>
                <c:pt idx="720">
                  <c:v>87</c:v>
                </c:pt>
                <c:pt idx="721">
                  <c:v>85</c:v>
                </c:pt>
                <c:pt idx="722">
                  <c:v>84</c:v>
                </c:pt>
                <c:pt idx="723">
                  <c:v>84</c:v>
                </c:pt>
                <c:pt idx="724">
                  <c:v>84</c:v>
                </c:pt>
                <c:pt idx="725">
                  <c:v>83</c:v>
                </c:pt>
                <c:pt idx="726">
                  <c:v>83</c:v>
                </c:pt>
                <c:pt idx="727">
                  <c:v>83</c:v>
                </c:pt>
                <c:pt idx="728">
                  <c:v>83</c:v>
                </c:pt>
                <c:pt idx="729">
                  <c:v>85</c:v>
                </c:pt>
                <c:pt idx="730">
                  <c:v>85</c:v>
                </c:pt>
                <c:pt idx="731">
                  <c:v>86</c:v>
                </c:pt>
                <c:pt idx="732">
                  <c:v>86</c:v>
                </c:pt>
                <c:pt idx="733">
                  <c:v>85</c:v>
                </c:pt>
                <c:pt idx="734">
                  <c:v>84</c:v>
                </c:pt>
                <c:pt idx="735">
                  <c:v>84</c:v>
                </c:pt>
                <c:pt idx="736">
                  <c:v>84</c:v>
                </c:pt>
                <c:pt idx="737">
                  <c:v>86</c:v>
                </c:pt>
                <c:pt idx="738">
                  <c:v>86</c:v>
                </c:pt>
                <c:pt idx="739">
                  <c:v>86</c:v>
                </c:pt>
                <c:pt idx="740">
                  <c:v>84</c:v>
                </c:pt>
                <c:pt idx="741">
                  <c:v>80</c:v>
                </c:pt>
                <c:pt idx="742">
                  <c:v>78</c:v>
                </c:pt>
                <c:pt idx="743">
                  <c:v>77</c:v>
                </c:pt>
                <c:pt idx="744">
                  <c:v>77</c:v>
                </c:pt>
                <c:pt idx="745">
                  <c:v>77</c:v>
                </c:pt>
                <c:pt idx="746">
                  <c:v>78</c:v>
                </c:pt>
                <c:pt idx="747">
                  <c:v>80</c:v>
                </c:pt>
                <c:pt idx="748">
                  <c:v>80</c:v>
                </c:pt>
                <c:pt idx="749">
                  <c:v>80</c:v>
                </c:pt>
                <c:pt idx="750">
                  <c:v>80</c:v>
                </c:pt>
                <c:pt idx="751">
                  <c:v>81</c:v>
                </c:pt>
                <c:pt idx="752">
                  <c:v>81</c:v>
                </c:pt>
                <c:pt idx="753">
                  <c:v>80</c:v>
                </c:pt>
                <c:pt idx="754">
                  <c:v>80</c:v>
                </c:pt>
                <c:pt idx="755">
                  <c:v>81</c:v>
                </c:pt>
                <c:pt idx="756">
                  <c:v>82</c:v>
                </c:pt>
                <c:pt idx="757">
                  <c:v>82</c:v>
                </c:pt>
                <c:pt idx="758">
                  <c:v>82</c:v>
                </c:pt>
                <c:pt idx="759">
                  <c:v>83</c:v>
                </c:pt>
                <c:pt idx="760">
                  <c:v>81</c:v>
                </c:pt>
                <c:pt idx="761">
                  <c:v>80</c:v>
                </c:pt>
                <c:pt idx="762">
                  <c:v>80</c:v>
                </c:pt>
                <c:pt idx="763">
                  <c:v>81</c:v>
                </c:pt>
                <c:pt idx="764">
                  <c:v>81</c:v>
                </c:pt>
                <c:pt idx="765">
                  <c:v>81</c:v>
                </c:pt>
                <c:pt idx="766">
                  <c:v>80</c:v>
                </c:pt>
                <c:pt idx="767">
                  <c:v>78</c:v>
                </c:pt>
                <c:pt idx="768">
                  <c:v>79</c:v>
                </c:pt>
                <c:pt idx="769">
                  <c:v>78</c:v>
                </c:pt>
                <c:pt idx="770">
                  <c:v>78</c:v>
                </c:pt>
                <c:pt idx="771">
                  <c:v>79</c:v>
                </c:pt>
                <c:pt idx="772">
                  <c:v>79</c:v>
                </c:pt>
                <c:pt idx="773">
                  <c:v>82</c:v>
                </c:pt>
                <c:pt idx="774">
                  <c:v>82</c:v>
                </c:pt>
                <c:pt idx="775">
                  <c:v>82</c:v>
                </c:pt>
                <c:pt idx="776">
                  <c:v>82</c:v>
                </c:pt>
                <c:pt idx="777">
                  <c:v>81</c:v>
                </c:pt>
                <c:pt idx="778">
                  <c:v>81</c:v>
                </c:pt>
                <c:pt idx="779">
                  <c:v>82</c:v>
                </c:pt>
                <c:pt idx="780">
                  <c:v>82</c:v>
                </c:pt>
                <c:pt idx="781">
                  <c:v>83</c:v>
                </c:pt>
                <c:pt idx="782">
                  <c:v>83</c:v>
                </c:pt>
                <c:pt idx="783">
                  <c:v>84</c:v>
                </c:pt>
                <c:pt idx="784">
                  <c:v>84</c:v>
                </c:pt>
                <c:pt idx="785">
                  <c:v>83</c:v>
                </c:pt>
                <c:pt idx="786">
                  <c:v>83</c:v>
                </c:pt>
                <c:pt idx="787">
                  <c:v>83</c:v>
                </c:pt>
                <c:pt idx="788">
                  <c:v>84</c:v>
                </c:pt>
                <c:pt idx="789">
                  <c:v>84</c:v>
                </c:pt>
                <c:pt idx="790">
                  <c:v>83</c:v>
                </c:pt>
                <c:pt idx="791">
                  <c:v>83</c:v>
                </c:pt>
                <c:pt idx="792">
                  <c:v>82</c:v>
                </c:pt>
                <c:pt idx="793">
                  <c:v>82</c:v>
                </c:pt>
                <c:pt idx="794">
                  <c:v>82</c:v>
                </c:pt>
                <c:pt idx="795">
                  <c:v>81</c:v>
                </c:pt>
                <c:pt idx="796">
                  <c:v>80</c:v>
                </c:pt>
                <c:pt idx="797">
                  <c:v>80</c:v>
                </c:pt>
                <c:pt idx="798">
                  <c:v>81</c:v>
                </c:pt>
                <c:pt idx="799">
                  <c:v>81</c:v>
                </c:pt>
                <c:pt idx="800">
                  <c:v>81</c:v>
                </c:pt>
                <c:pt idx="801">
                  <c:v>81</c:v>
                </c:pt>
                <c:pt idx="802">
                  <c:v>82</c:v>
                </c:pt>
                <c:pt idx="803">
                  <c:v>83</c:v>
                </c:pt>
                <c:pt idx="804">
                  <c:v>82</c:v>
                </c:pt>
                <c:pt idx="805">
                  <c:v>83</c:v>
                </c:pt>
                <c:pt idx="806">
                  <c:v>84</c:v>
                </c:pt>
                <c:pt idx="807">
                  <c:v>84</c:v>
                </c:pt>
                <c:pt idx="808">
                  <c:v>84</c:v>
                </c:pt>
                <c:pt idx="809">
                  <c:v>83</c:v>
                </c:pt>
                <c:pt idx="810">
                  <c:v>81</c:v>
                </c:pt>
                <c:pt idx="811">
                  <c:v>81</c:v>
                </c:pt>
                <c:pt idx="812">
                  <c:v>80</c:v>
                </c:pt>
                <c:pt idx="813">
                  <c:v>80</c:v>
                </c:pt>
                <c:pt idx="814">
                  <c:v>79</c:v>
                </c:pt>
                <c:pt idx="815">
                  <c:v>79</c:v>
                </c:pt>
                <c:pt idx="816">
                  <c:v>80</c:v>
                </c:pt>
                <c:pt idx="817">
                  <c:v>81</c:v>
                </c:pt>
                <c:pt idx="818">
                  <c:v>81</c:v>
                </c:pt>
                <c:pt idx="819">
                  <c:v>84</c:v>
                </c:pt>
                <c:pt idx="820">
                  <c:v>84</c:v>
                </c:pt>
                <c:pt idx="821">
                  <c:v>85</c:v>
                </c:pt>
                <c:pt idx="822">
                  <c:v>88</c:v>
                </c:pt>
                <c:pt idx="823">
                  <c:v>89</c:v>
                </c:pt>
                <c:pt idx="824">
                  <c:v>89</c:v>
                </c:pt>
                <c:pt idx="825">
                  <c:v>87</c:v>
                </c:pt>
                <c:pt idx="826">
                  <c:v>88</c:v>
                </c:pt>
                <c:pt idx="827">
                  <c:v>89</c:v>
                </c:pt>
                <c:pt idx="828">
                  <c:v>91</c:v>
                </c:pt>
                <c:pt idx="829">
                  <c:v>94</c:v>
                </c:pt>
                <c:pt idx="830">
                  <c:v>96</c:v>
                </c:pt>
                <c:pt idx="831">
                  <c:v>97</c:v>
                </c:pt>
                <c:pt idx="832">
                  <c:v>94</c:v>
                </c:pt>
                <c:pt idx="833">
                  <c:v>93</c:v>
                </c:pt>
                <c:pt idx="834">
                  <c:v>93</c:v>
                </c:pt>
                <c:pt idx="835">
                  <c:v>91</c:v>
                </c:pt>
                <c:pt idx="836">
                  <c:v>91</c:v>
                </c:pt>
                <c:pt idx="837">
                  <c:v>92</c:v>
                </c:pt>
                <c:pt idx="838">
                  <c:v>90</c:v>
                </c:pt>
                <c:pt idx="839">
                  <c:v>90</c:v>
                </c:pt>
                <c:pt idx="840">
                  <c:v>91</c:v>
                </c:pt>
                <c:pt idx="841">
                  <c:v>91</c:v>
                </c:pt>
                <c:pt idx="842">
                  <c:v>94</c:v>
                </c:pt>
                <c:pt idx="843">
                  <c:v>97</c:v>
                </c:pt>
                <c:pt idx="844">
                  <c:v>98</c:v>
                </c:pt>
                <c:pt idx="845">
                  <c:v>96</c:v>
                </c:pt>
                <c:pt idx="846">
                  <c:v>106</c:v>
                </c:pt>
                <c:pt idx="847">
                  <c:v>114</c:v>
                </c:pt>
                <c:pt idx="848">
                  <c:v>120</c:v>
                </c:pt>
                <c:pt idx="849">
                  <c:v>118</c:v>
                </c:pt>
                <c:pt idx="850">
                  <c:v>121</c:v>
                </c:pt>
                <c:pt idx="851">
                  <c:v>118</c:v>
                </c:pt>
                <c:pt idx="852">
                  <c:v>118</c:v>
                </c:pt>
                <c:pt idx="853">
                  <c:v>115</c:v>
                </c:pt>
                <c:pt idx="854">
                  <c:v>114</c:v>
                </c:pt>
                <c:pt idx="855">
                  <c:v>113</c:v>
                </c:pt>
                <c:pt idx="856">
                  <c:v>111</c:v>
                </c:pt>
                <c:pt idx="857">
                  <c:v>112</c:v>
                </c:pt>
                <c:pt idx="858">
                  <c:v>111</c:v>
                </c:pt>
                <c:pt idx="859">
                  <c:v>108</c:v>
                </c:pt>
                <c:pt idx="860">
                  <c:v>106</c:v>
                </c:pt>
                <c:pt idx="861">
                  <c:v>104</c:v>
                </c:pt>
                <c:pt idx="862">
                  <c:v>104</c:v>
                </c:pt>
                <c:pt idx="863">
                  <c:v>106</c:v>
                </c:pt>
                <c:pt idx="864">
                  <c:v>109</c:v>
                </c:pt>
                <c:pt idx="865">
                  <c:v>109</c:v>
                </c:pt>
                <c:pt idx="866">
                  <c:v>106</c:v>
                </c:pt>
                <c:pt idx="867">
                  <c:v>105</c:v>
                </c:pt>
                <c:pt idx="868">
                  <c:v>105</c:v>
                </c:pt>
                <c:pt idx="869">
                  <c:v>105</c:v>
                </c:pt>
                <c:pt idx="870">
                  <c:v>102</c:v>
                </c:pt>
                <c:pt idx="871">
                  <c:v>102</c:v>
                </c:pt>
                <c:pt idx="872">
                  <c:v>97</c:v>
                </c:pt>
                <c:pt idx="873">
                  <c:v>94</c:v>
                </c:pt>
                <c:pt idx="874">
                  <c:v>93</c:v>
                </c:pt>
                <c:pt idx="875">
                  <c:v>94</c:v>
                </c:pt>
                <c:pt idx="876">
                  <c:v>93</c:v>
                </c:pt>
                <c:pt idx="877">
                  <c:v>92</c:v>
                </c:pt>
                <c:pt idx="878">
                  <c:v>90</c:v>
                </c:pt>
                <c:pt idx="879">
                  <c:v>91</c:v>
                </c:pt>
                <c:pt idx="880">
                  <c:v>92</c:v>
                </c:pt>
                <c:pt idx="881">
                  <c:v>93</c:v>
                </c:pt>
                <c:pt idx="882">
                  <c:v>93</c:v>
                </c:pt>
                <c:pt idx="883">
                  <c:v>91</c:v>
                </c:pt>
                <c:pt idx="884">
                  <c:v>90</c:v>
                </c:pt>
                <c:pt idx="885">
                  <c:v>90</c:v>
                </c:pt>
                <c:pt idx="886">
                  <c:v>91</c:v>
                </c:pt>
                <c:pt idx="887">
                  <c:v>92</c:v>
                </c:pt>
                <c:pt idx="888">
                  <c:v>91</c:v>
                </c:pt>
                <c:pt idx="889">
                  <c:v>89</c:v>
                </c:pt>
                <c:pt idx="890">
                  <c:v>89</c:v>
                </c:pt>
                <c:pt idx="891">
                  <c:v>89</c:v>
                </c:pt>
                <c:pt idx="892">
                  <c:v>87</c:v>
                </c:pt>
                <c:pt idx="893">
                  <c:v>87</c:v>
                </c:pt>
                <c:pt idx="894">
                  <c:v>87</c:v>
                </c:pt>
                <c:pt idx="895">
                  <c:v>87</c:v>
                </c:pt>
                <c:pt idx="896">
                  <c:v>88</c:v>
                </c:pt>
                <c:pt idx="897">
                  <c:v>88</c:v>
                </c:pt>
                <c:pt idx="898">
                  <c:v>87</c:v>
                </c:pt>
                <c:pt idx="899">
                  <c:v>88</c:v>
                </c:pt>
                <c:pt idx="900">
                  <c:v>88</c:v>
                </c:pt>
                <c:pt idx="901">
                  <c:v>88</c:v>
                </c:pt>
                <c:pt idx="902">
                  <c:v>88</c:v>
                </c:pt>
                <c:pt idx="903">
                  <c:v>89</c:v>
                </c:pt>
                <c:pt idx="904">
                  <c:v>88</c:v>
                </c:pt>
                <c:pt idx="905">
                  <c:v>88</c:v>
                </c:pt>
                <c:pt idx="906">
                  <c:v>89</c:v>
                </c:pt>
                <c:pt idx="907">
                  <c:v>88</c:v>
                </c:pt>
                <c:pt idx="908">
                  <c:v>86</c:v>
                </c:pt>
                <c:pt idx="909">
                  <c:v>84</c:v>
                </c:pt>
                <c:pt idx="910">
                  <c:v>83</c:v>
                </c:pt>
                <c:pt idx="911">
                  <c:v>80</c:v>
                </c:pt>
                <c:pt idx="912">
                  <c:v>80</c:v>
                </c:pt>
                <c:pt idx="913">
                  <c:v>81</c:v>
                </c:pt>
                <c:pt idx="914">
                  <c:v>82</c:v>
                </c:pt>
                <c:pt idx="915">
                  <c:v>83</c:v>
                </c:pt>
                <c:pt idx="916">
                  <c:v>83</c:v>
                </c:pt>
                <c:pt idx="917">
                  <c:v>83</c:v>
                </c:pt>
                <c:pt idx="918">
                  <c:v>82</c:v>
                </c:pt>
                <c:pt idx="919">
                  <c:v>81</c:v>
                </c:pt>
                <c:pt idx="920">
                  <c:v>81</c:v>
                </c:pt>
                <c:pt idx="921">
                  <c:v>80</c:v>
                </c:pt>
                <c:pt idx="922">
                  <c:v>80</c:v>
                </c:pt>
                <c:pt idx="923">
                  <c:v>80</c:v>
                </c:pt>
                <c:pt idx="924">
                  <c:v>81</c:v>
                </c:pt>
                <c:pt idx="925">
                  <c:v>79</c:v>
                </c:pt>
                <c:pt idx="926">
                  <c:v>79</c:v>
                </c:pt>
                <c:pt idx="927">
                  <c:v>78</c:v>
                </c:pt>
                <c:pt idx="928">
                  <c:v>78</c:v>
                </c:pt>
                <c:pt idx="929">
                  <c:v>79</c:v>
                </c:pt>
                <c:pt idx="930">
                  <c:v>78</c:v>
                </c:pt>
                <c:pt idx="931">
                  <c:v>79</c:v>
                </c:pt>
                <c:pt idx="932">
                  <c:v>82</c:v>
                </c:pt>
                <c:pt idx="933">
                  <c:v>82</c:v>
                </c:pt>
                <c:pt idx="934">
                  <c:v>82</c:v>
                </c:pt>
                <c:pt idx="935">
                  <c:v>81</c:v>
                </c:pt>
                <c:pt idx="936">
                  <c:v>80</c:v>
                </c:pt>
                <c:pt idx="937">
                  <c:v>80</c:v>
                </c:pt>
                <c:pt idx="938">
                  <c:v>80</c:v>
                </c:pt>
                <c:pt idx="939">
                  <c:v>79</c:v>
                </c:pt>
                <c:pt idx="940">
                  <c:v>78</c:v>
                </c:pt>
                <c:pt idx="941">
                  <c:v>77</c:v>
                </c:pt>
                <c:pt idx="942">
                  <c:v>75</c:v>
                </c:pt>
                <c:pt idx="943">
                  <c:v>75</c:v>
                </c:pt>
                <c:pt idx="944">
                  <c:v>76</c:v>
                </c:pt>
                <c:pt idx="945">
                  <c:v>77</c:v>
                </c:pt>
                <c:pt idx="946">
                  <c:v>77</c:v>
                </c:pt>
                <c:pt idx="947">
                  <c:v>77</c:v>
                </c:pt>
                <c:pt idx="948">
                  <c:v>76</c:v>
                </c:pt>
                <c:pt idx="949">
                  <c:v>78</c:v>
                </c:pt>
                <c:pt idx="950">
                  <c:v>78</c:v>
                </c:pt>
                <c:pt idx="951">
                  <c:v>79</c:v>
                </c:pt>
                <c:pt idx="952">
                  <c:v>80</c:v>
                </c:pt>
                <c:pt idx="953">
                  <c:v>81</c:v>
                </c:pt>
                <c:pt idx="954">
                  <c:v>81</c:v>
                </c:pt>
                <c:pt idx="955">
                  <c:v>82</c:v>
                </c:pt>
                <c:pt idx="956">
                  <c:v>81</c:v>
                </c:pt>
                <c:pt idx="957">
                  <c:v>79</c:v>
                </c:pt>
                <c:pt idx="958">
                  <c:v>79</c:v>
                </c:pt>
                <c:pt idx="959">
                  <c:v>80</c:v>
                </c:pt>
                <c:pt idx="960">
                  <c:v>80</c:v>
                </c:pt>
                <c:pt idx="961">
                  <c:v>79</c:v>
                </c:pt>
                <c:pt idx="962">
                  <c:v>78</c:v>
                </c:pt>
                <c:pt idx="963">
                  <c:v>77</c:v>
                </c:pt>
                <c:pt idx="964">
                  <c:v>75</c:v>
                </c:pt>
                <c:pt idx="965">
                  <c:v>76</c:v>
                </c:pt>
                <c:pt idx="966">
                  <c:v>76</c:v>
                </c:pt>
                <c:pt idx="967">
                  <c:v>75</c:v>
                </c:pt>
                <c:pt idx="968">
                  <c:v>74</c:v>
                </c:pt>
                <c:pt idx="969">
                  <c:v>74</c:v>
                </c:pt>
                <c:pt idx="970">
                  <c:v>75</c:v>
                </c:pt>
                <c:pt idx="971">
                  <c:v>75</c:v>
                </c:pt>
                <c:pt idx="972">
                  <c:v>76</c:v>
                </c:pt>
                <c:pt idx="973">
                  <c:v>75</c:v>
                </c:pt>
                <c:pt idx="974">
                  <c:v>75</c:v>
                </c:pt>
                <c:pt idx="975">
                  <c:v>76</c:v>
                </c:pt>
                <c:pt idx="976">
                  <c:v>76</c:v>
                </c:pt>
                <c:pt idx="977">
                  <c:v>75</c:v>
                </c:pt>
                <c:pt idx="978">
                  <c:v>75</c:v>
                </c:pt>
                <c:pt idx="979">
                  <c:v>74</c:v>
                </c:pt>
                <c:pt idx="980">
                  <c:v>75</c:v>
                </c:pt>
                <c:pt idx="981">
                  <c:v>75</c:v>
                </c:pt>
                <c:pt idx="982">
                  <c:v>77</c:v>
                </c:pt>
                <c:pt idx="983">
                  <c:v>81</c:v>
                </c:pt>
                <c:pt idx="984">
                  <c:v>81</c:v>
                </c:pt>
                <c:pt idx="985">
                  <c:v>81</c:v>
                </c:pt>
                <c:pt idx="986">
                  <c:v>78</c:v>
                </c:pt>
                <c:pt idx="987">
                  <c:v>80</c:v>
                </c:pt>
                <c:pt idx="988">
                  <c:v>80</c:v>
                </c:pt>
                <c:pt idx="989">
                  <c:v>79</c:v>
                </c:pt>
                <c:pt idx="990">
                  <c:v>79</c:v>
                </c:pt>
                <c:pt idx="991">
                  <c:v>80</c:v>
                </c:pt>
                <c:pt idx="992">
                  <c:v>78</c:v>
                </c:pt>
                <c:pt idx="993">
                  <c:v>77</c:v>
                </c:pt>
                <c:pt idx="994">
                  <c:v>76</c:v>
                </c:pt>
                <c:pt idx="995">
                  <c:v>76</c:v>
                </c:pt>
                <c:pt idx="996">
                  <c:v>75</c:v>
                </c:pt>
                <c:pt idx="997">
                  <c:v>77</c:v>
                </c:pt>
                <c:pt idx="998">
                  <c:v>80</c:v>
                </c:pt>
                <c:pt idx="999">
                  <c:v>83</c:v>
                </c:pt>
                <c:pt idx="1000">
                  <c:v>83</c:v>
                </c:pt>
                <c:pt idx="1001">
                  <c:v>81</c:v>
                </c:pt>
                <c:pt idx="1002">
                  <c:v>82</c:v>
                </c:pt>
                <c:pt idx="1003">
                  <c:v>84</c:v>
                </c:pt>
                <c:pt idx="1004">
                  <c:v>82</c:v>
                </c:pt>
                <c:pt idx="1005">
                  <c:v>82</c:v>
                </c:pt>
                <c:pt idx="1006">
                  <c:v>83</c:v>
                </c:pt>
                <c:pt idx="1007">
                  <c:v>84</c:v>
                </c:pt>
                <c:pt idx="1008">
                  <c:v>83</c:v>
                </c:pt>
                <c:pt idx="1009">
                  <c:v>84</c:v>
                </c:pt>
                <c:pt idx="1010">
                  <c:v>85</c:v>
                </c:pt>
                <c:pt idx="1011">
                  <c:v>84</c:v>
                </c:pt>
                <c:pt idx="1012">
                  <c:v>85</c:v>
                </c:pt>
                <c:pt idx="1013">
                  <c:v>86</c:v>
                </c:pt>
                <c:pt idx="1014">
                  <c:v>85</c:v>
                </c:pt>
                <c:pt idx="1015">
                  <c:v>84</c:v>
                </c:pt>
                <c:pt idx="1016">
                  <c:v>82</c:v>
                </c:pt>
                <c:pt idx="1017">
                  <c:v>82</c:v>
                </c:pt>
                <c:pt idx="1018">
                  <c:v>82</c:v>
                </c:pt>
                <c:pt idx="1019">
                  <c:v>82</c:v>
                </c:pt>
                <c:pt idx="1020">
                  <c:v>82</c:v>
                </c:pt>
                <c:pt idx="1021">
                  <c:v>81</c:v>
                </c:pt>
                <c:pt idx="1022">
                  <c:v>81</c:v>
                </c:pt>
                <c:pt idx="1023">
                  <c:v>80</c:v>
                </c:pt>
                <c:pt idx="1024">
                  <c:v>79</c:v>
                </c:pt>
                <c:pt idx="1025">
                  <c:v>78</c:v>
                </c:pt>
                <c:pt idx="1026">
                  <c:v>79</c:v>
                </c:pt>
                <c:pt idx="1027">
                  <c:v>78</c:v>
                </c:pt>
                <c:pt idx="1028">
                  <c:v>78</c:v>
                </c:pt>
                <c:pt idx="1029">
                  <c:v>80</c:v>
                </c:pt>
                <c:pt idx="1030">
                  <c:v>80</c:v>
                </c:pt>
                <c:pt idx="1031">
                  <c:v>81</c:v>
                </c:pt>
                <c:pt idx="1032">
                  <c:v>81</c:v>
                </c:pt>
                <c:pt idx="1033">
                  <c:v>81</c:v>
                </c:pt>
                <c:pt idx="1034">
                  <c:v>80</c:v>
                </c:pt>
                <c:pt idx="1035">
                  <c:v>80</c:v>
                </c:pt>
                <c:pt idx="1036">
                  <c:v>79</c:v>
                </c:pt>
                <c:pt idx="1037">
                  <c:v>79</c:v>
                </c:pt>
                <c:pt idx="1038">
                  <c:v>79</c:v>
                </c:pt>
                <c:pt idx="1039">
                  <c:v>79</c:v>
                </c:pt>
                <c:pt idx="1040">
                  <c:v>79</c:v>
                </c:pt>
                <c:pt idx="1041">
                  <c:v>79</c:v>
                </c:pt>
                <c:pt idx="1042">
                  <c:v>79</c:v>
                </c:pt>
                <c:pt idx="1043">
                  <c:v>79</c:v>
                </c:pt>
                <c:pt idx="1044">
                  <c:v>79</c:v>
                </c:pt>
                <c:pt idx="1045">
                  <c:v>79</c:v>
                </c:pt>
                <c:pt idx="1046">
                  <c:v>79</c:v>
                </c:pt>
                <c:pt idx="1047">
                  <c:v>78</c:v>
                </c:pt>
                <c:pt idx="1048">
                  <c:v>78</c:v>
                </c:pt>
                <c:pt idx="1049">
                  <c:v>77</c:v>
                </c:pt>
                <c:pt idx="1050">
                  <c:v>77</c:v>
                </c:pt>
                <c:pt idx="1051">
                  <c:v>76</c:v>
                </c:pt>
                <c:pt idx="1052">
                  <c:v>75</c:v>
                </c:pt>
                <c:pt idx="1053">
                  <c:v>75</c:v>
                </c:pt>
                <c:pt idx="1054">
                  <c:v>75</c:v>
                </c:pt>
                <c:pt idx="1055">
                  <c:v>74</c:v>
                </c:pt>
                <c:pt idx="1056">
                  <c:v>73</c:v>
                </c:pt>
                <c:pt idx="1057">
                  <c:v>73</c:v>
                </c:pt>
                <c:pt idx="1058">
                  <c:v>74</c:v>
                </c:pt>
                <c:pt idx="1059">
                  <c:v>73</c:v>
                </c:pt>
                <c:pt idx="1060">
                  <c:v>73</c:v>
                </c:pt>
                <c:pt idx="1061">
                  <c:v>74</c:v>
                </c:pt>
                <c:pt idx="1062">
                  <c:v>74</c:v>
                </c:pt>
                <c:pt idx="1063">
                  <c:v>75</c:v>
                </c:pt>
                <c:pt idx="1064">
                  <c:v>74</c:v>
                </c:pt>
                <c:pt idx="1065">
                  <c:v>74</c:v>
                </c:pt>
                <c:pt idx="1066">
                  <c:v>75</c:v>
                </c:pt>
                <c:pt idx="1067">
                  <c:v>76</c:v>
                </c:pt>
                <c:pt idx="1068">
                  <c:v>76</c:v>
                </c:pt>
                <c:pt idx="1069">
                  <c:v>76</c:v>
                </c:pt>
                <c:pt idx="1070">
                  <c:v>77</c:v>
                </c:pt>
                <c:pt idx="1071">
                  <c:v>77</c:v>
                </c:pt>
                <c:pt idx="1072">
                  <c:v>78</c:v>
                </c:pt>
                <c:pt idx="1073">
                  <c:v>79</c:v>
                </c:pt>
                <c:pt idx="1074">
                  <c:v>79</c:v>
                </c:pt>
                <c:pt idx="1075">
                  <c:v>80</c:v>
                </c:pt>
                <c:pt idx="1076">
                  <c:v>78</c:v>
                </c:pt>
                <c:pt idx="1077">
                  <c:v>79</c:v>
                </c:pt>
                <c:pt idx="1078">
                  <c:v>78</c:v>
                </c:pt>
                <c:pt idx="1079">
                  <c:v>80</c:v>
                </c:pt>
                <c:pt idx="1080">
                  <c:v>81</c:v>
                </c:pt>
                <c:pt idx="1081">
                  <c:v>80</c:v>
                </c:pt>
                <c:pt idx="1082">
                  <c:v>82</c:v>
                </c:pt>
                <c:pt idx="1083">
                  <c:v>85</c:v>
                </c:pt>
                <c:pt idx="1084">
                  <c:v>86</c:v>
                </c:pt>
                <c:pt idx="1085">
                  <c:v>85</c:v>
                </c:pt>
                <c:pt idx="1086">
                  <c:v>84</c:v>
                </c:pt>
                <c:pt idx="1087">
                  <c:v>82</c:v>
                </c:pt>
                <c:pt idx="1088">
                  <c:v>82</c:v>
                </c:pt>
                <c:pt idx="1089">
                  <c:v>84</c:v>
                </c:pt>
                <c:pt idx="1090">
                  <c:v>85</c:v>
                </c:pt>
                <c:pt idx="1091">
                  <c:v>84</c:v>
                </c:pt>
                <c:pt idx="1092">
                  <c:v>88</c:v>
                </c:pt>
                <c:pt idx="1093">
                  <c:v>91</c:v>
                </c:pt>
                <c:pt idx="1094">
                  <c:v>93</c:v>
                </c:pt>
                <c:pt idx="1095">
                  <c:v>94</c:v>
                </c:pt>
                <c:pt idx="1096">
                  <c:v>92</c:v>
                </c:pt>
                <c:pt idx="1097">
                  <c:v>91</c:v>
                </c:pt>
                <c:pt idx="1098">
                  <c:v>90</c:v>
                </c:pt>
                <c:pt idx="1099">
                  <c:v>88</c:v>
                </c:pt>
                <c:pt idx="1100">
                  <c:v>88</c:v>
                </c:pt>
                <c:pt idx="1101">
                  <c:v>87</c:v>
                </c:pt>
                <c:pt idx="1102">
                  <c:v>87</c:v>
                </c:pt>
                <c:pt idx="1103">
                  <c:v>88</c:v>
                </c:pt>
                <c:pt idx="1104">
                  <c:v>91</c:v>
                </c:pt>
                <c:pt idx="1105">
                  <c:v>93</c:v>
                </c:pt>
                <c:pt idx="1106">
                  <c:v>90</c:v>
                </c:pt>
              </c:numCache>
            </c:numRef>
          </c:val>
          <c:smooth val="0"/>
          <c:extLst>
            <c:ext xmlns:c16="http://schemas.microsoft.com/office/drawing/2014/chart" uri="{C3380CC4-5D6E-409C-BE32-E72D297353CC}">
              <c16:uniqueId val="{00000005-ECEB-4ACF-9CC8-B4A8DB3566A4}"/>
            </c:ext>
          </c:extLst>
        </c:ser>
        <c:ser>
          <c:idx val="3"/>
          <c:order val="1"/>
          <c:tx>
            <c:strRef>
              <c:f>Sheet1!$H$1</c:f>
              <c:strCache>
                <c:ptCount val="1"/>
                <c:pt idx="0">
                  <c:v>ICE BofA US Corporate Index - 10 Yr Avg</c:v>
                </c:pt>
              </c:strCache>
              <c:extLst xmlns:c15="http://schemas.microsoft.com/office/drawing/2012/chart"/>
            </c:strRef>
          </c:tx>
          <c:spPr>
            <a:ln>
              <a:solidFill>
                <a:schemeClr val="accent1"/>
              </a:solidFill>
              <a:prstDash val="sysDash"/>
            </a:ln>
          </c:spPr>
          <c:marker>
            <c:symbol val="none"/>
          </c:marker>
          <c:cat>
            <c:numRef>
              <c:f>Sheet1!$A$2:$A$1108</c:f>
              <c:numCache>
                <c:formatCode>m/d/yyyy</c:formatCode>
                <c:ptCount val="1107"/>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45474</c:v>
                </c:pt>
                <c:pt idx="652">
                  <c:v>45475</c:v>
                </c:pt>
                <c:pt idx="653">
                  <c:v>45476</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45538</c:v>
                </c:pt>
                <c:pt idx="696">
                  <c:v>45539</c:v>
                </c:pt>
                <c:pt idx="697">
                  <c:v>45540</c:v>
                </c:pt>
                <c:pt idx="698">
                  <c:v>45541</c:v>
                </c:pt>
                <c:pt idx="699">
                  <c:v>45544</c:v>
                </c:pt>
                <c:pt idx="700">
                  <c:v>45545</c:v>
                </c:pt>
                <c:pt idx="701">
                  <c:v>45546</c:v>
                </c:pt>
                <c:pt idx="702">
                  <c:v>45547</c:v>
                </c:pt>
                <c:pt idx="703">
                  <c:v>45548</c:v>
                </c:pt>
                <c:pt idx="704">
                  <c:v>45551</c:v>
                </c:pt>
                <c:pt idx="705">
                  <c:v>45552</c:v>
                </c:pt>
                <c:pt idx="706">
                  <c:v>45553</c:v>
                </c:pt>
                <c:pt idx="707">
                  <c:v>45554</c:v>
                </c:pt>
                <c:pt idx="708">
                  <c:v>45555</c:v>
                </c:pt>
                <c:pt idx="709">
                  <c:v>45558</c:v>
                </c:pt>
                <c:pt idx="710">
                  <c:v>45559</c:v>
                </c:pt>
                <c:pt idx="711">
                  <c:v>45560</c:v>
                </c:pt>
                <c:pt idx="712">
                  <c:v>45561</c:v>
                </c:pt>
                <c:pt idx="713">
                  <c:v>45562</c:v>
                </c:pt>
                <c:pt idx="714">
                  <c:v>45565</c:v>
                </c:pt>
                <c:pt idx="715">
                  <c:v>45566</c:v>
                </c:pt>
                <c:pt idx="716">
                  <c:v>45567</c:v>
                </c:pt>
                <c:pt idx="717">
                  <c:v>45568</c:v>
                </c:pt>
                <c:pt idx="718">
                  <c:v>45569</c:v>
                </c:pt>
                <c:pt idx="719">
                  <c:v>45572</c:v>
                </c:pt>
                <c:pt idx="720">
                  <c:v>45573</c:v>
                </c:pt>
                <c:pt idx="721">
                  <c:v>45574</c:v>
                </c:pt>
                <c:pt idx="722">
                  <c:v>45575</c:v>
                </c:pt>
                <c:pt idx="723">
                  <c:v>45576</c:v>
                </c:pt>
                <c:pt idx="724">
                  <c:v>45579</c:v>
                </c:pt>
                <c:pt idx="725">
                  <c:v>45580</c:v>
                </c:pt>
                <c:pt idx="726">
                  <c:v>45581</c:v>
                </c:pt>
                <c:pt idx="727">
                  <c:v>45582</c:v>
                </c:pt>
                <c:pt idx="728">
                  <c:v>45583</c:v>
                </c:pt>
                <c:pt idx="729">
                  <c:v>45586</c:v>
                </c:pt>
                <c:pt idx="730">
                  <c:v>45587</c:v>
                </c:pt>
                <c:pt idx="731">
                  <c:v>45588</c:v>
                </c:pt>
                <c:pt idx="732">
                  <c:v>45589</c:v>
                </c:pt>
                <c:pt idx="733">
                  <c:v>45590</c:v>
                </c:pt>
                <c:pt idx="734">
                  <c:v>45593</c:v>
                </c:pt>
                <c:pt idx="735">
                  <c:v>45594</c:v>
                </c:pt>
                <c:pt idx="736">
                  <c:v>45595</c:v>
                </c:pt>
                <c:pt idx="737">
                  <c:v>45596</c:v>
                </c:pt>
                <c:pt idx="738">
                  <c:v>45597</c:v>
                </c:pt>
                <c:pt idx="739">
                  <c:v>45600</c:v>
                </c:pt>
                <c:pt idx="740">
                  <c:v>45601</c:v>
                </c:pt>
                <c:pt idx="741">
                  <c:v>45602</c:v>
                </c:pt>
                <c:pt idx="742">
                  <c:v>45603</c:v>
                </c:pt>
                <c:pt idx="743">
                  <c:v>45604</c:v>
                </c:pt>
                <c:pt idx="744">
                  <c:v>45607</c:v>
                </c:pt>
                <c:pt idx="745">
                  <c:v>45608</c:v>
                </c:pt>
                <c:pt idx="746">
                  <c:v>45609</c:v>
                </c:pt>
                <c:pt idx="747">
                  <c:v>45610</c:v>
                </c:pt>
                <c:pt idx="748">
                  <c:v>45611</c:v>
                </c:pt>
                <c:pt idx="749">
                  <c:v>45614</c:v>
                </c:pt>
                <c:pt idx="750">
                  <c:v>45615</c:v>
                </c:pt>
                <c:pt idx="751">
                  <c:v>45616</c:v>
                </c:pt>
                <c:pt idx="752">
                  <c:v>45617</c:v>
                </c:pt>
                <c:pt idx="753">
                  <c:v>45618</c:v>
                </c:pt>
                <c:pt idx="754">
                  <c:v>45621</c:v>
                </c:pt>
                <c:pt idx="755">
                  <c:v>45622</c:v>
                </c:pt>
                <c:pt idx="756">
                  <c:v>45623</c:v>
                </c:pt>
                <c:pt idx="757">
                  <c:v>45624</c:v>
                </c:pt>
                <c:pt idx="758">
                  <c:v>45625</c:v>
                </c:pt>
                <c:pt idx="759">
                  <c:v>45626</c:v>
                </c:pt>
                <c:pt idx="760">
                  <c:v>45628</c:v>
                </c:pt>
                <c:pt idx="761">
                  <c:v>45629</c:v>
                </c:pt>
                <c:pt idx="762">
                  <c:v>45630</c:v>
                </c:pt>
                <c:pt idx="763">
                  <c:v>45631</c:v>
                </c:pt>
                <c:pt idx="764">
                  <c:v>45632</c:v>
                </c:pt>
                <c:pt idx="765">
                  <c:v>45635</c:v>
                </c:pt>
                <c:pt idx="766">
                  <c:v>45636</c:v>
                </c:pt>
                <c:pt idx="767">
                  <c:v>45637</c:v>
                </c:pt>
                <c:pt idx="768">
                  <c:v>45638</c:v>
                </c:pt>
                <c:pt idx="769">
                  <c:v>45639</c:v>
                </c:pt>
                <c:pt idx="770">
                  <c:v>45642</c:v>
                </c:pt>
                <c:pt idx="771">
                  <c:v>45643</c:v>
                </c:pt>
                <c:pt idx="772">
                  <c:v>45644</c:v>
                </c:pt>
                <c:pt idx="773">
                  <c:v>45645</c:v>
                </c:pt>
                <c:pt idx="774">
                  <c:v>45646</c:v>
                </c:pt>
                <c:pt idx="775">
                  <c:v>45649</c:v>
                </c:pt>
                <c:pt idx="776">
                  <c:v>45650</c:v>
                </c:pt>
                <c:pt idx="777">
                  <c:v>45652</c:v>
                </c:pt>
                <c:pt idx="778">
                  <c:v>45653</c:v>
                </c:pt>
                <c:pt idx="779">
                  <c:v>45656</c:v>
                </c:pt>
                <c:pt idx="780">
                  <c:v>45657</c:v>
                </c:pt>
                <c:pt idx="781">
                  <c:v>45659</c:v>
                </c:pt>
                <c:pt idx="782">
                  <c:v>45660</c:v>
                </c:pt>
                <c:pt idx="783">
                  <c:v>45663</c:v>
                </c:pt>
                <c:pt idx="784">
                  <c:v>45664</c:v>
                </c:pt>
                <c:pt idx="785">
                  <c:v>45665</c:v>
                </c:pt>
                <c:pt idx="786">
                  <c:v>45666</c:v>
                </c:pt>
                <c:pt idx="787">
                  <c:v>45667</c:v>
                </c:pt>
                <c:pt idx="788">
                  <c:v>45670</c:v>
                </c:pt>
                <c:pt idx="789">
                  <c:v>45671</c:v>
                </c:pt>
                <c:pt idx="790">
                  <c:v>45672</c:v>
                </c:pt>
                <c:pt idx="791">
                  <c:v>45673</c:v>
                </c:pt>
                <c:pt idx="792">
                  <c:v>45674</c:v>
                </c:pt>
                <c:pt idx="793">
                  <c:v>45677</c:v>
                </c:pt>
                <c:pt idx="794">
                  <c:v>45678</c:v>
                </c:pt>
                <c:pt idx="795">
                  <c:v>45679</c:v>
                </c:pt>
                <c:pt idx="796">
                  <c:v>45680</c:v>
                </c:pt>
                <c:pt idx="797">
                  <c:v>45681</c:v>
                </c:pt>
                <c:pt idx="798">
                  <c:v>45684</c:v>
                </c:pt>
                <c:pt idx="799">
                  <c:v>45685</c:v>
                </c:pt>
                <c:pt idx="800">
                  <c:v>45686</c:v>
                </c:pt>
                <c:pt idx="801">
                  <c:v>45687</c:v>
                </c:pt>
                <c:pt idx="802">
                  <c:v>45688</c:v>
                </c:pt>
                <c:pt idx="803">
                  <c:v>45691</c:v>
                </c:pt>
                <c:pt idx="804">
                  <c:v>45692</c:v>
                </c:pt>
                <c:pt idx="805">
                  <c:v>45693</c:v>
                </c:pt>
                <c:pt idx="806">
                  <c:v>45694</c:v>
                </c:pt>
                <c:pt idx="807">
                  <c:v>45695</c:v>
                </c:pt>
                <c:pt idx="808">
                  <c:v>45698</c:v>
                </c:pt>
                <c:pt idx="809">
                  <c:v>45699</c:v>
                </c:pt>
                <c:pt idx="810">
                  <c:v>45700</c:v>
                </c:pt>
                <c:pt idx="811">
                  <c:v>45701</c:v>
                </c:pt>
                <c:pt idx="812">
                  <c:v>45702</c:v>
                </c:pt>
                <c:pt idx="813">
                  <c:v>45705</c:v>
                </c:pt>
                <c:pt idx="814">
                  <c:v>45706</c:v>
                </c:pt>
                <c:pt idx="815">
                  <c:v>45707</c:v>
                </c:pt>
                <c:pt idx="816">
                  <c:v>45708</c:v>
                </c:pt>
                <c:pt idx="817">
                  <c:v>45709</c:v>
                </c:pt>
                <c:pt idx="818">
                  <c:v>45712</c:v>
                </c:pt>
                <c:pt idx="819">
                  <c:v>45713</c:v>
                </c:pt>
                <c:pt idx="820">
                  <c:v>45714</c:v>
                </c:pt>
                <c:pt idx="821">
                  <c:v>45715</c:v>
                </c:pt>
                <c:pt idx="822">
                  <c:v>45716</c:v>
                </c:pt>
                <c:pt idx="823">
                  <c:v>45719</c:v>
                </c:pt>
                <c:pt idx="824">
                  <c:v>45720</c:v>
                </c:pt>
                <c:pt idx="825">
                  <c:v>45721</c:v>
                </c:pt>
                <c:pt idx="826">
                  <c:v>45722</c:v>
                </c:pt>
                <c:pt idx="827">
                  <c:v>45723</c:v>
                </c:pt>
                <c:pt idx="828">
                  <c:v>45726</c:v>
                </c:pt>
                <c:pt idx="829">
                  <c:v>45727</c:v>
                </c:pt>
                <c:pt idx="830">
                  <c:v>45728</c:v>
                </c:pt>
                <c:pt idx="831">
                  <c:v>45729</c:v>
                </c:pt>
                <c:pt idx="832">
                  <c:v>45730</c:v>
                </c:pt>
                <c:pt idx="833">
                  <c:v>45733</c:v>
                </c:pt>
                <c:pt idx="834">
                  <c:v>45734</c:v>
                </c:pt>
                <c:pt idx="835">
                  <c:v>45735</c:v>
                </c:pt>
                <c:pt idx="836">
                  <c:v>45736</c:v>
                </c:pt>
                <c:pt idx="837">
                  <c:v>45737</c:v>
                </c:pt>
                <c:pt idx="838">
                  <c:v>45740</c:v>
                </c:pt>
                <c:pt idx="839">
                  <c:v>45741</c:v>
                </c:pt>
                <c:pt idx="840">
                  <c:v>45742</c:v>
                </c:pt>
                <c:pt idx="841">
                  <c:v>45743</c:v>
                </c:pt>
                <c:pt idx="842">
                  <c:v>45744</c:v>
                </c:pt>
                <c:pt idx="843">
                  <c:v>45747</c:v>
                </c:pt>
                <c:pt idx="844">
                  <c:v>45748</c:v>
                </c:pt>
                <c:pt idx="845">
                  <c:v>45749</c:v>
                </c:pt>
                <c:pt idx="846">
                  <c:v>45750</c:v>
                </c:pt>
                <c:pt idx="847">
                  <c:v>45751</c:v>
                </c:pt>
                <c:pt idx="848">
                  <c:v>45754</c:v>
                </c:pt>
                <c:pt idx="849">
                  <c:v>45755</c:v>
                </c:pt>
                <c:pt idx="850">
                  <c:v>45756</c:v>
                </c:pt>
                <c:pt idx="851">
                  <c:v>45757</c:v>
                </c:pt>
                <c:pt idx="852">
                  <c:v>45758</c:v>
                </c:pt>
                <c:pt idx="853">
                  <c:v>45761</c:v>
                </c:pt>
                <c:pt idx="854">
                  <c:v>45762</c:v>
                </c:pt>
                <c:pt idx="855">
                  <c:v>45763</c:v>
                </c:pt>
                <c:pt idx="856">
                  <c:v>45764</c:v>
                </c:pt>
                <c:pt idx="857">
                  <c:v>45768</c:v>
                </c:pt>
                <c:pt idx="858">
                  <c:v>45769</c:v>
                </c:pt>
                <c:pt idx="859">
                  <c:v>45770</c:v>
                </c:pt>
                <c:pt idx="860">
                  <c:v>45771</c:v>
                </c:pt>
                <c:pt idx="861">
                  <c:v>45772</c:v>
                </c:pt>
                <c:pt idx="862">
                  <c:v>45775</c:v>
                </c:pt>
                <c:pt idx="863">
                  <c:v>45776</c:v>
                </c:pt>
                <c:pt idx="864">
                  <c:v>45777</c:v>
                </c:pt>
                <c:pt idx="865">
                  <c:v>45778</c:v>
                </c:pt>
                <c:pt idx="866">
                  <c:v>45779</c:v>
                </c:pt>
                <c:pt idx="867">
                  <c:v>45782</c:v>
                </c:pt>
                <c:pt idx="868">
                  <c:v>45783</c:v>
                </c:pt>
                <c:pt idx="869">
                  <c:v>45784</c:v>
                </c:pt>
                <c:pt idx="870">
                  <c:v>45785</c:v>
                </c:pt>
                <c:pt idx="871">
                  <c:v>45786</c:v>
                </c:pt>
                <c:pt idx="872">
                  <c:v>45789</c:v>
                </c:pt>
                <c:pt idx="873">
                  <c:v>45790</c:v>
                </c:pt>
                <c:pt idx="874">
                  <c:v>45791</c:v>
                </c:pt>
                <c:pt idx="875">
                  <c:v>45792</c:v>
                </c:pt>
                <c:pt idx="876">
                  <c:v>45793</c:v>
                </c:pt>
                <c:pt idx="877">
                  <c:v>45796</c:v>
                </c:pt>
                <c:pt idx="878">
                  <c:v>45797</c:v>
                </c:pt>
                <c:pt idx="879">
                  <c:v>45798</c:v>
                </c:pt>
                <c:pt idx="880">
                  <c:v>45799</c:v>
                </c:pt>
                <c:pt idx="881">
                  <c:v>45800</c:v>
                </c:pt>
                <c:pt idx="882">
                  <c:v>45803</c:v>
                </c:pt>
                <c:pt idx="883">
                  <c:v>45804</c:v>
                </c:pt>
                <c:pt idx="884">
                  <c:v>45805</c:v>
                </c:pt>
                <c:pt idx="885">
                  <c:v>45806</c:v>
                </c:pt>
                <c:pt idx="886">
                  <c:v>45807</c:v>
                </c:pt>
                <c:pt idx="887">
                  <c:v>45808</c:v>
                </c:pt>
                <c:pt idx="888">
                  <c:v>45810</c:v>
                </c:pt>
                <c:pt idx="889">
                  <c:v>45811</c:v>
                </c:pt>
                <c:pt idx="890">
                  <c:v>45812</c:v>
                </c:pt>
                <c:pt idx="891">
                  <c:v>45813</c:v>
                </c:pt>
                <c:pt idx="892">
                  <c:v>45814</c:v>
                </c:pt>
                <c:pt idx="893">
                  <c:v>45817</c:v>
                </c:pt>
                <c:pt idx="894">
                  <c:v>45818</c:v>
                </c:pt>
                <c:pt idx="895">
                  <c:v>45819</c:v>
                </c:pt>
                <c:pt idx="896">
                  <c:v>45820</c:v>
                </c:pt>
                <c:pt idx="897">
                  <c:v>45821</c:v>
                </c:pt>
                <c:pt idx="898">
                  <c:v>45824</c:v>
                </c:pt>
                <c:pt idx="899">
                  <c:v>45825</c:v>
                </c:pt>
                <c:pt idx="900">
                  <c:v>45826</c:v>
                </c:pt>
                <c:pt idx="901">
                  <c:v>45827</c:v>
                </c:pt>
                <c:pt idx="902">
                  <c:v>45828</c:v>
                </c:pt>
                <c:pt idx="903">
                  <c:v>45831</c:v>
                </c:pt>
                <c:pt idx="904">
                  <c:v>45832</c:v>
                </c:pt>
                <c:pt idx="905">
                  <c:v>45833</c:v>
                </c:pt>
                <c:pt idx="906">
                  <c:v>45834</c:v>
                </c:pt>
                <c:pt idx="907">
                  <c:v>45835</c:v>
                </c:pt>
                <c:pt idx="908">
                  <c:v>45838</c:v>
                </c:pt>
                <c:pt idx="909">
                  <c:v>45839</c:v>
                </c:pt>
                <c:pt idx="910">
                  <c:v>45840</c:v>
                </c:pt>
                <c:pt idx="911">
                  <c:v>45841</c:v>
                </c:pt>
                <c:pt idx="912">
                  <c:v>45842</c:v>
                </c:pt>
                <c:pt idx="913">
                  <c:v>45845</c:v>
                </c:pt>
                <c:pt idx="914">
                  <c:v>45846</c:v>
                </c:pt>
                <c:pt idx="915">
                  <c:v>45847</c:v>
                </c:pt>
                <c:pt idx="916">
                  <c:v>45848</c:v>
                </c:pt>
                <c:pt idx="917">
                  <c:v>45849</c:v>
                </c:pt>
                <c:pt idx="918">
                  <c:v>45852</c:v>
                </c:pt>
                <c:pt idx="919">
                  <c:v>45853</c:v>
                </c:pt>
                <c:pt idx="920">
                  <c:v>45854</c:v>
                </c:pt>
                <c:pt idx="921">
                  <c:v>45855</c:v>
                </c:pt>
                <c:pt idx="922">
                  <c:v>45856</c:v>
                </c:pt>
                <c:pt idx="923">
                  <c:v>45859</c:v>
                </c:pt>
                <c:pt idx="924">
                  <c:v>45860</c:v>
                </c:pt>
                <c:pt idx="925">
                  <c:v>45861</c:v>
                </c:pt>
                <c:pt idx="926">
                  <c:v>45862</c:v>
                </c:pt>
                <c:pt idx="927">
                  <c:v>45863</c:v>
                </c:pt>
                <c:pt idx="928">
                  <c:v>45866</c:v>
                </c:pt>
                <c:pt idx="929">
                  <c:v>45867</c:v>
                </c:pt>
                <c:pt idx="930">
                  <c:v>45868</c:v>
                </c:pt>
                <c:pt idx="931">
                  <c:v>45869</c:v>
                </c:pt>
                <c:pt idx="932">
                  <c:v>45870</c:v>
                </c:pt>
                <c:pt idx="933">
                  <c:v>45873</c:v>
                </c:pt>
                <c:pt idx="934">
                  <c:v>45874</c:v>
                </c:pt>
                <c:pt idx="935">
                  <c:v>45875</c:v>
                </c:pt>
                <c:pt idx="936">
                  <c:v>45876</c:v>
                </c:pt>
                <c:pt idx="937">
                  <c:v>45877</c:v>
                </c:pt>
                <c:pt idx="938">
                  <c:v>45880</c:v>
                </c:pt>
                <c:pt idx="939">
                  <c:v>45881</c:v>
                </c:pt>
                <c:pt idx="940">
                  <c:v>45882</c:v>
                </c:pt>
                <c:pt idx="941">
                  <c:v>45883</c:v>
                </c:pt>
                <c:pt idx="942">
                  <c:v>45884</c:v>
                </c:pt>
                <c:pt idx="943">
                  <c:v>45887</c:v>
                </c:pt>
                <c:pt idx="944">
                  <c:v>45888</c:v>
                </c:pt>
                <c:pt idx="945">
                  <c:v>45889</c:v>
                </c:pt>
                <c:pt idx="946">
                  <c:v>45890</c:v>
                </c:pt>
                <c:pt idx="947">
                  <c:v>45891</c:v>
                </c:pt>
                <c:pt idx="948">
                  <c:v>45894</c:v>
                </c:pt>
                <c:pt idx="949">
                  <c:v>45895</c:v>
                </c:pt>
                <c:pt idx="950">
                  <c:v>45896</c:v>
                </c:pt>
                <c:pt idx="951">
                  <c:v>45897</c:v>
                </c:pt>
                <c:pt idx="952">
                  <c:v>45898</c:v>
                </c:pt>
                <c:pt idx="953">
                  <c:v>45900</c:v>
                </c:pt>
                <c:pt idx="954">
                  <c:v>45901</c:v>
                </c:pt>
                <c:pt idx="955">
                  <c:v>45902</c:v>
                </c:pt>
                <c:pt idx="956">
                  <c:v>45903</c:v>
                </c:pt>
                <c:pt idx="957">
                  <c:v>45904</c:v>
                </c:pt>
                <c:pt idx="958">
                  <c:v>45905</c:v>
                </c:pt>
                <c:pt idx="959">
                  <c:v>45908</c:v>
                </c:pt>
                <c:pt idx="960">
                  <c:v>45909</c:v>
                </c:pt>
                <c:pt idx="961">
                  <c:v>45910</c:v>
                </c:pt>
                <c:pt idx="962">
                  <c:v>45911</c:v>
                </c:pt>
                <c:pt idx="963">
                  <c:v>45912</c:v>
                </c:pt>
                <c:pt idx="964">
                  <c:v>45915</c:v>
                </c:pt>
                <c:pt idx="965">
                  <c:v>45916</c:v>
                </c:pt>
                <c:pt idx="966">
                  <c:v>45917</c:v>
                </c:pt>
                <c:pt idx="967">
                  <c:v>45918</c:v>
                </c:pt>
                <c:pt idx="968">
                  <c:v>45919</c:v>
                </c:pt>
                <c:pt idx="969">
                  <c:v>45922</c:v>
                </c:pt>
                <c:pt idx="970">
                  <c:v>45923</c:v>
                </c:pt>
                <c:pt idx="971">
                  <c:v>45924</c:v>
                </c:pt>
                <c:pt idx="972">
                  <c:v>45925</c:v>
                </c:pt>
                <c:pt idx="973">
                  <c:v>45926</c:v>
                </c:pt>
                <c:pt idx="974">
                  <c:v>45929</c:v>
                </c:pt>
                <c:pt idx="975">
                  <c:v>45930</c:v>
                </c:pt>
                <c:pt idx="976">
                  <c:v>45931</c:v>
                </c:pt>
                <c:pt idx="977">
                  <c:v>45932</c:v>
                </c:pt>
                <c:pt idx="978">
                  <c:v>45933</c:v>
                </c:pt>
                <c:pt idx="979">
                  <c:v>45936</c:v>
                </c:pt>
                <c:pt idx="980">
                  <c:v>45937</c:v>
                </c:pt>
                <c:pt idx="981">
                  <c:v>45938</c:v>
                </c:pt>
                <c:pt idx="982">
                  <c:v>45939</c:v>
                </c:pt>
                <c:pt idx="983">
                  <c:v>45940</c:v>
                </c:pt>
                <c:pt idx="984">
                  <c:v>45943</c:v>
                </c:pt>
                <c:pt idx="985">
                  <c:v>45944</c:v>
                </c:pt>
                <c:pt idx="986">
                  <c:v>45945</c:v>
                </c:pt>
                <c:pt idx="987">
                  <c:v>45946</c:v>
                </c:pt>
                <c:pt idx="988">
                  <c:v>45947</c:v>
                </c:pt>
                <c:pt idx="989">
                  <c:v>45950</c:v>
                </c:pt>
                <c:pt idx="990">
                  <c:v>45951</c:v>
                </c:pt>
                <c:pt idx="991">
                  <c:v>45952</c:v>
                </c:pt>
                <c:pt idx="992">
                  <c:v>45953</c:v>
                </c:pt>
                <c:pt idx="993">
                  <c:v>45954</c:v>
                </c:pt>
                <c:pt idx="994">
                  <c:v>45957</c:v>
                </c:pt>
                <c:pt idx="995">
                  <c:v>45958</c:v>
                </c:pt>
                <c:pt idx="996">
                  <c:v>45959</c:v>
                </c:pt>
                <c:pt idx="997">
                  <c:v>45960</c:v>
                </c:pt>
                <c:pt idx="998">
                  <c:v>45961</c:v>
                </c:pt>
                <c:pt idx="999">
                  <c:v>45964</c:v>
                </c:pt>
                <c:pt idx="1000">
                  <c:v>45965</c:v>
                </c:pt>
                <c:pt idx="1001">
                  <c:v>45966</c:v>
                </c:pt>
                <c:pt idx="1002">
                  <c:v>45967</c:v>
                </c:pt>
                <c:pt idx="1003">
                  <c:v>45968</c:v>
                </c:pt>
                <c:pt idx="1004">
                  <c:v>45971</c:v>
                </c:pt>
                <c:pt idx="1005">
                  <c:v>45972</c:v>
                </c:pt>
                <c:pt idx="1006">
                  <c:v>45973</c:v>
                </c:pt>
                <c:pt idx="1007">
                  <c:v>45974</c:v>
                </c:pt>
                <c:pt idx="1008">
                  <c:v>45975</c:v>
                </c:pt>
                <c:pt idx="1009">
                  <c:v>45978</c:v>
                </c:pt>
                <c:pt idx="1010">
                  <c:v>45979</c:v>
                </c:pt>
                <c:pt idx="1011">
                  <c:v>45980</c:v>
                </c:pt>
                <c:pt idx="1012">
                  <c:v>45981</c:v>
                </c:pt>
                <c:pt idx="1013">
                  <c:v>45982</c:v>
                </c:pt>
                <c:pt idx="1014">
                  <c:v>45985</c:v>
                </c:pt>
                <c:pt idx="1015">
                  <c:v>45986</c:v>
                </c:pt>
                <c:pt idx="1016">
                  <c:v>45987</c:v>
                </c:pt>
                <c:pt idx="1017">
                  <c:v>45988</c:v>
                </c:pt>
                <c:pt idx="1018">
                  <c:v>45989</c:v>
                </c:pt>
                <c:pt idx="1019">
                  <c:v>45991</c:v>
                </c:pt>
                <c:pt idx="1020">
                  <c:v>45992</c:v>
                </c:pt>
                <c:pt idx="1021">
                  <c:v>45993</c:v>
                </c:pt>
                <c:pt idx="1022">
                  <c:v>45994</c:v>
                </c:pt>
                <c:pt idx="1023">
                  <c:v>45995</c:v>
                </c:pt>
                <c:pt idx="1024">
                  <c:v>45996</c:v>
                </c:pt>
                <c:pt idx="1025">
                  <c:v>45999</c:v>
                </c:pt>
                <c:pt idx="1026">
                  <c:v>46000</c:v>
                </c:pt>
                <c:pt idx="1027">
                  <c:v>46001</c:v>
                </c:pt>
                <c:pt idx="1028">
                  <c:v>46002</c:v>
                </c:pt>
                <c:pt idx="1029">
                  <c:v>46003</c:v>
                </c:pt>
                <c:pt idx="1030">
                  <c:v>46006</c:v>
                </c:pt>
                <c:pt idx="1031">
                  <c:v>46007</c:v>
                </c:pt>
                <c:pt idx="1032">
                  <c:v>46008</c:v>
                </c:pt>
                <c:pt idx="1033">
                  <c:v>46009</c:v>
                </c:pt>
                <c:pt idx="1034">
                  <c:v>46010</c:v>
                </c:pt>
                <c:pt idx="1035">
                  <c:v>46013</c:v>
                </c:pt>
                <c:pt idx="1036">
                  <c:v>46014</c:v>
                </c:pt>
                <c:pt idx="1037">
                  <c:v>46015</c:v>
                </c:pt>
                <c:pt idx="1038">
                  <c:v>46017</c:v>
                </c:pt>
                <c:pt idx="1039">
                  <c:v>46020</c:v>
                </c:pt>
                <c:pt idx="1040">
                  <c:v>46021</c:v>
                </c:pt>
                <c:pt idx="1041">
                  <c:v>46022</c:v>
                </c:pt>
                <c:pt idx="1042">
                  <c:v>46024</c:v>
                </c:pt>
                <c:pt idx="1043">
                  <c:v>46027</c:v>
                </c:pt>
                <c:pt idx="1044">
                  <c:v>46028</c:v>
                </c:pt>
                <c:pt idx="1045">
                  <c:v>46029</c:v>
                </c:pt>
                <c:pt idx="1046">
                  <c:v>46030</c:v>
                </c:pt>
                <c:pt idx="1047">
                  <c:v>46031</c:v>
                </c:pt>
                <c:pt idx="1048">
                  <c:v>46034</c:v>
                </c:pt>
                <c:pt idx="1049">
                  <c:v>46035</c:v>
                </c:pt>
                <c:pt idx="1050">
                  <c:v>46036</c:v>
                </c:pt>
                <c:pt idx="1051">
                  <c:v>46037</c:v>
                </c:pt>
                <c:pt idx="1052">
                  <c:v>46038</c:v>
                </c:pt>
                <c:pt idx="1053">
                  <c:v>46041</c:v>
                </c:pt>
                <c:pt idx="1054">
                  <c:v>46042</c:v>
                </c:pt>
                <c:pt idx="1055">
                  <c:v>46043</c:v>
                </c:pt>
                <c:pt idx="1056">
                  <c:v>46044</c:v>
                </c:pt>
                <c:pt idx="1057">
                  <c:v>46045</c:v>
                </c:pt>
                <c:pt idx="1058">
                  <c:v>46048</c:v>
                </c:pt>
                <c:pt idx="1059">
                  <c:v>46049</c:v>
                </c:pt>
                <c:pt idx="1060">
                  <c:v>46050</c:v>
                </c:pt>
                <c:pt idx="1061">
                  <c:v>46051</c:v>
                </c:pt>
                <c:pt idx="1062">
                  <c:v>46052</c:v>
                </c:pt>
                <c:pt idx="1063">
                  <c:v>46053</c:v>
                </c:pt>
                <c:pt idx="1064">
                  <c:v>46055</c:v>
                </c:pt>
                <c:pt idx="1065">
                  <c:v>46056</c:v>
                </c:pt>
                <c:pt idx="1066">
                  <c:v>46057</c:v>
                </c:pt>
                <c:pt idx="1067">
                  <c:v>46058</c:v>
                </c:pt>
                <c:pt idx="1068">
                  <c:v>46059</c:v>
                </c:pt>
                <c:pt idx="1069">
                  <c:v>46062</c:v>
                </c:pt>
                <c:pt idx="1070">
                  <c:v>46063</c:v>
                </c:pt>
                <c:pt idx="1071">
                  <c:v>46064</c:v>
                </c:pt>
                <c:pt idx="1072">
                  <c:v>46065</c:v>
                </c:pt>
                <c:pt idx="1073">
                  <c:v>46066</c:v>
                </c:pt>
                <c:pt idx="1074">
                  <c:v>46069</c:v>
                </c:pt>
                <c:pt idx="1075">
                  <c:v>46070</c:v>
                </c:pt>
                <c:pt idx="1076">
                  <c:v>46071</c:v>
                </c:pt>
                <c:pt idx="1077">
                  <c:v>46072</c:v>
                </c:pt>
                <c:pt idx="1078">
                  <c:v>46073</c:v>
                </c:pt>
                <c:pt idx="1079">
                  <c:v>46076</c:v>
                </c:pt>
                <c:pt idx="1080">
                  <c:v>46077</c:v>
                </c:pt>
                <c:pt idx="1081">
                  <c:v>46078</c:v>
                </c:pt>
                <c:pt idx="1082">
                  <c:v>46079</c:v>
                </c:pt>
                <c:pt idx="1083">
                  <c:v>46080</c:v>
                </c:pt>
                <c:pt idx="1084">
                  <c:v>46081</c:v>
                </c:pt>
                <c:pt idx="1085">
                  <c:v>46083</c:v>
                </c:pt>
                <c:pt idx="1086">
                  <c:v>46084</c:v>
                </c:pt>
                <c:pt idx="1087">
                  <c:v>46085</c:v>
                </c:pt>
                <c:pt idx="1088">
                  <c:v>46086</c:v>
                </c:pt>
                <c:pt idx="1089">
                  <c:v>46087</c:v>
                </c:pt>
                <c:pt idx="1090">
                  <c:v>46090</c:v>
                </c:pt>
                <c:pt idx="1091">
                  <c:v>46091</c:v>
                </c:pt>
                <c:pt idx="1092">
                  <c:v>46092</c:v>
                </c:pt>
                <c:pt idx="1093">
                  <c:v>46093</c:v>
                </c:pt>
                <c:pt idx="1094">
                  <c:v>46094</c:v>
                </c:pt>
                <c:pt idx="1095">
                  <c:v>46097</c:v>
                </c:pt>
                <c:pt idx="1096">
                  <c:v>46098</c:v>
                </c:pt>
                <c:pt idx="1097">
                  <c:v>46099</c:v>
                </c:pt>
                <c:pt idx="1098">
                  <c:v>46100</c:v>
                </c:pt>
                <c:pt idx="1099">
                  <c:v>46101</c:v>
                </c:pt>
                <c:pt idx="1100">
                  <c:v>46104</c:v>
                </c:pt>
                <c:pt idx="1101">
                  <c:v>46105</c:v>
                </c:pt>
                <c:pt idx="1102">
                  <c:v>46106</c:v>
                </c:pt>
                <c:pt idx="1103">
                  <c:v>46107</c:v>
                </c:pt>
                <c:pt idx="1104">
                  <c:v>46108</c:v>
                </c:pt>
                <c:pt idx="1105">
                  <c:v>46111</c:v>
                </c:pt>
                <c:pt idx="1106">
                  <c:v>46112</c:v>
                </c:pt>
              </c:numCache>
              <c:extLst xmlns:c15="http://schemas.microsoft.com/office/drawing/2012/chart"/>
            </c:numRef>
          </c:cat>
          <c:val>
            <c:numRef>
              <c:f>Sheet1!$H$2:$H$1108</c:f>
              <c:numCache>
                <c:formatCode>0</c:formatCode>
                <c:ptCount val="1107"/>
                <c:pt idx="0">
                  <c:v>115</c:v>
                </c:pt>
                <c:pt idx="1">
                  <c:v>115</c:v>
                </c:pt>
                <c:pt idx="2">
                  <c:v>115</c:v>
                </c:pt>
                <c:pt idx="3">
                  <c:v>115</c:v>
                </c:pt>
                <c:pt idx="4">
                  <c:v>115</c:v>
                </c:pt>
                <c:pt idx="5">
                  <c:v>115</c:v>
                </c:pt>
                <c:pt idx="6">
                  <c:v>115</c:v>
                </c:pt>
                <c:pt idx="7">
                  <c:v>115</c:v>
                </c:pt>
                <c:pt idx="8">
                  <c:v>115</c:v>
                </c:pt>
                <c:pt idx="9">
                  <c:v>115</c:v>
                </c:pt>
                <c:pt idx="10">
                  <c:v>115</c:v>
                </c:pt>
                <c:pt idx="11">
                  <c:v>115</c:v>
                </c:pt>
                <c:pt idx="12">
                  <c:v>115</c:v>
                </c:pt>
                <c:pt idx="13">
                  <c:v>115</c:v>
                </c:pt>
                <c:pt idx="14">
                  <c:v>115</c:v>
                </c:pt>
                <c:pt idx="15">
                  <c:v>115</c:v>
                </c:pt>
                <c:pt idx="16">
                  <c:v>115</c:v>
                </c:pt>
                <c:pt idx="17">
                  <c:v>115</c:v>
                </c:pt>
                <c:pt idx="18">
                  <c:v>115</c:v>
                </c:pt>
                <c:pt idx="19">
                  <c:v>115</c:v>
                </c:pt>
                <c:pt idx="20">
                  <c:v>115</c:v>
                </c:pt>
                <c:pt idx="21">
                  <c:v>115</c:v>
                </c:pt>
                <c:pt idx="22">
                  <c:v>115</c:v>
                </c:pt>
                <c:pt idx="23">
                  <c:v>115</c:v>
                </c:pt>
                <c:pt idx="24">
                  <c:v>115</c:v>
                </c:pt>
                <c:pt idx="25">
                  <c:v>115</c:v>
                </c:pt>
                <c:pt idx="26">
                  <c:v>115</c:v>
                </c:pt>
                <c:pt idx="27">
                  <c:v>115</c:v>
                </c:pt>
                <c:pt idx="28">
                  <c:v>115</c:v>
                </c:pt>
                <c:pt idx="29">
                  <c:v>115</c:v>
                </c:pt>
                <c:pt idx="30">
                  <c:v>115</c:v>
                </c:pt>
                <c:pt idx="31">
                  <c:v>115</c:v>
                </c:pt>
                <c:pt idx="32">
                  <c:v>115</c:v>
                </c:pt>
                <c:pt idx="33">
                  <c:v>115</c:v>
                </c:pt>
                <c:pt idx="34">
                  <c:v>115</c:v>
                </c:pt>
                <c:pt idx="35">
                  <c:v>115</c:v>
                </c:pt>
                <c:pt idx="36">
                  <c:v>115</c:v>
                </c:pt>
                <c:pt idx="37">
                  <c:v>115</c:v>
                </c:pt>
                <c:pt idx="38">
                  <c:v>115</c:v>
                </c:pt>
                <c:pt idx="39">
                  <c:v>115</c:v>
                </c:pt>
                <c:pt idx="40">
                  <c:v>115</c:v>
                </c:pt>
                <c:pt idx="41">
                  <c:v>115</c:v>
                </c:pt>
                <c:pt idx="42">
                  <c:v>115</c:v>
                </c:pt>
                <c:pt idx="43">
                  <c:v>115</c:v>
                </c:pt>
                <c:pt idx="44">
                  <c:v>115</c:v>
                </c:pt>
                <c:pt idx="45">
                  <c:v>115</c:v>
                </c:pt>
                <c:pt idx="46">
                  <c:v>115</c:v>
                </c:pt>
                <c:pt idx="47">
                  <c:v>115</c:v>
                </c:pt>
                <c:pt idx="48">
                  <c:v>115</c:v>
                </c:pt>
                <c:pt idx="49">
                  <c:v>115</c:v>
                </c:pt>
                <c:pt idx="50">
                  <c:v>115</c:v>
                </c:pt>
                <c:pt idx="51">
                  <c:v>115</c:v>
                </c:pt>
                <c:pt idx="52">
                  <c:v>115</c:v>
                </c:pt>
                <c:pt idx="53">
                  <c:v>115</c:v>
                </c:pt>
                <c:pt idx="54">
                  <c:v>115</c:v>
                </c:pt>
                <c:pt idx="55">
                  <c:v>115</c:v>
                </c:pt>
                <c:pt idx="56">
                  <c:v>115</c:v>
                </c:pt>
                <c:pt idx="57">
                  <c:v>115</c:v>
                </c:pt>
                <c:pt idx="58">
                  <c:v>115</c:v>
                </c:pt>
                <c:pt idx="59">
                  <c:v>115</c:v>
                </c:pt>
                <c:pt idx="60">
                  <c:v>115</c:v>
                </c:pt>
                <c:pt idx="61">
                  <c:v>115</c:v>
                </c:pt>
                <c:pt idx="62">
                  <c:v>115</c:v>
                </c:pt>
                <c:pt idx="63">
                  <c:v>115</c:v>
                </c:pt>
                <c:pt idx="64">
                  <c:v>115</c:v>
                </c:pt>
                <c:pt idx="65">
                  <c:v>115</c:v>
                </c:pt>
                <c:pt idx="66">
                  <c:v>115</c:v>
                </c:pt>
                <c:pt idx="67">
                  <c:v>115</c:v>
                </c:pt>
                <c:pt idx="68">
                  <c:v>115</c:v>
                </c:pt>
                <c:pt idx="69">
                  <c:v>115</c:v>
                </c:pt>
                <c:pt idx="70">
                  <c:v>115</c:v>
                </c:pt>
                <c:pt idx="71">
                  <c:v>115</c:v>
                </c:pt>
                <c:pt idx="72">
                  <c:v>115</c:v>
                </c:pt>
                <c:pt idx="73">
                  <c:v>115</c:v>
                </c:pt>
                <c:pt idx="74">
                  <c:v>115</c:v>
                </c:pt>
                <c:pt idx="75">
                  <c:v>115</c:v>
                </c:pt>
                <c:pt idx="76">
                  <c:v>115</c:v>
                </c:pt>
                <c:pt idx="77">
                  <c:v>115</c:v>
                </c:pt>
                <c:pt idx="78">
                  <c:v>115</c:v>
                </c:pt>
                <c:pt idx="79">
                  <c:v>115</c:v>
                </c:pt>
                <c:pt idx="80">
                  <c:v>115</c:v>
                </c:pt>
                <c:pt idx="81">
                  <c:v>115</c:v>
                </c:pt>
                <c:pt idx="82">
                  <c:v>115</c:v>
                </c:pt>
                <c:pt idx="83">
                  <c:v>115</c:v>
                </c:pt>
                <c:pt idx="84">
                  <c:v>115</c:v>
                </c:pt>
                <c:pt idx="85">
                  <c:v>115</c:v>
                </c:pt>
                <c:pt idx="86">
                  <c:v>115</c:v>
                </c:pt>
                <c:pt idx="87">
                  <c:v>115</c:v>
                </c:pt>
                <c:pt idx="88">
                  <c:v>115</c:v>
                </c:pt>
                <c:pt idx="89">
                  <c:v>115</c:v>
                </c:pt>
                <c:pt idx="90">
                  <c:v>115</c:v>
                </c:pt>
                <c:pt idx="91">
                  <c:v>115</c:v>
                </c:pt>
                <c:pt idx="92">
                  <c:v>115</c:v>
                </c:pt>
                <c:pt idx="93">
                  <c:v>115</c:v>
                </c:pt>
                <c:pt idx="94">
                  <c:v>115</c:v>
                </c:pt>
                <c:pt idx="95">
                  <c:v>115</c:v>
                </c:pt>
                <c:pt idx="96">
                  <c:v>115</c:v>
                </c:pt>
                <c:pt idx="97">
                  <c:v>115</c:v>
                </c:pt>
                <c:pt idx="98">
                  <c:v>115</c:v>
                </c:pt>
                <c:pt idx="99">
                  <c:v>115</c:v>
                </c:pt>
                <c:pt idx="100">
                  <c:v>115</c:v>
                </c:pt>
                <c:pt idx="101">
                  <c:v>115</c:v>
                </c:pt>
                <c:pt idx="102">
                  <c:v>115</c:v>
                </c:pt>
                <c:pt idx="103">
                  <c:v>115</c:v>
                </c:pt>
                <c:pt idx="104">
                  <c:v>115</c:v>
                </c:pt>
                <c:pt idx="105">
                  <c:v>115</c:v>
                </c:pt>
                <c:pt idx="106">
                  <c:v>115</c:v>
                </c:pt>
                <c:pt idx="107">
                  <c:v>115</c:v>
                </c:pt>
                <c:pt idx="108">
                  <c:v>115</c:v>
                </c:pt>
                <c:pt idx="109">
                  <c:v>115</c:v>
                </c:pt>
                <c:pt idx="110">
                  <c:v>115</c:v>
                </c:pt>
                <c:pt idx="111">
                  <c:v>115</c:v>
                </c:pt>
                <c:pt idx="112">
                  <c:v>115</c:v>
                </c:pt>
                <c:pt idx="113">
                  <c:v>115</c:v>
                </c:pt>
                <c:pt idx="114">
                  <c:v>115</c:v>
                </c:pt>
                <c:pt idx="115">
                  <c:v>115</c:v>
                </c:pt>
                <c:pt idx="116">
                  <c:v>115</c:v>
                </c:pt>
                <c:pt idx="117">
                  <c:v>115</c:v>
                </c:pt>
                <c:pt idx="118">
                  <c:v>115</c:v>
                </c:pt>
                <c:pt idx="119">
                  <c:v>115</c:v>
                </c:pt>
                <c:pt idx="120">
                  <c:v>115</c:v>
                </c:pt>
                <c:pt idx="121">
                  <c:v>115</c:v>
                </c:pt>
                <c:pt idx="122">
                  <c:v>115</c:v>
                </c:pt>
                <c:pt idx="123">
                  <c:v>115</c:v>
                </c:pt>
                <c:pt idx="124">
                  <c:v>115</c:v>
                </c:pt>
                <c:pt idx="125">
                  <c:v>115</c:v>
                </c:pt>
                <c:pt idx="126">
                  <c:v>115</c:v>
                </c:pt>
                <c:pt idx="127">
                  <c:v>115</c:v>
                </c:pt>
                <c:pt idx="128">
                  <c:v>115</c:v>
                </c:pt>
                <c:pt idx="129">
                  <c:v>115</c:v>
                </c:pt>
                <c:pt idx="130">
                  <c:v>115</c:v>
                </c:pt>
                <c:pt idx="131">
                  <c:v>115</c:v>
                </c:pt>
                <c:pt idx="132">
                  <c:v>115</c:v>
                </c:pt>
                <c:pt idx="133">
                  <c:v>115</c:v>
                </c:pt>
                <c:pt idx="134">
                  <c:v>115</c:v>
                </c:pt>
                <c:pt idx="135">
                  <c:v>115</c:v>
                </c:pt>
                <c:pt idx="136">
                  <c:v>115</c:v>
                </c:pt>
                <c:pt idx="137">
                  <c:v>115</c:v>
                </c:pt>
                <c:pt idx="138">
                  <c:v>115</c:v>
                </c:pt>
                <c:pt idx="139">
                  <c:v>115</c:v>
                </c:pt>
                <c:pt idx="140">
                  <c:v>115</c:v>
                </c:pt>
                <c:pt idx="141">
                  <c:v>115</c:v>
                </c:pt>
                <c:pt idx="142">
                  <c:v>115</c:v>
                </c:pt>
                <c:pt idx="143">
                  <c:v>115</c:v>
                </c:pt>
                <c:pt idx="144">
                  <c:v>115</c:v>
                </c:pt>
                <c:pt idx="145">
                  <c:v>115</c:v>
                </c:pt>
                <c:pt idx="146">
                  <c:v>115</c:v>
                </c:pt>
                <c:pt idx="147">
                  <c:v>115</c:v>
                </c:pt>
                <c:pt idx="148">
                  <c:v>115</c:v>
                </c:pt>
                <c:pt idx="149">
                  <c:v>115</c:v>
                </c:pt>
                <c:pt idx="150">
                  <c:v>115</c:v>
                </c:pt>
                <c:pt idx="151">
                  <c:v>115</c:v>
                </c:pt>
                <c:pt idx="152">
                  <c:v>115</c:v>
                </c:pt>
                <c:pt idx="153">
                  <c:v>115</c:v>
                </c:pt>
                <c:pt idx="154">
                  <c:v>115</c:v>
                </c:pt>
                <c:pt idx="155">
                  <c:v>115</c:v>
                </c:pt>
                <c:pt idx="156">
                  <c:v>115</c:v>
                </c:pt>
                <c:pt idx="157">
                  <c:v>115</c:v>
                </c:pt>
                <c:pt idx="158">
                  <c:v>115</c:v>
                </c:pt>
                <c:pt idx="159">
                  <c:v>115</c:v>
                </c:pt>
                <c:pt idx="160">
                  <c:v>115</c:v>
                </c:pt>
                <c:pt idx="161">
                  <c:v>115</c:v>
                </c:pt>
                <c:pt idx="162">
                  <c:v>115</c:v>
                </c:pt>
                <c:pt idx="163">
                  <c:v>115</c:v>
                </c:pt>
                <c:pt idx="164">
                  <c:v>115</c:v>
                </c:pt>
                <c:pt idx="165">
                  <c:v>115</c:v>
                </c:pt>
                <c:pt idx="166">
                  <c:v>115</c:v>
                </c:pt>
                <c:pt idx="167">
                  <c:v>115</c:v>
                </c:pt>
                <c:pt idx="168">
                  <c:v>115</c:v>
                </c:pt>
                <c:pt idx="169">
                  <c:v>115</c:v>
                </c:pt>
                <c:pt idx="170">
                  <c:v>115</c:v>
                </c:pt>
                <c:pt idx="171">
                  <c:v>115</c:v>
                </c:pt>
                <c:pt idx="172">
                  <c:v>115</c:v>
                </c:pt>
                <c:pt idx="173">
                  <c:v>115</c:v>
                </c:pt>
                <c:pt idx="174">
                  <c:v>115</c:v>
                </c:pt>
                <c:pt idx="175">
                  <c:v>115</c:v>
                </c:pt>
                <c:pt idx="176">
                  <c:v>115</c:v>
                </c:pt>
                <c:pt idx="177">
                  <c:v>115</c:v>
                </c:pt>
                <c:pt idx="178">
                  <c:v>115</c:v>
                </c:pt>
                <c:pt idx="179">
                  <c:v>115</c:v>
                </c:pt>
                <c:pt idx="180">
                  <c:v>115</c:v>
                </c:pt>
                <c:pt idx="181">
                  <c:v>115</c:v>
                </c:pt>
                <c:pt idx="182">
                  <c:v>115</c:v>
                </c:pt>
                <c:pt idx="183">
                  <c:v>115</c:v>
                </c:pt>
                <c:pt idx="184">
                  <c:v>115</c:v>
                </c:pt>
                <c:pt idx="185">
                  <c:v>115</c:v>
                </c:pt>
                <c:pt idx="186">
                  <c:v>115</c:v>
                </c:pt>
                <c:pt idx="187">
                  <c:v>115</c:v>
                </c:pt>
                <c:pt idx="188">
                  <c:v>115</c:v>
                </c:pt>
                <c:pt idx="189">
                  <c:v>115</c:v>
                </c:pt>
                <c:pt idx="190">
                  <c:v>115</c:v>
                </c:pt>
                <c:pt idx="191">
                  <c:v>115</c:v>
                </c:pt>
                <c:pt idx="192">
                  <c:v>115</c:v>
                </c:pt>
                <c:pt idx="193">
                  <c:v>115</c:v>
                </c:pt>
                <c:pt idx="194">
                  <c:v>115</c:v>
                </c:pt>
                <c:pt idx="195">
                  <c:v>115</c:v>
                </c:pt>
                <c:pt idx="196">
                  <c:v>115</c:v>
                </c:pt>
                <c:pt idx="197">
                  <c:v>115</c:v>
                </c:pt>
                <c:pt idx="198">
                  <c:v>115</c:v>
                </c:pt>
                <c:pt idx="199">
                  <c:v>115</c:v>
                </c:pt>
                <c:pt idx="200">
                  <c:v>115</c:v>
                </c:pt>
                <c:pt idx="201">
                  <c:v>115</c:v>
                </c:pt>
                <c:pt idx="202">
                  <c:v>115</c:v>
                </c:pt>
                <c:pt idx="203">
                  <c:v>115</c:v>
                </c:pt>
                <c:pt idx="204">
                  <c:v>115</c:v>
                </c:pt>
                <c:pt idx="205">
                  <c:v>115</c:v>
                </c:pt>
                <c:pt idx="206">
                  <c:v>115</c:v>
                </c:pt>
                <c:pt idx="207">
                  <c:v>115</c:v>
                </c:pt>
                <c:pt idx="208">
                  <c:v>115</c:v>
                </c:pt>
                <c:pt idx="209">
                  <c:v>115</c:v>
                </c:pt>
                <c:pt idx="210">
                  <c:v>115</c:v>
                </c:pt>
                <c:pt idx="211">
                  <c:v>115</c:v>
                </c:pt>
                <c:pt idx="212">
                  <c:v>115</c:v>
                </c:pt>
                <c:pt idx="213">
                  <c:v>115</c:v>
                </c:pt>
                <c:pt idx="214">
                  <c:v>115</c:v>
                </c:pt>
                <c:pt idx="215">
                  <c:v>115</c:v>
                </c:pt>
                <c:pt idx="216">
                  <c:v>115</c:v>
                </c:pt>
                <c:pt idx="217">
                  <c:v>115</c:v>
                </c:pt>
                <c:pt idx="218">
                  <c:v>115</c:v>
                </c:pt>
                <c:pt idx="219">
                  <c:v>115</c:v>
                </c:pt>
                <c:pt idx="220">
                  <c:v>115</c:v>
                </c:pt>
                <c:pt idx="221">
                  <c:v>115</c:v>
                </c:pt>
                <c:pt idx="222">
                  <c:v>115</c:v>
                </c:pt>
                <c:pt idx="223">
                  <c:v>115</c:v>
                </c:pt>
                <c:pt idx="224">
                  <c:v>115</c:v>
                </c:pt>
                <c:pt idx="225">
                  <c:v>115</c:v>
                </c:pt>
                <c:pt idx="226">
                  <c:v>115</c:v>
                </c:pt>
                <c:pt idx="227">
                  <c:v>115</c:v>
                </c:pt>
                <c:pt idx="228">
                  <c:v>115</c:v>
                </c:pt>
                <c:pt idx="229">
                  <c:v>115</c:v>
                </c:pt>
                <c:pt idx="230">
                  <c:v>115</c:v>
                </c:pt>
                <c:pt idx="231">
                  <c:v>115</c:v>
                </c:pt>
                <c:pt idx="232">
                  <c:v>115</c:v>
                </c:pt>
                <c:pt idx="233">
                  <c:v>115</c:v>
                </c:pt>
                <c:pt idx="234">
                  <c:v>115</c:v>
                </c:pt>
                <c:pt idx="235">
                  <c:v>115</c:v>
                </c:pt>
                <c:pt idx="236">
                  <c:v>115</c:v>
                </c:pt>
                <c:pt idx="237">
                  <c:v>115</c:v>
                </c:pt>
                <c:pt idx="238">
                  <c:v>115</c:v>
                </c:pt>
                <c:pt idx="239">
                  <c:v>115</c:v>
                </c:pt>
                <c:pt idx="240">
                  <c:v>115</c:v>
                </c:pt>
                <c:pt idx="241">
                  <c:v>115</c:v>
                </c:pt>
                <c:pt idx="242">
                  <c:v>115</c:v>
                </c:pt>
                <c:pt idx="243">
                  <c:v>115</c:v>
                </c:pt>
                <c:pt idx="244">
                  <c:v>115</c:v>
                </c:pt>
                <c:pt idx="245">
                  <c:v>115</c:v>
                </c:pt>
                <c:pt idx="246">
                  <c:v>115</c:v>
                </c:pt>
                <c:pt idx="247">
                  <c:v>115</c:v>
                </c:pt>
                <c:pt idx="248">
                  <c:v>115</c:v>
                </c:pt>
                <c:pt idx="249">
                  <c:v>115</c:v>
                </c:pt>
                <c:pt idx="250">
                  <c:v>115</c:v>
                </c:pt>
                <c:pt idx="251">
                  <c:v>115</c:v>
                </c:pt>
                <c:pt idx="252">
                  <c:v>115</c:v>
                </c:pt>
                <c:pt idx="253">
                  <c:v>115</c:v>
                </c:pt>
                <c:pt idx="254">
                  <c:v>115</c:v>
                </c:pt>
                <c:pt idx="255">
                  <c:v>115</c:v>
                </c:pt>
                <c:pt idx="256">
                  <c:v>115</c:v>
                </c:pt>
                <c:pt idx="257">
                  <c:v>115</c:v>
                </c:pt>
                <c:pt idx="258">
                  <c:v>115</c:v>
                </c:pt>
                <c:pt idx="259">
                  <c:v>115</c:v>
                </c:pt>
                <c:pt idx="260">
                  <c:v>115</c:v>
                </c:pt>
                <c:pt idx="261">
                  <c:v>115</c:v>
                </c:pt>
                <c:pt idx="262">
                  <c:v>115</c:v>
                </c:pt>
                <c:pt idx="263">
                  <c:v>115</c:v>
                </c:pt>
                <c:pt idx="264">
                  <c:v>115</c:v>
                </c:pt>
                <c:pt idx="265">
                  <c:v>115</c:v>
                </c:pt>
                <c:pt idx="266">
                  <c:v>115</c:v>
                </c:pt>
                <c:pt idx="267">
                  <c:v>115</c:v>
                </c:pt>
                <c:pt idx="268">
                  <c:v>115</c:v>
                </c:pt>
                <c:pt idx="269">
                  <c:v>115</c:v>
                </c:pt>
                <c:pt idx="270">
                  <c:v>115</c:v>
                </c:pt>
                <c:pt idx="271">
                  <c:v>115</c:v>
                </c:pt>
                <c:pt idx="272">
                  <c:v>115</c:v>
                </c:pt>
                <c:pt idx="273">
                  <c:v>115</c:v>
                </c:pt>
                <c:pt idx="274">
                  <c:v>115</c:v>
                </c:pt>
                <c:pt idx="275">
                  <c:v>115</c:v>
                </c:pt>
                <c:pt idx="276">
                  <c:v>115</c:v>
                </c:pt>
                <c:pt idx="277">
                  <c:v>115</c:v>
                </c:pt>
                <c:pt idx="278">
                  <c:v>115</c:v>
                </c:pt>
                <c:pt idx="279">
                  <c:v>115</c:v>
                </c:pt>
                <c:pt idx="280">
                  <c:v>115</c:v>
                </c:pt>
                <c:pt idx="281">
                  <c:v>115</c:v>
                </c:pt>
                <c:pt idx="282">
                  <c:v>115</c:v>
                </c:pt>
                <c:pt idx="283">
                  <c:v>115</c:v>
                </c:pt>
                <c:pt idx="284">
                  <c:v>115</c:v>
                </c:pt>
                <c:pt idx="285">
                  <c:v>115</c:v>
                </c:pt>
                <c:pt idx="286">
                  <c:v>115</c:v>
                </c:pt>
                <c:pt idx="287">
                  <c:v>115</c:v>
                </c:pt>
                <c:pt idx="288">
                  <c:v>115</c:v>
                </c:pt>
                <c:pt idx="289">
                  <c:v>115</c:v>
                </c:pt>
                <c:pt idx="290">
                  <c:v>115</c:v>
                </c:pt>
                <c:pt idx="291">
                  <c:v>115</c:v>
                </c:pt>
                <c:pt idx="292">
                  <c:v>115</c:v>
                </c:pt>
                <c:pt idx="293">
                  <c:v>115</c:v>
                </c:pt>
                <c:pt idx="294">
                  <c:v>115</c:v>
                </c:pt>
                <c:pt idx="295">
                  <c:v>115</c:v>
                </c:pt>
                <c:pt idx="296">
                  <c:v>115</c:v>
                </c:pt>
                <c:pt idx="297">
                  <c:v>115</c:v>
                </c:pt>
                <c:pt idx="298">
                  <c:v>115</c:v>
                </c:pt>
                <c:pt idx="299">
                  <c:v>115</c:v>
                </c:pt>
                <c:pt idx="300">
                  <c:v>115</c:v>
                </c:pt>
                <c:pt idx="301">
                  <c:v>115</c:v>
                </c:pt>
                <c:pt idx="302">
                  <c:v>115</c:v>
                </c:pt>
                <c:pt idx="303">
                  <c:v>115</c:v>
                </c:pt>
                <c:pt idx="304">
                  <c:v>115</c:v>
                </c:pt>
                <c:pt idx="305">
                  <c:v>115</c:v>
                </c:pt>
                <c:pt idx="306">
                  <c:v>115</c:v>
                </c:pt>
                <c:pt idx="307">
                  <c:v>115</c:v>
                </c:pt>
                <c:pt idx="308">
                  <c:v>115</c:v>
                </c:pt>
                <c:pt idx="309">
                  <c:v>115</c:v>
                </c:pt>
                <c:pt idx="310">
                  <c:v>115</c:v>
                </c:pt>
                <c:pt idx="311">
                  <c:v>115</c:v>
                </c:pt>
                <c:pt idx="312">
                  <c:v>115</c:v>
                </c:pt>
                <c:pt idx="313">
                  <c:v>115</c:v>
                </c:pt>
                <c:pt idx="314">
                  <c:v>115</c:v>
                </c:pt>
                <c:pt idx="315">
                  <c:v>115</c:v>
                </c:pt>
                <c:pt idx="316">
                  <c:v>115</c:v>
                </c:pt>
                <c:pt idx="317">
                  <c:v>115</c:v>
                </c:pt>
                <c:pt idx="318">
                  <c:v>115</c:v>
                </c:pt>
                <c:pt idx="319">
                  <c:v>115</c:v>
                </c:pt>
                <c:pt idx="320">
                  <c:v>115</c:v>
                </c:pt>
                <c:pt idx="321">
                  <c:v>115</c:v>
                </c:pt>
                <c:pt idx="322">
                  <c:v>115</c:v>
                </c:pt>
                <c:pt idx="323">
                  <c:v>115</c:v>
                </c:pt>
                <c:pt idx="324">
                  <c:v>115</c:v>
                </c:pt>
                <c:pt idx="325">
                  <c:v>115</c:v>
                </c:pt>
                <c:pt idx="326">
                  <c:v>115</c:v>
                </c:pt>
                <c:pt idx="327">
                  <c:v>115</c:v>
                </c:pt>
                <c:pt idx="328">
                  <c:v>115</c:v>
                </c:pt>
                <c:pt idx="329">
                  <c:v>115</c:v>
                </c:pt>
                <c:pt idx="330">
                  <c:v>115</c:v>
                </c:pt>
                <c:pt idx="331">
                  <c:v>115</c:v>
                </c:pt>
                <c:pt idx="332">
                  <c:v>115</c:v>
                </c:pt>
                <c:pt idx="333">
                  <c:v>115</c:v>
                </c:pt>
                <c:pt idx="334">
                  <c:v>115</c:v>
                </c:pt>
                <c:pt idx="335">
                  <c:v>115</c:v>
                </c:pt>
                <c:pt idx="336">
                  <c:v>115</c:v>
                </c:pt>
                <c:pt idx="337">
                  <c:v>115</c:v>
                </c:pt>
                <c:pt idx="338">
                  <c:v>115</c:v>
                </c:pt>
                <c:pt idx="339">
                  <c:v>115</c:v>
                </c:pt>
                <c:pt idx="340">
                  <c:v>115</c:v>
                </c:pt>
                <c:pt idx="341">
                  <c:v>115</c:v>
                </c:pt>
                <c:pt idx="342">
                  <c:v>115</c:v>
                </c:pt>
                <c:pt idx="343">
                  <c:v>115</c:v>
                </c:pt>
                <c:pt idx="344">
                  <c:v>115</c:v>
                </c:pt>
                <c:pt idx="345">
                  <c:v>115</c:v>
                </c:pt>
                <c:pt idx="346">
                  <c:v>115</c:v>
                </c:pt>
                <c:pt idx="347">
                  <c:v>115</c:v>
                </c:pt>
                <c:pt idx="348">
                  <c:v>115</c:v>
                </c:pt>
                <c:pt idx="349">
                  <c:v>115</c:v>
                </c:pt>
                <c:pt idx="350">
                  <c:v>115</c:v>
                </c:pt>
                <c:pt idx="351">
                  <c:v>115</c:v>
                </c:pt>
                <c:pt idx="352">
                  <c:v>115</c:v>
                </c:pt>
                <c:pt idx="353">
                  <c:v>115</c:v>
                </c:pt>
                <c:pt idx="354">
                  <c:v>115</c:v>
                </c:pt>
                <c:pt idx="355">
                  <c:v>115</c:v>
                </c:pt>
                <c:pt idx="356">
                  <c:v>115</c:v>
                </c:pt>
                <c:pt idx="357">
                  <c:v>115</c:v>
                </c:pt>
                <c:pt idx="358">
                  <c:v>115</c:v>
                </c:pt>
                <c:pt idx="359">
                  <c:v>115</c:v>
                </c:pt>
                <c:pt idx="360">
                  <c:v>115</c:v>
                </c:pt>
                <c:pt idx="361">
                  <c:v>115</c:v>
                </c:pt>
                <c:pt idx="362">
                  <c:v>115</c:v>
                </c:pt>
                <c:pt idx="363">
                  <c:v>115</c:v>
                </c:pt>
                <c:pt idx="364">
                  <c:v>115</c:v>
                </c:pt>
                <c:pt idx="365">
                  <c:v>115</c:v>
                </c:pt>
                <c:pt idx="366">
                  <c:v>115</c:v>
                </c:pt>
                <c:pt idx="367">
                  <c:v>115</c:v>
                </c:pt>
                <c:pt idx="368">
                  <c:v>115</c:v>
                </c:pt>
                <c:pt idx="369">
                  <c:v>115</c:v>
                </c:pt>
                <c:pt idx="370">
                  <c:v>115</c:v>
                </c:pt>
                <c:pt idx="371">
                  <c:v>115</c:v>
                </c:pt>
                <c:pt idx="372">
                  <c:v>115</c:v>
                </c:pt>
                <c:pt idx="373">
                  <c:v>115</c:v>
                </c:pt>
                <c:pt idx="374">
                  <c:v>115</c:v>
                </c:pt>
                <c:pt idx="375">
                  <c:v>115</c:v>
                </c:pt>
                <c:pt idx="376">
                  <c:v>115</c:v>
                </c:pt>
                <c:pt idx="377">
                  <c:v>115</c:v>
                </c:pt>
                <c:pt idx="378">
                  <c:v>115</c:v>
                </c:pt>
                <c:pt idx="379">
                  <c:v>115</c:v>
                </c:pt>
                <c:pt idx="380">
                  <c:v>115</c:v>
                </c:pt>
                <c:pt idx="381">
                  <c:v>115</c:v>
                </c:pt>
                <c:pt idx="382">
                  <c:v>115</c:v>
                </c:pt>
                <c:pt idx="383">
                  <c:v>115</c:v>
                </c:pt>
                <c:pt idx="384">
                  <c:v>115</c:v>
                </c:pt>
                <c:pt idx="385">
                  <c:v>115</c:v>
                </c:pt>
                <c:pt idx="386">
                  <c:v>115</c:v>
                </c:pt>
                <c:pt idx="387">
                  <c:v>115</c:v>
                </c:pt>
                <c:pt idx="388">
                  <c:v>115</c:v>
                </c:pt>
                <c:pt idx="389">
                  <c:v>115</c:v>
                </c:pt>
                <c:pt idx="390">
                  <c:v>115</c:v>
                </c:pt>
                <c:pt idx="391">
                  <c:v>115</c:v>
                </c:pt>
                <c:pt idx="392">
                  <c:v>115</c:v>
                </c:pt>
                <c:pt idx="393">
                  <c:v>115</c:v>
                </c:pt>
                <c:pt idx="394">
                  <c:v>115</c:v>
                </c:pt>
                <c:pt idx="395">
                  <c:v>115</c:v>
                </c:pt>
                <c:pt idx="396">
                  <c:v>115</c:v>
                </c:pt>
                <c:pt idx="397">
                  <c:v>115</c:v>
                </c:pt>
                <c:pt idx="398">
                  <c:v>115</c:v>
                </c:pt>
                <c:pt idx="399">
                  <c:v>115</c:v>
                </c:pt>
                <c:pt idx="400">
                  <c:v>115</c:v>
                </c:pt>
                <c:pt idx="401">
                  <c:v>115</c:v>
                </c:pt>
                <c:pt idx="402">
                  <c:v>115</c:v>
                </c:pt>
                <c:pt idx="403">
                  <c:v>115</c:v>
                </c:pt>
                <c:pt idx="404">
                  <c:v>115</c:v>
                </c:pt>
                <c:pt idx="405">
                  <c:v>115</c:v>
                </c:pt>
                <c:pt idx="406">
                  <c:v>115</c:v>
                </c:pt>
                <c:pt idx="407">
                  <c:v>115</c:v>
                </c:pt>
                <c:pt idx="408">
                  <c:v>115</c:v>
                </c:pt>
                <c:pt idx="409">
                  <c:v>115</c:v>
                </c:pt>
                <c:pt idx="410">
                  <c:v>115</c:v>
                </c:pt>
                <c:pt idx="411">
                  <c:v>115</c:v>
                </c:pt>
                <c:pt idx="412">
                  <c:v>115</c:v>
                </c:pt>
                <c:pt idx="413">
                  <c:v>115</c:v>
                </c:pt>
                <c:pt idx="414">
                  <c:v>115</c:v>
                </c:pt>
                <c:pt idx="415">
                  <c:v>115</c:v>
                </c:pt>
                <c:pt idx="416">
                  <c:v>115</c:v>
                </c:pt>
                <c:pt idx="417">
                  <c:v>115</c:v>
                </c:pt>
                <c:pt idx="418">
                  <c:v>115</c:v>
                </c:pt>
                <c:pt idx="419">
                  <c:v>115</c:v>
                </c:pt>
                <c:pt idx="420">
                  <c:v>115</c:v>
                </c:pt>
                <c:pt idx="421">
                  <c:v>115</c:v>
                </c:pt>
                <c:pt idx="422">
                  <c:v>115</c:v>
                </c:pt>
                <c:pt idx="423">
                  <c:v>115</c:v>
                </c:pt>
                <c:pt idx="424">
                  <c:v>115</c:v>
                </c:pt>
                <c:pt idx="425">
                  <c:v>115</c:v>
                </c:pt>
                <c:pt idx="426">
                  <c:v>115</c:v>
                </c:pt>
                <c:pt idx="427">
                  <c:v>115</c:v>
                </c:pt>
                <c:pt idx="428">
                  <c:v>115</c:v>
                </c:pt>
                <c:pt idx="429">
                  <c:v>115</c:v>
                </c:pt>
                <c:pt idx="430">
                  <c:v>115</c:v>
                </c:pt>
                <c:pt idx="431">
                  <c:v>115</c:v>
                </c:pt>
                <c:pt idx="432">
                  <c:v>115</c:v>
                </c:pt>
                <c:pt idx="433">
                  <c:v>115</c:v>
                </c:pt>
                <c:pt idx="434">
                  <c:v>115</c:v>
                </c:pt>
                <c:pt idx="435">
                  <c:v>115</c:v>
                </c:pt>
                <c:pt idx="436">
                  <c:v>115</c:v>
                </c:pt>
                <c:pt idx="437">
                  <c:v>115</c:v>
                </c:pt>
                <c:pt idx="438">
                  <c:v>115</c:v>
                </c:pt>
                <c:pt idx="439">
                  <c:v>115</c:v>
                </c:pt>
                <c:pt idx="440">
                  <c:v>115</c:v>
                </c:pt>
                <c:pt idx="441">
                  <c:v>115</c:v>
                </c:pt>
                <c:pt idx="442">
                  <c:v>115</c:v>
                </c:pt>
                <c:pt idx="443">
                  <c:v>115</c:v>
                </c:pt>
                <c:pt idx="444">
                  <c:v>115</c:v>
                </c:pt>
                <c:pt idx="445">
                  <c:v>115</c:v>
                </c:pt>
                <c:pt idx="446">
                  <c:v>115</c:v>
                </c:pt>
                <c:pt idx="447">
                  <c:v>115</c:v>
                </c:pt>
                <c:pt idx="448">
                  <c:v>115</c:v>
                </c:pt>
                <c:pt idx="449">
                  <c:v>115</c:v>
                </c:pt>
                <c:pt idx="450">
                  <c:v>115</c:v>
                </c:pt>
                <c:pt idx="451">
                  <c:v>115</c:v>
                </c:pt>
                <c:pt idx="452">
                  <c:v>115</c:v>
                </c:pt>
                <c:pt idx="453">
                  <c:v>115</c:v>
                </c:pt>
                <c:pt idx="454">
                  <c:v>115</c:v>
                </c:pt>
                <c:pt idx="455">
                  <c:v>115</c:v>
                </c:pt>
                <c:pt idx="456">
                  <c:v>115</c:v>
                </c:pt>
                <c:pt idx="457">
                  <c:v>115</c:v>
                </c:pt>
                <c:pt idx="458">
                  <c:v>115</c:v>
                </c:pt>
                <c:pt idx="459">
                  <c:v>115</c:v>
                </c:pt>
                <c:pt idx="460">
                  <c:v>115</c:v>
                </c:pt>
                <c:pt idx="461">
                  <c:v>115</c:v>
                </c:pt>
                <c:pt idx="462">
                  <c:v>115</c:v>
                </c:pt>
                <c:pt idx="463">
                  <c:v>115</c:v>
                </c:pt>
                <c:pt idx="464">
                  <c:v>115</c:v>
                </c:pt>
                <c:pt idx="465">
                  <c:v>115</c:v>
                </c:pt>
                <c:pt idx="466">
                  <c:v>115</c:v>
                </c:pt>
                <c:pt idx="467">
                  <c:v>115</c:v>
                </c:pt>
                <c:pt idx="468">
                  <c:v>115</c:v>
                </c:pt>
                <c:pt idx="469">
                  <c:v>115</c:v>
                </c:pt>
                <c:pt idx="470">
                  <c:v>115</c:v>
                </c:pt>
                <c:pt idx="471">
                  <c:v>115</c:v>
                </c:pt>
                <c:pt idx="472">
                  <c:v>115</c:v>
                </c:pt>
                <c:pt idx="473">
                  <c:v>115</c:v>
                </c:pt>
                <c:pt idx="474">
                  <c:v>115</c:v>
                </c:pt>
                <c:pt idx="475">
                  <c:v>115</c:v>
                </c:pt>
                <c:pt idx="476">
                  <c:v>115</c:v>
                </c:pt>
                <c:pt idx="477">
                  <c:v>115</c:v>
                </c:pt>
                <c:pt idx="478">
                  <c:v>115</c:v>
                </c:pt>
                <c:pt idx="479">
                  <c:v>115</c:v>
                </c:pt>
                <c:pt idx="480">
                  <c:v>115</c:v>
                </c:pt>
                <c:pt idx="481">
                  <c:v>115</c:v>
                </c:pt>
                <c:pt idx="482">
                  <c:v>115</c:v>
                </c:pt>
                <c:pt idx="483">
                  <c:v>115</c:v>
                </c:pt>
                <c:pt idx="484">
                  <c:v>115</c:v>
                </c:pt>
                <c:pt idx="485">
                  <c:v>115</c:v>
                </c:pt>
                <c:pt idx="486">
                  <c:v>115</c:v>
                </c:pt>
                <c:pt idx="487">
                  <c:v>115</c:v>
                </c:pt>
                <c:pt idx="488">
                  <c:v>115</c:v>
                </c:pt>
                <c:pt idx="489">
                  <c:v>115</c:v>
                </c:pt>
                <c:pt idx="490">
                  <c:v>115</c:v>
                </c:pt>
                <c:pt idx="491">
                  <c:v>115</c:v>
                </c:pt>
                <c:pt idx="492">
                  <c:v>115</c:v>
                </c:pt>
                <c:pt idx="493">
                  <c:v>115</c:v>
                </c:pt>
                <c:pt idx="494">
                  <c:v>115</c:v>
                </c:pt>
                <c:pt idx="495">
                  <c:v>115</c:v>
                </c:pt>
                <c:pt idx="496">
                  <c:v>115</c:v>
                </c:pt>
                <c:pt idx="497">
                  <c:v>115</c:v>
                </c:pt>
                <c:pt idx="498">
                  <c:v>115</c:v>
                </c:pt>
                <c:pt idx="499">
                  <c:v>115</c:v>
                </c:pt>
                <c:pt idx="500">
                  <c:v>115</c:v>
                </c:pt>
                <c:pt idx="501">
                  <c:v>115</c:v>
                </c:pt>
                <c:pt idx="502">
                  <c:v>115</c:v>
                </c:pt>
                <c:pt idx="503">
                  <c:v>115</c:v>
                </c:pt>
                <c:pt idx="504">
                  <c:v>115</c:v>
                </c:pt>
                <c:pt idx="505">
                  <c:v>115</c:v>
                </c:pt>
                <c:pt idx="506">
                  <c:v>115</c:v>
                </c:pt>
                <c:pt idx="507">
                  <c:v>115</c:v>
                </c:pt>
                <c:pt idx="508">
                  <c:v>115</c:v>
                </c:pt>
                <c:pt idx="509">
                  <c:v>115</c:v>
                </c:pt>
                <c:pt idx="510">
                  <c:v>115</c:v>
                </c:pt>
                <c:pt idx="511">
                  <c:v>115</c:v>
                </c:pt>
                <c:pt idx="512">
                  <c:v>115</c:v>
                </c:pt>
                <c:pt idx="513">
                  <c:v>115</c:v>
                </c:pt>
                <c:pt idx="514">
                  <c:v>115</c:v>
                </c:pt>
                <c:pt idx="515">
                  <c:v>115</c:v>
                </c:pt>
                <c:pt idx="516">
                  <c:v>115</c:v>
                </c:pt>
                <c:pt idx="517">
                  <c:v>115</c:v>
                </c:pt>
                <c:pt idx="518">
                  <c:v>115</c:v>
                </c:pt>
                <c:pt idx="519">
                  <c:v>115</c:v>
                </c:pt>
                <c:pt idx="520">
                  <c:v>115</c:v>
                </c:pt>
                <c:pt idx="521">
                  <c:v>115</c:v>
                </c:pt>
                <c:pt idx="522">
                  <c:v>115</c:v>
                </c:pt>
                <c:pt idx="523">
                  <c:v>115</c:v>
                </c:pt>
                <c:pt idx="524">
                  <c:v>115</c:v>
                </c:pt>
                <c:pt idx="525">
                  <c:v>115</c:v>
                </c:pt>
                <c:pt idx="526">
                  <c:v>115</c:v>
                </c:pt>
                <c:pt idx="527">
                  <c:v>115</c:v>
                </c:pt>
                <c:pt idx="528">
                  <c:v>115</c:v>
                </c:pt>
                <c:pt idx="529">
                  <c:v>115</c:v>
                </c:pt>
                <c:pt idx="530">
                  <c:v>115</c:v>
                </c:pt>
                <c:pt idx="531">
                  <c:v>115</c:v>
                </c:pt>
                <c:pt idx="532">
                  <c:v>115</c:v>
                </c:pt>
                <c:pt idx="533">
                  <c:v>115</c:v>
                </c:pt>
                <c:pt idx="534">
                  <c:v>115</c:v>
                </c:pt>
                <c:pt idx="535">
                  <c:v>115</c:v>
                </c:pt>
                <c:pt idx="536">
                  <c:v>115</c:v>
                </c:pt>
                <c:pt idx="537">
                  <c:v>115</c:v>
                </c:pt>
                <c:pt idx="538">
                  <c:v>115</c:v>
                </c:pt>
                <c:pt idx="539">
                  <c:v>115</c:v>
                </c:pt>
                <c:pt idx="540">
                  <c:v>115</c:v>
                </c:pt>
                <c:pt idx="541">
                  <c:v>115</c:v>
                </c:pt>
                <c:pt idx="542">
                  <c:v>115</c:v>
                </c:pt>
                <c:pt idx="543">
                  <c:v>115</c:v>
                </c:pt>
                <c:pt idx="544">
                  <c:v>115</c:v>
                </c:pt>
                <c:pt idx="545">
                  <c:v>115</c:v>
                </c:pt>
                <c:pt idx="546">
                  <c:v>115</c:v>
                </c:pt>
                <c:pt idx="547">
                  <c:v>115</c:v>
                </c:pt>
                <c:pt idx="548">
                  <c:v>115</c:v>
                </c:pt>
                <c:pt idx="549">
                  <c:v>115</c:v>
                </c:pt>
                <c:pt idx="550">
                  <c:v>115</c:v>
                </c:pt>
                <c:pt idx="551">
                  <c:v>115</c:v>
                </c:pt>
                <c:pt idx="552">
                  <c:v>115</c:v>
                </c:pt>
                <c:pt idx="553">
                  <c:v>115</c:v>
                </c:pt>
                <c:pt idx="554">
                  <c:v>115</c:v>
                </c:pt>
                <c:pt idx="555">
                  <c:v>115</c:v>
                </c:pt>
                <c:pt idx="556">
                  <c:v>115</c:v>
                </c:pt>
                <c:pt idx="557">
                  <c:v>115</c:v>
                </c:pt>
                <c:pt idx="558">
                  <c:v>115</c:v>
                </c:pt>
                <c:pt idx="559">
                  <c:v>115</c:v>
                </c:pt>
                <c:pt idx="560">
                  <c:v>115</c:v>
                </c:pt>
                <c:pt idx="561">
                  <c:v>115</c:v>
                </c:pt>
                <c:pt idx="562">
                  <c:v>115</c:v>
                </c:pt>
                <c:pt idx="563">
                  <c:v>115</c:v>
                </c:pt>
                <c:pt idx="564">
                  <c:v>115</c:v>
                </c:pt>
                <c:pt idx="565">
                  <c:v>115</c:v>
                </c:pt>
                <c:pt idx="566">
                  <c:v>115</c:v>
                </c:pt>
                <c:pt idx="567">
                  <c:v>115</c:v>
                </c:pt>
                <c:pt idx="568">
                  <c:v>115</c:v>
                </c:pt>
                <c:pt idx="569">
                  <c:v>115</c:v>
                </c:pt>
                <c:pt idx="570">
                  <c:v>115</c:v>
                </c:pt>
                <c:pt idx="571">
                  <c:v>115</c:v>
                </c:pt>
                <c:pt idx="572">
                  <c:v>115</c:v>
                </c:pt>
                <c:pt idx="573">
                  <c:v>115</c:v>
                </c:pt>
                <c:pt idx="574">
                  <c:v>115</c:v>
                </c:pt>
                <c:pt idx="575">
                  <c:v>115</c:v>
                </c:pt>
                <c:pt idx="576">
                  <c:v>115</c:v>
                </c:pt>
                <c:pt idx="577">
                  <c:v>115</c:v>
                </c:pt>
                <c:pt idx="578">
                  <c:v>115</c:v>
                </c:pt>
                <c:pt idx="579">
                  <c:v>115</c:v>
                </c:pt>
                <c:pt idx="580">
                  <c:v>115</c:v>
                </c:pt>
                <c:pt idx="581">
                  <c:v>115</c:v>
                </c:pt>
                <c:pt idx="582">
                  <c:v>115</c:v>
                </c:pt>
                <c:pt idx="583">
                  <c:v>115</c:v>
                </c:pt>
                <c:pt idx="584">
                  <c:v>115</c:v>
                </c:pt>
                <c:pt idx="585">
                  <c:v>115</c:v>
                </c:pt>
                <c:pt idx="586">
                  <c:v>115</c:v>
                </c:pt>
                <c:pt idx="587">
                  <c:v>115</c:v>
                </c:pt>
                <c:pt idx="588">
                  <c:v>115</c:v>
                </c:pt>
                <c:pt idx="589">
                  <c:v>115</c:v>
                </c:pt>
                <c:pt idx="590">
                  <c:v>115</c:v>
                </c:pt>
                <c:pt idx="591">
                  <c:v>115</c:v>
                </c:pt>
                <c:pt idx="592">
                  <c:v>115</c:v>
                </c:pt>
                <c:pt idx="593">
                  <c:v>115</c:v>
                </c:pt>
                <c:pt idx="594">
                  <c:v>115</c:v>
                </c:pt>
                <c:pt idx="595">
                  <c:v>115</c:v>
                </c:pt>
                <c:pt idx="596">
                  <c:v>115</c:v>
                </c:pt>
                <c:pt idx="597">
                  <c:v>115</c:v>
                </c:pt>
                <c:pt idx="598">
                  <c:v>115</c:v>
                </c:pt>
                <c:pt idx="599">
                  <c:v>115</c:v>
                </c:pt>
                <c:pt idx="600">
                  <c:v>115</c:v>
                </c:pt>
                <c:pt idx="601">
                  <c:v>115</c:v>
                </c:pt>
                <c:pt idx="602">
                  <c:v>115</c:v>
                </c:pt>
                <c:pt idx="603">
                  <c:v>115</c:v>
                </c:pt>
                <c:pt idx="604">
                  <c:v>115</c:v>
                </c:pt>
                <c:pt idx="605">
                  <c:v>115</c:v>
                </c:pt>
                <c:pt idx="606">
                  <c:v>115</c:v>
                </c:pt>
                <c:pt idx="607">
                  <c:v>115</c:v>
                </c:pt>
                <c:pt idx="608">
                  <c:v>115</c:v>
                </c:pt>
                <c:pt idx="609">
                  <c:v>115</c:v>
                </c:pt>
                <c:pt idx="610">
                  <c:v>115</c:v>
                </c:pt>
                <c:pt idx="611">
                  <c:v>115</c:v>
                </c:pt>
                <c:pt idx="612">
                  <c:v>115</c:v>
                </c:pt>
                <c:pt idx="613">
                  <c:v>115</c:v>
                </c:pt>
                <c:pt idx="614">
                  <c:v>115</c:v>
                </c:pt>
                <c:pt idx="615">
                  <c:v>115</c:v>
                </c:pt>
                <c:pt idx="616">
                  <c:v>115</c:v>
                </c:pt>
                <c:pt idx="617">
                  <c:v>115</c:v>
                </c:pt>
                <c:pt idx="618">
                  <c:v>115</c:v>
                </c:pt>
                <c:pt idx="619">
                  <c:v>115</c:v>
                </c:pt>
                <c:pt idx="620">
                  <c:v>115</c:v>
                </c:pt>
                <c:pt idx="621">
                  <c:v>115</c:v>
                </c:pt>
                <c:pt idx="622">
                  <c:v>115</c:v>
                </c:pt>
                <c:pt idx="623">
                  <c:v>115</c:v>
                </c:pt>
                <c:pt idx="624">
                  <c:v>115</c:v>
                </c:pt>
                <c:pt idx="625">
                  <c:v>115</c:v>
                </c:pt>
                <c:pt idx="626">
                  <c:v>115</c:v>
                </c:pt>
                <c:pt idx="627">
                  <c:v>115</c:v>
                </c:pt>
                <c:pt idx="628">
                  <c:v>115</c:v>
                </c:pt>
                <c:pt idx="629">
                  <c:v>115</c:v>
                </c:pt>
                <c:pt idx="630">
                  <c:v>115</c:v>
                </c:pt>
                <c:pt idx="631">
                  <c:v>115</c:v>
                </c:pt>
                <c:pt idx="632">
                  <c:v>115</c:v>
                </c:pt>
                <c:pt idx="633">
                  <c:v>115</c:v>
                </c:pt>
                <c:pt idx="634">
                  <c:v>115</c:v>
                </c:pt>
                <c:pt idx="635">
                  <c:v>115</c:v>
                </c:pt>
                <c:pt idx="636">
                  <c:v>115</c:v>
                </c:pt>
                <c:pt idx="637">
                  <c:v>115</c:v>
                </c:pt>
                <c:pt idx="638">
                  <c:v>115</c:v>
                </c:pt>
                <c:pt idx="639">
                  <c:v>115</c:v>
                </c:pt>
                <c:pt idx="640">
                  <c:v>115</c:v>
                </c:pt>
                <c:pt idx="641">
                  <c:v>115</c:v>
                </c:pt>
                <c:pt idx="642">
                  <c:v>115</c:v>
                </c:pt>
                <c:pt idx="643">
                  <c:v>115</c:v>
                </c:pt>
                <c:pt idx="644">
                  <c:v>115</c:v>
                </c:pt>
                <c:pt idx="645">
                  <c:v>115</c:v>
                </c:pt>
                <c:pt idx="646">
                  <c:v>115</c:v>
                </c:pt>
                <c:pt idx="647">
                  <c:v>115</c:v>
                </c:pt>
                <c:pt idx="648">
                  <c:v>115</c:v>
                </c:pt>
                <c:pt idx="649">
                  <c:v>115</c:v>
                </c:pt>
                <c:pt idx="650">
                  <c:v>115</c:v>
                </c:pt>
                <c:pt idx="651">
                  <c:v>115</c:v>
                </c:pt>
                <c:pt idx="652">
                  <c:v>115</c:v>
                </c:pt>
                <c:pt idx="653">
                  <c:v>115</c:v>
                </c:pt>
                <c:pt idx="654">
                  <c:v>115</c:v>
                </c:pt>
                <c:pt idx="655">
                  <c:v>115</c:v>
                </c:pt>
                <c:pt idx="656">
                  <c:v>115</c:v>
                </c:pt>
                <c:pt idx="657">
                  <c:v>115</c:v>
                </c:pt>
                <c:pt idx="658">
                  <c:v>115</c:v>
                </c:pt>
                <c:pt idx="659">
                  <c:v>115</c:v>
                </c:pt>
                <c:pt idx="660">
                  <c:v>115</c:v>
                </c:pt>
                <c:pt idx="661">
                  <c:v>115</c:v>
                </c:pt>
                <c:pt idx="662">
                  <c:v>115</c:v>
                </c:pt>
                <c:pt idx="663">
                  <c:v>115</c:v>
                </c:pt>
                <c:pt idx="664">
                  <c:v>115</c:v>
                </c:pt>
                <c:pt idx="665">
                  <c:v>115</c:v>
                </c:pt>
                <c:pt idx="666">
                  <c:v>115</c:v>
                </c:pt>
                <c:pt idx="667">
                  <c:v>115</c:v>
                </c:pt>
                <c:pt idx="668">
                  <c:v>115</c:v>
                </c:pt>
                <c:pt idx="669">
                  <c:v>115</c:v>
                </c:pt>
                <c:pt idx="670">
                  <c:v>115</c:v>
                </c:pt>
                <c:pt idx="671">
                  <c:v>115</c:v>
                </c:pt>
                <c:pt idx="672">
                  <c:v>115</c:v>
                </c:pt>
                <c:pt idx="673">
                  <c:v>115</c:v>
                </c:pt>
                <c:pt idx="674">
                  <c:v>115</c:v>
                </c:pt>
                <c:pt idx="675">
                  <c:v>115</c:v>
                </c:pt>
                <c:pt idx="676">
                  <c:v>115</c:v>
                </c:pt>
                <c:pt idx="677">
                  <c:v>115</c:v>
                </c:pt>
                <c:pt idx="678">
                  <c:v>115</c:v>
                </c:pt>
                <c:pt idx="679">
                  <c:v>115</c:v>
                </c:pt>
                <c:pt idx="680">
                  <c:v>115</c:v>
                </c:pt>
                <c:pt idx="681">
                  <c:v>115</c:v>
                </c:pt>
                <c:pt idx="682">
                  <c:v>115</c:v>
                </c:pt>
                <c:pt idx="683">
                  <c:v>115</c:v>
                </c:pt>
                <c:pt idx="684">
                  <c:v>115</c:v>
                </c:pt>
                <c:pt idx="685">
                  <c:v>115</c:v>
                </c:pt>
                <c:pt idx="686">
                  <c:v>115</c:v>
                </c:pt>
                <c:pt idx="687">
                  <c:v>115</c:v>
                </c:pt>
                <c:pt idx="688">
                  <c:v>115</c:v>
                </c:pt>
                <c:pt idx="689">
                  <c:v>115</c:v>
                </c:pt>
                <c:pt idx="690">
                  <c:v>115</c:v>
                </c:pt>
                <c:pt idx="691">
                  <c:v>115</c:v>
                </c:pt>
                <c:pt idx="692">
                  <c:v>115</c:v>
                </c:pt>
                <c:pt idx="693">
                  <c:v>115</c:v>
                </c:pt>
                <c:pt idx="694">
                  <c:v>115</c:v>
                </c:pt>
                <c:pt idx="695">
                  <c:v>115</c:v>
                </c:pt>
                <c:pt idx="696">
                  <c:v>115</c:v>
                </c:pt>
                <c:pt idx="697">
                  <c:v>115</c:v>
                </c:pt>
                <c:pt idx="698">
                  <c:v>115</c:v>
                </c:pt>
                <c:pt idx="699">
                  <c:v>115</c:v>
                </c:pt>
                <c:pt idx="700">
                  <c:v>115</c:v>
                </c:pt>
                <c:pt idx="701">
                  <c:v>115</c:v>
                </c:pt>
                <c:pt idx="702">
                  <c:v>115</c:v>
                </c:pt>
                <c:pt idx="703">
                  <c:v>115</c:v>
                </c:pt>
                <c:pt idx="704">
                  <c:v>115</c:v>
                </c:pt>
                <c:pt idx="705">
                  <c:v>115</c:v>
                </c:pt>
                <c:pt idx="706">
                  <c:v>115</c:v>
                </c:pt>
                <c:pt idx="707">
                  <c:v>115</c:v>
                </c:pt>
                <c:pt idx="708">
                  <c:v>115</c:v>
                </c:pt>
                <c:pt idx="709">
                  <c:v>115</c:v>
                </c:pt>
                <c:pt idx="710">
                  <c:v>115</c:v>
                </c:pt>
                <c:pt idx="711">
                  <c:v>115</c:v>
                </c:pt>
                <c:pt idx="712">
                  <c:v>115</c:v>
                </c:pt>
                <c:pt idx="713">
                  <c:v>115</c:v>
                </c:pt>
                <c:pt idx="714">
                  <c:v>115</c:v>
                </c:pt>
                <c:pt idx="715">
                  <c:v>115</c:v>
                </c:pt>
                <c:pt idx="716">
                  <c:v>115</c:v>
                </c:pt>
                <c:pt idx="717">
                  <c:v>115</c:v>
                </c:pt>
                <c:pt idx="718">
                  <c:v>115</c:v>
                </c:pt>
                <c:pt idx="719">
                  <c:v>115</c:v>
                </c:pt>
                <c:pt idx="720">
                  <c:v>115</c:v>
                </c:pt>
                <c:pt idx="721">
                  <c:v>115</c:v>
                </c:pt>
                <c:pt idx="722">
                  <c:v>115</c:v>
                </c:pt>
                <c:pt idx="723">
                  <c:v>115</c:v>
                </c:pt>
                <c:pt idx="724">
                  <c:v>115</c:v>
                </c:pt>
                <c:pt idx="725">
                  <c:v>115</c:v>
                </c:pt>
                <c:pt idx="726">
                  <c:v>115</c:v>
                </c:pt>
                <c:pt idx="727">
                  <c:v>115</c:v>
                </c:pt>
                <c:pt idx="728">
                  <c:v>115</c:v>
                </c:pt>
                <c:pt idx="729">
                  <c:v>115</c:v>
                </c:pt>
                <c:pt idx="730">
                  <c:v>115</c:v>
                </c:pt>
                <c:pt idx="731">
                  <c:v>115</c:v>
                </c:pt>
                <c:pt idx="732">
                  <c:v>115</c:v>
                </c:pt>
                <c:pt idx="733">
                  <c:v>115</c:v>
                </c:pt>
                <c:pt idx="734">
                  <c:v>115</c:v>
                </c:pt>
                <c:pt idx="735">
                  <c:v>115</c:v>
                </c:pt>
                <c:pt idx="736">
                  <c:v>115</c:v>
                </c:pt>
                <c:pt idx="737">
                  <c:v>115</c:v>
                </c:pt>
                <c:pt idx="738">
                  <c:v>115</c:v>
                </c:pt>
                <c:pt idx="739">
                  <c:v>115</c:v>
                </c:pt>
                <c:pt idx="740">
                  <c:v>115</c:v>
                </c:pt>
                <c:pt idx="741">
                  <c:v>115</c:v>
                </c:pt>
                <c:pt idx="742">
                  <c:v>115</c:v>
                </c:pt>
                <c:pt idx="743">
                  <c:v>115</c:v>
                </c:pt>
                <c:pt idx="744">
                  <c:v>115</c:v>
                </c:pt>
                <c:pt idx="745">
                  <c:v>115</c:v>
                </c:pt>
                <c:pt idx="746">
                  <c:v>115</c:v>
                </c:pt>
                <c:pt idx="747">
                  <c:v>115</c:v>
                </c:pt>
                <c:pt idx="748">
                  <c:v>115</c:v>
                </c:pt>
                <c:pt idx="749">
                  <c:v>115</c:v>
                </c:pt>
                <c:pt idx="750">
                  <c:v>115</c:v>
                </c:pt>
                <c:pt idx="751">
                  <c:v>115</c:v>
                </c:pt>
                <c:pt idx="752">
                  <c:v>115</c:v>
                </c:pt>
                <c:pt idx="753">
                  <c:v>115</c:v>
                </c:pt>
                <c:pt idx="754">
                  <c:v>115</c:v>
                </c:pt>
                <c:pt idx="755">
                  <c:v>115</c:v>
                </c:pt>
                <c:pt idx="756">
                  <c:v>115</c:v>
                </c:pt>
                <c:pt idx="757">
                  <c:v>115</c:v>
                </c:pt>
                <c:pt idx="758">
                  <c:v>115</c:v>
                </c:pt>
                <c:pt idx="759">
                  <c:v>115</c:v>
                </c:pt>
                <c:pt idx="760">
                  <c:v>115</c:v>
                </c:pt>
                <c:pt idx="761">
                  <c:v>115</c:v>
                </c:pt>
                <c:pt idx="762">
                  <c:v>115</c:v>
                </c:pt>
                <c:pt idx="763">
                  <c:v>115</c:v>
                </c:pt>
                <c:pt idx="764">
                  <c:v>115</c:v>
                </c:pt>
                <c:pt idx="765">
                  <c:v>115</c:v>
                </c:pt>
                <c:pt idx="766">
                  <c:v>115</c:v>
                </c:pt>
                <c:pt idx="767">
                  <c:v>115</c:v>
                </c:pt>
                <c:pt idx="768">
                  <c:v>115</c:v>
                </c:pt>
                <c:pt idx="769">
                  <c:v>115</c:v>
                </c:pt>
                <c:pt idx="770">
                  <c:v>115</c:v>
                </c:pt>
                <c:pt idx="771">
                  <c:v>115</c:v>
                </c:pt>
                <c:pt idx="772">
                  <c:v>115</c:v>
                </c:pt>
                <c:pt idx="773">
                  <c:v>115</c:v>
                </c:pt>
                <c:pt idx="774">
                  <c:v>115</c:v>
                </c:pt>
                <c:pt idx="775">
                  <c:v>115</c:v>
                </c:pt>
                <c:pt idx="776">
                  <c:v>115</c:v>
                </c:pt>
                <c:pt idx="777">
                  <c:v>115</c:v>
                </c:pt>
                <c:pt idx="778">
                  <c:v>115</c:v>
                </c:pt>
                <c:pt idx="779">
                  <c:v>115</c:v>
                </c:pt>
                <c:pt idx="780">
                  <c:v>115</c:v>
                </c:pt>
                <c:pt idx="781">
                  <c:v>115</c:v>
                </c:pt>
                <c:pt idx="782">
                  <c:v>115</c:v>
                </c:pt>
                <c:pt idx="783">
                  <c:v>115</c:v>
                </c:pt>
                <c:pt idx="784">
                  <c:v>115</c:v>
                </c:pt>
                <c:pt idx="785">
                  <c:v>115</c:v>
                </c:pt>
                <c:pt idx="786">
                  <c:v>115</c:v>
                </c:pt>
                <c:pt idx="787">
                  <c:v>115</c:v>
                </c:pt>
                <c:pt idx="788">
                  <c:v>115</c:v>
                </c:pt>
                <c:pt idx="789">
                  <c:v>115</c:v>
                </c:pt>
                <c:pt idx="790">
                  <c:v>115</c:v>
                </c:pt>
                <c:pt idx="791">
                  <c:v>115</c:v>
                </c:pt>
                <c:pt idx="792">
                  <c:v>115</c:v>
                </c:pt>
                <c:pt idx="793">
                  <c:v>115</c:v>
                </c:pt>
                <c:pt idx="794">
                  <c:v>115</c:v>
                </c:pt>
                <c:pt idx="795">
                  <c:v>115</c:v>
                </c:pt>
                <c:pt idx="796">
                  <c:v>115</c:v>
                </c:pt>
                <c:pt idx="797">
                  <c:v>115</c:v>
                </c:pt>
                <c:pt idx="798">
                  <c:v>115</c:v>
                </c:pt>
                <c:pt idx="799">
                  <c:v>115</c:v>
                </c:pt>
                <c:pt idx="800">
                  <c:v>115</c:v>
                </c:pt>
                <c:pt idx="801">
                  <c:v>115</c:v>
                </c:pt>
                <c:pt idx="802">
                  <c:v>115</c:v>
                </c:pt>
                <c:pt idx="803">
                  <c:v>115</c:v>
                </c:pt>
                <c:pt idx="804">
                  <c:v>115</c:v>
                </c:pt>
                <c:pt idx="805">
                  <c:v>115</c:v>
                </c:pt>
                <c:pt idx="806">
                  <c:v>115</c:v>
                </c:pt>
                <c:pt idx="807">
                  <c:v>115</c:v>
                </c:pt>
                <c:pt idx="808">
                  <c:v>115</c:v>
                </c:pt>
                <c:pt idx="809">
                  <c:v>115</c:v>
                </c:pt>
                <c:pt idx="810">
                  <c:v>115</c:v>
                </c:pt>
                <c:pt idx="811">
                  <c:v>115</c:v>
                </c:pt>
                <c:pt idx="812">
                  <c:v>115</c:v>
                </c:pt>
                <c:pt idx="813">
                  <c:v>115</c:v>
                </c:pt>
                <c:pt idx="814">
                  <c:v>115</c:v>
                </c:pt>
                <c:pt idx="815">
                  <c:v>115</c:v>
                </c:pt>
                <c:pt idx="816">
                  <c:v>115</c:v>
                </c:pt>
                <c:pt idx="817">
                  <c:v>115</c:v>
                </c:pt>
                <c:pt idx="818">
                  <c:v>115</c:v>
                </c:pt>
                <c:pt idx="819">
                  <c:v>115</c:v>
                </c:pt>
                <c:pt idx="820">
                  <c:v>115</c:v>
                </c:pt>
                <c:pt idx="821">
                  <c:v>115</c:v>
                </c:pt>
                <c:pt idx="822">
                  <c:v>115</c:v>
                </c:pt>
                <c:pt idx="823">
                  <c:v>115</c:v>
                </c:pt>
                <c:pt idx="824">
                  <c:v>115</c:v>
                </c:pt>
                <c:pt idx="825">
                  <c:v>115</c:v>
                </c:pt>
                <c:pt idx="826">
                  <c:v>115</c:v>
                </c:pt>
                <c:pt idx="827">
                  <c:v>115</c:v>
                </c:pt>
                <c:pt idx="828">
                  <c:v>115</c:v>
                </c:pt>
                <c:pt idx="829">
                  <c:v>115</c:v>
                </c:pt>
                <c:pt idx="830">
                  <c:v>115</c:v>
                </c:pt>
                <c:pt idx="831">
                  <c:v>115</c:v>
                </c:pt>
                <c:pt idx="832">
                  <c:v>115</c:v>
                </c:pt>
                <c:pt idx="833">
                  <c:v>115</c:v>
                </c:pt>
                <c:pt idx="834">
                  <c:v>115</c:v>
                </c:pt>
                <c:pt idx="835">
                  <c:v>115</c:v>
                </c:pt>
                <c:pt idx="836">
                  <c:v>115</c:v>
                </c:pt>
                <c:pt idx="837">
                  <c:v>115</c:v>
                </c:pt>
                <c:pt idx="838">
                  <c:v>115</c:v>
                </c:pt>
                <c:pt idx="839">
                  <c:v>115</c:v>
                </c:pt>
                <c:pt idx="840">
                  <c:v>115</c:v>
                </c:pt>
                <c:pt idx="841">
                  <c:v>115</c:v>
                </c:pt>
                <c:pt idx="842">
                  <c:v>115</c:v>
                </c:pt>
                <c:pt idx="843">
                  <c:v>115</c:v>
                </c:pt>
                <c:pt idx="844">
                  <c:v>115</c:v>
                </c:pt>
                <c:pt idx="845">
                  <c:v>115</c:v>
                </c:pt>
                <c:pt idx="846">
                  <c:v>115</c:v>
                </c:pt>
                <c:pt idx="847">
                  <c:v>115</c:v>
                </c:pt>
                <c:pt idx="848">
                  <c:v>115</c:v>
                </c:pt>
                <c:pt idx="849">
                  <c:v>115</c:v>
                </c:pt>
                <c:pt idx="850">
                  <c:v>115</c:v>
                </c:pt>
                <c:pt idx="851">
                  <c:v>115</c:v>
                </c:pt>
                <c:pt idx="852">
                  <c:v>115</c:v>
                </c:pt>
                <c:pt idx="853">
                  <c:v>115</c:v>
                </c:pt>
                <c:pt idx="854">
                  <c:v>115</c:v>
                </c:pt>
                <c:pt idx="855">
                  <c:v>115</c:v>
                </c:pt>
                <c:pt idx="856">
                  <c:v>115</c:v>
                </c:pt>
                <c:pt idx="857">
                  <c:v>115</c:v>
                </c:pt>
                <c:pt idx="858">
                  <c:v>115</c:v>
                </c:pt>
                <c:pt idx="859">
                  <c:v>115</c:v>
                </c:pt>
                <c:pt idx="860">
                  <c:v>115</c:v>
                </c:pt>
                <c:pt idx="861">
                  <c:v>115</c:v>
                </c:pt>
                <c:pt idx="862">
                  <c:v>115</c:v>
                </c:pt>
                <c:pt idx="863">
                  <c:v>115</c:v>
                </c:pt>
                <c:pt idx="864">
                  <c:v>115</c:v>
                </c:pt>
                <c:pt idx="865">
                  <c:v>115</c:v>
                </c:pt>
                <c:pt idx="866">
                  <c:v>115</c:v>
                </c:pt>
                <c:pt idx="867">
                  <c:v>115</c:v>
                </c:pt>
                <c:pt idx="868">
                  <c:v>115</c:v>
                </c:pt>
                <c:pt idx="869">
                  <c:v>115</c:v>
                </c:pt>
                <c:pt idx="870">
                  <c:v>115</c:v>
                </c:pt>
                <c:pt idx="871">
                  <c:v>115</c:v>
                </c:pt>
                <c:pt idx="872">
                  <c:v>115</c:v>
                </c:pt>
                <c:pt idx="873">
                  <c:v>115</c:v>
                </c:pt>
                <c:pt idx="874">
                  <c:v>115</c:v>
                </c:pt>
                <c:pt idx="875">
                  <c:v>115</c:v>
                </c:pt>
                <c:pt idx="876">
                  <c:v>115</c:v>
                </c:pt>
                <c:pt idx="877">
                  <c:v>115</c:v>
                </c:pt>
                <c:pt idx="878">
                  <c:v>115</c:v>
                </c:pt>
                <c:pt idx="879">
                  <c:v>115</c:v>
                </c:pt>
                <c:pt idx="880">
                  <c:v>115</c:v>
                </c:pt>
                <c:pt idx="881">
                  <c:v>115</c:v>
                </c:pt>
                <c:pt idx="882">
                  <c:v>115</c:v>
                </c:pt>
                <c:pt idx="883">
                  <c:v>115</c:v>
                </c:pt>
                <c:pt idx="884">
                  <c:v>115</c:v>
                </c:pt>
                <c:pt idx="885">
                  <c:v>115</c:v>
                </c:pt>
                <c:pt idx="886">
                  <c:v>115</c:v>
                </c:pt>
                <c:pt idx="887">
                  <c:v>115</c:v>
                </c:pt>
                <c:pt idx="888">
                  <c:v>115</c:v>
                </c:pt>
                <c:pt idx="889">
                  <c:v>115</c:v>
                </c:pt>
                <c:pt idx="890">
                  <c:v>115</c:v>
                </c:pt>
                <c:pt idx="891">
                  <c:v>115</c:v>
                </c:pt>
                <c:pt idx="892">
                  <c:v>115</c:v>
                </c:pt>
                <c:pt idx="893">
                  <c:v>115</c:v>
                </c:pt>
                <c:pt idx="894">
                  <c:v>115</c:v>
                </c:pt>
                <c:pt idx="895">
                  <c:v>115</c:v>
                </c:pt>
                <c:pt idx="896">
                  <c:v>115</c:v>
                </c:pt>
                <c:pt idx="897">
                  <c:v>115</c:v>
                </c:pt>
                <c:pt idx="898">
                  <c:v>115</c:v>
                </c:pt>
                <c:pt idx="899">
                  <c:v>115</c:v>
                </c:pt>
                <c:pt idx="900">
                  <c:v>115</c:v>
                </c:pt>
                <c:pt idx="901">
                  <c:v>115</c:v>
                </c:pt>
                <c:pt idx="902">
                  <c:v>115</c:v>
                </c:pt>
                <c:pt idx="903">
                  <c:v>115</c:v>
                </c:pt>
                <c:pt idx="904">
                  <c:v>115</c:v>
                </c:pt>
                <c:pt idx="905">
                  <c:v>115</c:v>
                </c:pt>
                <c:pt idx="906">
                  <c:v>115</c:v>
                </c:pt>
                <c:pt idx="907">
                  <c:v>115</c:v>
                </c:pt>
                <c:pt idx="908">
                  <c:v>115</c:v>
                </c:pt>
                <c:pt idx="909">
                  <c:v>115</c:v>
                </c:pt>
                <c:pt idx="910">
                  <c:v>115</c:v>
                </c:pt>
                <c:pt idx="911">
                  <c:v>115</c:v>
                </c:pt>
                <c:pt idx="912">
                  <c:v>115</c:v>
                </c:pt>
                <c:pt idx="913">
                  <c:v>115</c:v>
                </c:pt>
                <c:pt idx="914">
                  <c:v>115</c:v>
                </c:pt>
                <c:pt idx="915">
                  <c:v>115</c:v>
                </c:pt>
                <c:pt idx="916">
                  <c:v>115</c:v>
                </c:pt>
                <c:pt idx="917">
                  <c:v>115</c:v>
                </c:pt>
                <c:pt idx="918">
                  <c:v>115</c:v>
                </c:pt>
                <c:pt idx="919">
                  <c:v>115</c:v>
                </c:pt>
                <c:pt idx="920">
                  <c:v>115</c:v>
                </c:pt>
                <c:pt idx="921">
                  <c:v>115</c:v>
                </c:pt>
                <c:pt idx="922">
                  <c:v>115</c:v>
                </c:pt>
                <c:pt idx="923">
                  <c:v>115</c:v>
                </c:pt>
                <c:pt idx="924">
                  <c:v>115</c:v>
                </c:pt>
                <c:pt idx="925">
                  <c:v>115</c:v>
                </c:pt>
                <c:pt idx="926">
                  <c:v>115</c:v>
                </c:pt>
                <c:pt idx="927">
                  <c:v>115</c:v>
                </c:pt>
                <c:pt idx="928">
                  <c:v>115</c:v>
                </c:pt>
                <c:pt idx="929">
                  <c:v>115</c:v>
                </c:pt>
                <c:pt idx="930">
                  <c:v>115</c:v>
                </c:pt>
                <c:pt idx="931">
                  <c:v>115</c:v>
                </c:pt>
                <c:pt idx="932">
                  <c:v>115</c:v>
                </c:pt>
                <c:pt idx="933">
                  <c:v>115</c:v>
                </c:pt>
                <c:pt idx="934">
                  <c:v>115</c:v>
                </c:pt>
                <c:pt idx="935">
                  <c:v>115</c:v>
                </c:pt>
                <c:pt idx="936">
                  <c:v>115</c:v>
                </c:pt>
                <c:pt idx="937">
                  <c:v>115</c:v>
                </c:pt>
                <c:pt idx="938">
                  <c:v>115</c:v>
                </c:pt>
                <c:pt idx="939">
                  <c:v>115</c:v>
                </c:pt>
                <c:pt idx="940">
                  <c:v>115</c:v>
                </c:pt>
                <c:pt idx="941">
                  <c:v>115</c:v>
                </c:pt>
                <c:pt idx="942">
                  <c:v>115</c:v>
                </c:pt>
                <c:pt idx="943">
                  <c:v>115</c:v>
                </c:pt>
                <c:pt idx="944">
                  <c:v>115</c:v>
                </c:pt>
                <c:pt idx="945">
                  <c:v>115</c:v>
                </c:pt>
                <c:pt idx="946">
                  <c:v>115</c:v>
                </c:pt>
                <c:pt idx="947">
                  <c:v>115</c:v>
                </c:pt>
                <c:pt idx="948">
                  <c:v>115</c:v>
                </c:pt>
                <c:pt idx="949">
                  <c:v>115</c:v>
                </c:pt>
                <c:pt idx="950">
                  <c:v>115</c:v>
                </c:pt>
                <c:pt idx="951">
                  <c:v>115</c:v>
                </c:pt>
                <c:pt idx="952">
                  <c:v>115</c:v>
                </c:pt>
                <c:pt idx="953">
                  <c:v>115</c:v>
                </c:pt>
                <c:pt idx="954">
                  <c:v>115</c:v>
                </c:pt>
                <c:pt idx="955">
                  <c:v>115</c:v>
                </c:pt>
                <c:pt idx="956">
                  <c:v>115</c:v>
                </c:pt>
                <c:pt idx="957">
                  <c:v>115</c:v>
                </c:pt>
                <c:pt idx="958">
                  <c:v>115</c:v>
                </c:pt>
                <c:pt idx="959">
                  <c:v>115</c:v>
                </c:pt>
                <c:pt idx="960">
                  <c:v>115</c:v>
                </c:pt>
                <c:pt idx="961">
                  <c:v>115</c:v>
                </c:pt>
                <c:pt idx="962">
                  <c:v>115</c:v>
                </c:pt>
                <c:pt idx="963">
                  <c:v>115</c:v>
                </c:pt>
                <c:pt idx="964">
                  <c:v>115</c:v>
                </c:pt>
                <c:pt idx="965">
                  <c:v>115</c:v>
                </c:pt>
                <c:pt idx="966">
                  <c:v>115</c:v>
                </c:pt>
                <c:pt idx="967">
                  <c:v>115</c:v>
                </c:pt>
                <c:pt idx="968">
                  <c:v>115</c:v>
                </c:pt>
                <c:pt idx="969">
                  <c:v>115</c:v>
                </c:pt>
                <c:pt idx="970">
                  <c:v>115</c:v>
                </c:pt>
                <c:pt idx="971">
                  <c:v>115</c:v>
                </c:pt>
                <c:pt idx="972">
                  <c:v>115</c:v>
                </c:pt>
                <c:pt idx="973">
                  <c:v>115</c:v>
                </c:pt>
                <c:pt idx="974">
                  <c:v>115</c:v>
                </c:pt>
                <c:pt idx="975">
                  <c:v>115</c:v>
                </c:pt>
                <c:pt idx="976">
                  <c:v>115</c:v>
                </c:pt>
                <c:pt idx="977">
                  <c:v>115</c:v>
                </c:pt>
                <c:pt idx="978">
                  <c:v>115</c:v>
                </c:pt>
                <c:pt idx="979">
                  <c:v>115</c:v>
                </c:pt>
                <c:pt idx="980">
                  <c:v>115</c:v>
                </c:pt>
                <c:pt idx="981">
                  <c:v>115</c:v>
                </c:pt>
                <c:pt idx="982">
                  <c:v>115</c:v>
                </c:pt>
                <c:pt idx="983">
                  <c:v>115</c:v>
                </c:pt>
                <c:pt idx="984">
                  <c:v>115</c:v>
                </c:pt>
                <c:pt idx="985">
                  <c:v>115</c:v>
                </c:pt>
                <c:pt idx="986">
                  <c:v>115</c:v>
                </c:pt>
                <c:pt idx="987">
                  <c:v>115</c:v>
                </c:pt>
                <c:pt idx="988">
                  <c:v>115</c:v>
                </c:pt>
                <c:pt idx="989">
                  <c:v>115</c:v>
                </c:pt>
                <c:pt idx="990">
                  <c:v>115</c:v>
                </c:pt>
                <c:pt idx="991">
                  <c:v>115</c:v>
                </c:pt>
                <c:pt idx="992">
                  <c:v>115</c:v>
                </c:pt>
                <c:pt idx="993">
                  <c:v>115</c:v>
                </c:pt>
                <c:pt idx="994">
                  <c:v>115</c:v>
                </c:pt>
                <c:pt idx="995">
                  <c:v>115</c:v>
                </c:pt>
                <c:pt idx="996">
                  <c:v>115</c:v>
                </c:pt>
                <c:pt idx="997">
                  <c:v>115</c:v>
                </c:pt>
                <c:pt idx="998">
                  <c:v>115</c:v>
                </c:pt>
                <c:pt idx="999">
                  <c:v>115</c:v>
                </c:pt>
                <c:pt idx="1000">
                  <c:v>115</c:v>
                </c:pt>
                <c:pt idx="1001">
                  <c:v>115</c:v>
                </c:pt>
                <c:pt idx="1002">
                  <c:v>115</c:v>
                </c:pt>
                <c:pt idx="1003">
                  <c:v>115</c:v>
                </c:pt>
                <c:pt idx="1004">
                  <c:v>115</c:v>
                </c:pt>
                <c:pt idx="1005">
                  <c:v>115</c:v>
                </c:pt>
                <c:pt idx="1006">
                  <c:v>115</c:v>
                </c:pt>
                <c:pt idx="1007">
                  <c:v>115</c:v>
                </c:pt>
                <c:pt idx="1008">
                  <c:v>115</c:v>
                </c:pt>
                <c:pt idx="1009">
                  <c:v>115</c:v>
                </c:pt>
                <c:pt idx="1010">
                  <c:v>115</c:v>
                </c:pt>
                <c:pt idx="1011">
                  <c:v>115</c:v>
                </c:pt>
                <c:pt idx="1012">
                  <c:v>115</c:v>
                </c:pt>
                <c:pt idx="1013">
                  <c:v>115</c:v>
                </c:pt>
                <c:pt idx="1014">
                  <c:v>115</c:v>
                </c:pt>
                <c:pt idx="1015">
                  <c:v>115</c:v>
                </c:pt>
                <c:pt idx="1016">
                  <c:v>115</c:v>
                </c:pt>
                <c:pt idx="1017">
                  <c:v>115</c:v>
                </c:pt>
                <c:pt idx="1018">
                  <c:v>115</c:v>
                </c:pt>
                <c:pt idx="1019">
                  <c:v>115</c:v>
                </c:pt>
                <c:pt idx="1020">
                  <c:v>115</c:v>
                </c:pt>
                <c:pt idx="1021">
                  <c:v>115</c:v>
                </c:pt>
                <c:pt idx="1022">
                  <c:v>115</c:v>
                </c:pt>
                <c:pt idx="1023">
                  <c:v>115</c:v>
                </c:pt>
                <c:pt idx="1024">
                  <c:v>115</c:v>
                </c:pt>
                <c:pt idx="1025">
                  <c:v>115</c:v>
                </c:pt>
                <c:pt idx="1026">
                  <c:v>115</c:v>
                </c:pt>
                <c:pt idx="1027">
                  <c:v>115</c:v>
                </c:pt>
                <c:pt idx="1028">
                  <c:v>115</c:v>
                </c:pt>
                <c:pt idx="1029">
                  <c:v>115</c:v>
                </c:pt>
                <c:pt idx="1030">
                  <c:v>115</c:v>
                </c:pt>
                <c:pt idx="1031">
                  <c:v>115</c:v>
                </c:pt>
                <c:pt idx="1032">
                  <c:v>115</c:v>
                </c:pt>
                <c:pt idx="1033">
                  <c:v>115</c:v>
                </c:pt>
                <c:pt idx="1034">
                  <c:v>115</c:v>
                </c:pt>
                <c:pt idx="1035">
                  <c:v>115</c:v>
                </c:pt>
                <c:pt idx="1036">
                  <c:v>115</c:v>
                </c:pt>
                <c:pt idx="1037">
                  <c:v>115</c:v>
                </c:pt>
                <c:pt idx="1038">
                  <c:v>115</c:v>
                </c:pt>
                <c:pt idx="1039">
                  <c:v>115</c:v>
                </c:pt>
                <c:pt idx="1040">
                  <c:v>115</c:v>
                </c:pt>
                <c:pt idx="1041">
                  <c:v>115</c:v>
                </c:pt>
                <c:pt idx="1042">
                  <c:v>115</c:v>
                </c:pt>
                <c:pt idx="1043">
                  <c:v>115</c:v>
                </c:pt>
                <c:pt idx="1044">
                  <c:v>115</c:v>
                </c:pt>
                <c:pt idx="1045">
                  <c:v>115</c:v>
                </c:pt>
                <c:pt idx="1046">
                  <c:v>115</c:v>
                </c:pt>
                <c:pt idx="1047">
                  <c:v>115</c:v>
                </c:pt>
                <c:pt idx="1048">
                  <c:v>115</c:v>
                </c:pt>
                <c:pt idx="1049">
                  <c:v>115</c:v>
                </c:pt>
                <c:pt idx="1050">
                  <c:v>115</c:v>
                </c:pt>
                <c:pt idx="1051">
                  <c:v>115</c:v>
                </c:pt>
                <c:pt idx="1052">
                  <c:v>115</c:v>
                </c:pt>
                <c:pt idx="1053">
                  <c:v>115</c:v>
                </c:pt>
                <c:pt idx="1054">
                  <c:v>115</c:v>
                </c:pt>
                <c:pt idx="1055">
                  <c:v>115</c:v>
                </c:pt>
                <c:pt idx="1056">
                  <c:v>115</c:v>
                </c:pt>
                <c:pt idx="1057">
                  <c:v>115</c:v>
                </c:pt>
                <c:pt idx="1058">
                  <c:v>115</c:v>
                </c:pt>
                <c:pt idx="1059">
                  <c:v>115</c:v>
                </c:pt>
                <c:pt idx="1060">
                  <c:v>115</c:v>
                </c:pt>
                <c:pt idx="1061">
                  <c:v>115</c:v>
                </c:pt>
                <c:pt idx="1062">
                  <c:v>115</c:v>
                </c:pt>
                <c:pt idx="1063">
                  <c:v>115</c:v>
                </c:pt>
                <c:pt idx="1064">
                  <c:v>115</c:v>
                </c:pt>
                <c:pt idx="1065">
                  <c:v>115</c:v>
                </c:pt>
                <c:pt idx="1066">
                  <c:v>115</c:v>
                </c:pt>
                <c:pt idx="1067">
                  <c:v>115</c:v>
                </c:pt>
                <c:pt idx="1068">
                  <c:v>115</c:v>
                </c:pt>
                <c:pt idx="1069">
                  <c:v>115</c:v>
                </c:pt>
                <c:pt idx="1070">
                  <c:v>115</c:v>
                </c:pt>
                <c:pt idx="1071">
                  <c:v>115</c:v>
                </c:pt>
                <c:pt idx="1072">
                  <c:v>115</c:v>
                </c:pt>
                <c:pt idx="1073">
                  <c:v>115</c:v>
                </c:pt>
                <c:pt idx="1074">
                  <c:v>115</c:v>
                </c:pt>
                <c:pt idx="1075">
                  <c:v>115</c:v>
                </c:pt>
                <c:pt idx="1076">
                  <c:v>115</c:v>
                </c:pt>
                <c:pt idx="1077">
                  <c:v>115</c:v>
                </c:pt>
                <c:pt idx="1078">
                  <c:v>115</c:v>
                </c:pt>
                <c:pt idx="1079">
                  <c:v>115</c:v>
                </c:pt>
                <c:pt idx="1080">
                  <c:v>115</c:v>
                </c:pt>
                <c:pt idx="1081">
                  <c:v>115</c:v>
                </c:pt>
                <c:pt idx="1082">
                  <c:v>115</c:v>
                </c:pt>
                <c:pt idx="1083">
                  <c:v>115</c:v>
                </c:pt>
                <c:pt idx="1084">
                  <c:v>115</c:v>
                </c:pt>
                <c:pt idx="1085">
                  <c:v>115</c:v>
                </c:pt>
                <c:pt idx="1086">
                  <c:v>115</c:v>
                </c:pt>
                <c:pt idx="1087">
                  <c:v>115</c:v>
                </c:pt>
                <c:pt idx="1088">
                  <c:v>115</c:v>
                </c:pt>
                <c:pt idx="1089">
                  <c:v>115</c:v>
                </c:pt>
                <c:pt idx="1090">
                  <c:v>115</c:v>
                </c:pt>
                <c:pt idx="1091">
                  <c:v>115</c:v>
                </c:pt>
                <c:pt idx="1092">
                  <c:v>115</c:v>
                </c:pt>
                <c:pt idx="1093">
                  <c:v>115</c:v>
                </c:pt>
                <c:pt idx="1094">
                  <c:v>115</c:v>
                </c:pt>
                <c:pt idx="1095">
                  <c:v>115</c:v>
                </c:pt>
                <c:pt idx="1096">
                  <c:v>115</c:v>
                </c:pt>
                <c:pt idx="1097">
                  <c:v>115</c:v>
                </c:pt>
                <c:pt idx="1098">
                  <c:v>115</c:v>
                </c:pt>
                <c:pt idx="1099">
                  <c:v>115</c:v>
                </c:pt>
                <c:pt idx="1100">
                  <c:v>115</c:v>
                </c:pt>
                <c:pt idx="1101">
                  <c:v>115</c:v>
                </c:pt>
                <c:pt idx="1102">
                  <c:v>115</c:v>
                </c:pt>
                <c:pt idx="1103">
                  <c:v>115</c:v>
                </c:pt>
                <c:pt idx="1104">
                  <c:v>115</c:v>
                </c:pt>
                <c:pt idx="1105">
                  <c:v>115</c:v>
                </c:pt>
                <c:pt idx="1106">
                  <c:v>115</c:v>
                </c:pt>
              </c:numCache>
            </c:numRef>
          </c:val>
          <c:smooth val="0"/>
          <c:extLst xmlns:c15="http://schemas.microsoft.com/office/drawing/2012/chart">
            <c:ext xmlns:c16="http://schemas.microsoft.com/office/drawing/2014/chart" uri="{C3380CC4-5D6E-409C-BE32-E72D297353CC}">
              <c16:uniqueId val="{00000004-533C-4920-A4AD-43EBE8FDAFDD}"/>
            </c:ext>
          </c:extLst>
        </c:ser>
        <c:ser>
          <c:idx val="2"/>
          <c:order val="2"/>
          <c:tx>
            <c:strRef>
              <c:f>Sheet1!$E$1</c:f>
              <c:strCache>
                <c:ptCount val="1"/>
                <c:pt idx="0">
                  <c:v>ICE BofA US Corporate BBB Index</c:v>
                </c:pt>
              </c:strCache>
            </c:strRef>
          </c:tx>
          <c:spPr>
            <a:ln>
              <a:solidFill>
                <a:schemeClr val="accent2"/>
              </a:solidFill>
            </a:ln>
          </c:spPr>
          <c:marker>
            <c:symbol val="none"/>
          </c:marker>
          <c:cat>
            <c:numRef>
              <c:f>Sheet1!$A$2:$A$1108</c:f>
              <c:numCache>
                <c:formatCode>m/d/yyyy</c:formatCode>
                <c:ptCount val="1107"/>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45474</c:v>
                </c:pt>
                <c:pt idx="652">
                  <c:v>45475</c:v>
                </c:pt>
                <c:pt idx="653">
                  <c:v>45476</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45538</c:v>
                </c:pt>
                <c:pt idx="696">
                  <c:v>45539</c:v>
                </c:pt>
                <c:pt idx="697">
                  <c:v>45540</c:v>
                </c:pt>
                <c:pt idx="698">
                  <c:v>45541</c:v>
                </c:pt>
                <c:pt idx="699">
                  <c:v>45544</c:v>
                </c:pt>
                <c:pt idx="700">
                  <c:v>45545</c:v>
                </c:pt>
                <c:pt idx="701">
                  <c:v>45546</c:v>
                </c:pt>
                <c:pt idx="702">
                  <c:v>45547</c:v>
                </c:pt>
                <c:pt idx="703">
                  <c:v>45548</c:v>
                </c:pt>
                <c:pt idx="704">
                  <c:v>45551</c:v>
                </c:pt>
                <c:pt idx="705">
                  <c:v>45552</c:v>
                </c:pt>
                <c:pt idx="706">
                  <c:v>45553</c:v>
                </c:pt>
                <c:pt idx="707">
                  <c:v>45554</c:v>
                </c:pt>
                <c:pt idx="708">
                  <c:v>45555</c:v>
                </c:pt>
                <c:pt idx="709">
                  <c:v>45558</c:v>
                </c:pt>
                <c:pt idx="710">
                  <c:v>45559</c:v>
                </c:pt>
                <c:pt idx="711">
                  <c:v>45560</c:v>
                </c:pt>
                <c:pt idx="712">
                  <c:v>45561</c:v>
                </c:pt>
                <c:pt idx="713">
                  <c:v>45562</c:v>
                </c:pt>
                <c:pt idx="714">
                  <c:v>45565</c:v>
                </c:pt>
                <c:pt idx="715">
                  <c:v>45566</c:v>
                </c:pt>
                <c:pt idx="716">
                  <c:v>45567</c:v>
                </c:pt>
                <c:pt idx="717">
                  <c:v>45568</c:v>
                </c:pt>
                <c:pt idx="718">
                  <c:v>45569</c:v>
                </c:pt>
                <c:pt idx="719">
                  <c:v>45572</c:v>
                </c:pt>
                <c:pt idx="720">
                  <c:v>45573</c:v>
                </c:pt>
                <c:pt idx="721">
                  <c:v>45574</c:v>
                </c:pt>
                <c:pt idx="722">
                  <c:v>45575</c:v>
                </c:pt>
                <c:pt idx="723">
                  <c:v>45576</c:v>
                </c:pt>
                <c:pt idx="724">
                  <c:v>45579</c:v>
                </c:pt>
                <c:pt idx="725">
                  <c:v>45580</c:v>
                </c:pt>
                <c:pt idx="726">
                  <c:v>45581</c:v>
                </c:pt>
                <c:pt idx="727">
                  <c:v>45582</c:v>
                </c:pt>
                <c:pt idx="728">
                  <c:v>45583</c:v>
                </c:pt>
                <c:pt idx="729">
                  <c:v>45586</c:v>
                </c:pt>
                <c:pt idx="730">
                  <c:v>45587</c:v>
                </c:pt>
                <c:pt idx="731">
                  <c:v>45588</c:v>
                </c:pt>
                <c:pt idx="732">
                  <c:v>45589</c:v>
                </c:pt>
                <c:pt idx="733">
                  <c:v>45590</c:v>
                </c:pt>
                <c:pt idx="734">
                  <c:v>45593</c:v>
                </c:pt>
                <c:pt idx="735">
                  <c:v>45594</c:v>
                </c:pt>
                <c:pt idx="736">
                  <c:v>45595</c:v>
                </c:pt>
                <c:pt idx="737">
                  <c:v>45596</c:v>
                </c:pt>
                <c:pt idx="738">
                  <c:v>45597</c:v>
                </c:pt>
                <c:pt idx="739">
                  <c:v>45600</c:v>
                </c:pt>
                <c:pt idx="740">
                  <c:v>45601</c:v>
                </c:pt>
                <c:pt idx="741">
                  <c:v>45602</c:v>
                </c:pt>
                <c:pt idx="742">
                  <c:v>45603</c:v>
                </c:pt>
                <c:pt idx="743">
                  <c:v>45604</c:v>
                </c:pt>
                <c:pt idx="744">
                  <c:v>45607</c:v>
                </c:pt>
                <c:pt idx="745">
                  <c:v>45608</c:v>
                </c:pt>
                <c:pt idx="746">
                  <c:v>45609</c:v>
                </c:pt>
                <c:pt idx="747">
                  <c:v>45610</c:v>
                </c:pt>
                <c:pt idx="748">
                  <c:v>45611</c:v>
                </c:pt>
                <c:pt idx="749">
                  <c:v>45614</c:v>
                </c:pt>
                <c:pt idx="750">
                  <c:v>45615</c:v>
                </c:pt>
                <c:pt idx="751">
                  <c:v>45616</c:v>
                </c:pt>
                <c:pt idx="752">
                  <c:v>45617</c:v>
                </c:pt>
                <c:pt idx="753">
                  <c:v>45618</c:v>
                </c:pt>
                <c:pt idx="754">
                  <c:v>45621</c:v>
                </c:pt>
                <c:pt idx="755">
                  <c:v>45622</c:v>
                </c:pt>
                <c:pt idx="756">
                  <c:v>45623</c:v>
                </c:pt>
                <c:pt idx="757">
                  <c:v>45624</c:v>
                </c:pt>
                <c:pt idx="758">
                  <c:v>45625</c:v>
                </c:pt>
                <c:pt idx="759">
                  <c:v>45626</c:v>
                </c:pt>
                <c:pt idx="760">
                  <c:v>45628</c:v>
                </c:pt>
                <c:pt idx="761">
                  <c:v>45629</c:v>
                </c:pt>
                <c:pt idx="762">
                  <c:v>45630</c:v>
                </c:pt>
                <c:pt idx="763">
                  <c:v>45631</c:v>
                </c:pt>
                <c:pt idx="764">
                  <c:v>45632</c:v>
                </c:pt>
                <c:pt idx="765">
                  <c:v>45635</c:v>
                </c:pt>
                <c:pt idx="766">
                  <c:v>45636</c:v>
                </c:pt>
                <c:pt idx="767">
                  <c:v>45637</c:v>
                </c:pt>
                <c:pt idx="768">
                  <c:v>45638</c:v>
                </c:pt>
                <c:pt idx="769">
                  <c:v>45639</c:v>
                </c:pt>
                <c:pt idx="770">
                  <c:v>45642</c:v>
                </c:pt>
                <c:pt idx="771">
                  <c:v>45643</c:v>
                </c:pt>
                <c:pt idx="772">
                  <c:v>45644</c:v>
                </c:pt>
                <c:pt idx="773">
                  <c:v>45645</c:v>
                </c:pt>
                <c:pt idx="774">
                  <c:v>45646</c:v>
                </c:pt>
                <c:pt idx="775">
                  <c:v>45649</c:v>
                </c:pt>
                <c:pt idx="776">
                  <c:v>45650</c:v>
                </c:pt>
                <c:pt idx="777">
                  <c:v>45652</c:v>
                </c:pt>
                <c:pt idx="778">
                  <c:v>45653</c:v>
                </c:pt>
                <c:pt idx="779">
                  <c:v>45656</c:v>
                </c:pt>
                <c:pt idx="780">
                  <c:v>45657</c:v>
                </c:pt>
                <c:pt idx="781">
                  <c:v>45659</c:v>
                </c:pt>
                <c:pt idx="782">
                  <c:v>45660</c:v>
                </c:pt>
                <c:pt idx="783">
                  <c:v>45663</c:v>
                </c:pt>
                <c:pt idx="784">
                  <c:v>45664</c:v>
                </c:pt>
                <c:pt idx="785">
                  <c:v>45665</c:v>
                </c:pt>
                <c:pt idx="786">
                  <c:v>45666</c:v>
                </c:pt>
                <c:pt idx="787">
                  <c:v>45667</c:v>
                </c:pt>
                <c:pt idx="788">
                  <c:v>45670</c:v>
                </c:pt>
                <c:pt idx="789">
                  <c:v>45671</c:v>
                </c:pt>
                <c:pt idx="790">
                  <c:v>45672</c:v>
                </c:pt>
                <c:pt idx="791">
                  <c:v>45673</c:v>
                </c:pt>
                <c:pt idx="792">
                  <c:v>45674</c:v>
                </c:pt>
                <c:pt idx="793">
                  <c:v>45677</c:v>
                </c:pt>
                <c:pt idx="794">
                  <c:v>45678</c:v>
                </c:pt>
                <c:pt idx="795">
                  <c:v>45679</c:v>
                </c:pt>
                <c:pt idx="796">
                  <c:v>45680</c:v>
                </c:pt>
                <c:pt idx="797">
                  <c:v>45681</c:v>
                </c:pt>
                <c:pt idx="798">
                  <c:v>45684</c:v>
                </c:pt>
                <c:pt idx="799">
                  <c:v>45685</c:v>
                </c:pt>
                <c:pt idx="800">
                  <c:v>45686</c:v>
                </c:pt>
                <c:pt idx="801">
                  <c:v>45687</c:v>
                </c:pt>
                <c:pt idx="802">
                  <c:v>45688</c:v>
                </c:pt>
                <c:pt idx="803">
                  <c:v>45691</c:v>
                </c:pt>
                <c:pt idx="804">
                  <c:v>45692</c:v>
                </c:pt>
                <c:pt idx="805">
                  <c:v>45693</c:v>
                </c:pt>
                <c:pt idx="806">
                  <c:v>45694</c:v>
                </c:pt>
                <c:pt idx="807">
                  <c:v>45695</c:v>
                </c:pt>
                <c:pt idx="808">
                  <c:v>45698</c:v>
                </c:pt>
                <c:pt idx="809">
                  <c:v>45699</c:v>
                </c:pt>
                <c:pt idx="810">
                  <c:v>45700</c:v>
                </c:pt>
                <c:pt idx="811">
                  <c:v>45701</c:v>
                </c:pt>
                <c:pt idx="812">
                  <c:v>45702</c:v>
                </c:pt>
                <c:pt idx="813">
                  <c:v>45705</c:v>
                </c:pt>
                <c:pt idx="814">
                  <c:v>45706</c:v>
                </c:pt>
                <c:pt idx="815">
                  <c:v>45707</c:v>
                </c:pt>
                <c:pt idx="816">
                  <c:v>45708</c:v>
                </c:pt>
                <c:pt idx="817">
                  <c:v>45709</c:v>
                </c:pt>
                <c:pt idx="818">
                  <c:v>45712</c:v>
                </c:pt>
                <c:pt idx="819">
                  <c:v>45713</c:v>
                </c:pt>
                <c:pt idx="820">
                  <c:v>45714</c:v>
                </c:pt>
                <c:pt idx="821">
                  <c:v>45715</c:v>
                </c:pt>
                <c:pt idx="822">
                  <c:v>45716</c:v>
                </c:pt>
                <c:pt idx="823">
                  <c:v>45719</c:v>
                </c:pt>
                <c:pt idx="824">
                  <c:v>45720</c:v>
                </c:pt>
                <c:pt idx="825">
                  <c:v>45721</c:v>
                </c:pt>
                <c:pt idx="826">
                  <c:v>45722</c:v>
                </c:pt>
                <c:pt idx="827">
                  <c:v>45723</c:v>
                </c:pt>
                <c:pt idx="828">
                  <c:v>45726</c:v>
                </c:pt>
                <c:pt idx="829">
                  <c:v>45727</c:v>
                </c:pt>
                <c:pt idx="830">
                  <c:v>45728</c:v>
                </c:pt>
                <c:pt idx="831">
                  <c:v>45729</c:v>
                </c:pt>
                <c:pt idx="832">
                  <c:v>45730</c:v>
                </c:pt>
                <c:pt idx="833">
                  <c:v>45733</c:v>
                </c:pt>
                <c:pt idx="834">
                  <c:v>45734</c:v>
                </c:pt>
                <c:pt idx="835">
                  <c:v>45735</c:v>
                </c:pt>
                <c:pt idx="836">
                  <c:v>45736</c:v>
                </c:pt>
                <c:pt idx="837">
                  <c:v>45737</c:v>
                </c:pt>
                <c:pt idx="838">
                  <c:v>45740</c:v>
                </c:pt>
                <c:pt idx="839">
                  <c:v>45741</c:v>
                </c:pt>
                <c:pt idx="840">
                  <c:v>45742</c:v>
                </c:pt>
                <c:pt idx="841">
                  <c:v>45743</c:v>
                </c:pt>
                <c:pt idx="842">
                  <c:v>45744</c:v>
                </c:pt>
                <c:pt idx="843">
                  <c:v>45747</c:v>
                </c:pt>
                <c:pt idx="844">
                  <c:v>45748</c:v>
                </c:pt>
                <c:pt idx="845">
                  <c:v>45749</c:v>
                </c:pt>
                <c:pt idx="846">
                  <c:v>45750</c:v>
                </c:pt>
                <c:pt idx="847">
                  <c:v>45751</c:v>
                </c:pt>
                <c:pt idx="848">
                  <c:v>45754</c:v>
                </c:pt>
                <c:pt idx="849">
                  <c:v>45755</c:v>
                </c:pt>
                <c:pt idx="850">
                  <c:v>45756</c:v>
                </c:pt>
                <c:pt idx="851">
                  <c:v>45757</c:v>
                </c:pt>
                <c:pt idx="852">
                  <c:v>45758</c:v>
                </c:pt>
                <c:pt idx="853">
                  <c:v>45761</c:v>
                </c:pt>
                <c:pt idx="854">
                  <c:v>45762</c:v>
                </c:pt>
                <c:pt idx="855">
                  <c:v>45763</c:v>
                </c:pt>
                <c:pt idx="856">
                  <c:v>45764</c:v>
                </c:pt>
                <c:pt idx="857">
                  <c:v>45768</c:v>
                </c:pt>
                <c:pt idx="858">
                  <c:v>45769</c:v>
                </c:pt>
                <c:pt idx="859">
                  <c:v>45770</c:v>
                </c:pt>
                <c:pt idx="860">
                  <c:v>45771</c:v>
                </c:pt>
                <c:pt idx="861">
                  <c:v>45772</c:v>
                </c:pt>
                <c:pt idx="862">
                  <c:v>45775</c:v>
                </c:pt>
                <c:pt idx="863">
                  <c:v>45776</c:v>
                </c:pt>
                <c:pt idx="864">
                  <c:v>45777</c:v>
                </c:pt>
                <c:pt idx="865">
                  <c:v>45778</c:v>
                </c:pt>
                <c:pt idx="866">
                  <c:v>45779</c:v>
                </c:pt>
                <c:pt idx="867">
                  <c:v>45782</c:v>
                </c:pt>
                <c:pt idx="868">
                  <c:v>45783</c:v>
                </c:pt>
                <c:pt idx="869">
                  <c:v>45784</c:v>
                </c:pt>
                <c:pt idx="870">
                  <c:v>45785</c:v>
                </c:pt>
                <c:pt idx="871">
                  <c:v>45786</c:v>
                </c:pt>
                <c:pt idx="872">
                  <c:v>45789</c:v>
                </c:pt>
                <c:pt idx="873">
                  <c:v>45790</c:v>
                </c:pt>
                <c:pt idx="874">
                  <c:v>45791</c:v>
                </c:pt>
                <c:pt idx="875">
                  <c:v>45792</c:v>
                </c:pt>
                <c:pt idx="876">
                  <c:v>45793</c:v>
                </c:pt>
                <c:pt idx="877">
                  <c:v>45796</c:v>
                </c:pt>
                <c:pt idx="878">
                  <c:v>45797</c:v>
                </c:pt>
                <c:pt idx="879">
                  <c:v>45798</c:v>
                </c:pt>
                <c:pt idx="880">
                  <c:v>45799</c:v>
                </c:pt>
                <c:pt idx="881">
                  <c:v>45800</c:v>
                </c:pt>
                <c:pt idx="882">
                  <c:v>45803</c:v>
                </c:pt>
                <c:pt idx="883">
                  <c:v>45804</c:v>
                </c:pt>
                <c:pt idx="884">
                  <c:v>45805</c:v>
                </c:pt>
                <c:pt idx="885">
                  <c:v>45806</c:v>
                </c:pt>
                <c:pt idx="886">
                  <c:v>45807</c:v>
                </c:pt>
                <c:pt idx="887">
                  <c:v>45808</c:v>
                </c:pt>
                <c:pt idx="888">
                  <c:v>45810</c:v>
                </c:pt>
                <c:pt idx="889">
                  <c:v>45811</c:v>
                </c:pt>
                <c:pt idx="890">
                  <c:v>45812</c:v>
                </c:pt>
                <c:pt idx="891">
                  <c:v>45813</c:v>
                </c:pt>
                <c:pt idx="892">
                  <c:v>45814</c:v>
                </c:pt>
                <c:pt idx="893">
                  <c:v>45817</c:v>
                </c:pt>
                <c:pt idx="894">
                  <c:v>45818</c:v>
                </c:pt>
                <c:pt idx="895">
                  <c:v>45819</c:v>
                </c:pt>
                <c:pt idx="896">
                  <c:v>45820</c:v>
                </c:pt>
                <c:pt idx="897">
                  <c:v>45821</c:v>
                </c:pt>
                <c:pt idx="898">
                  <c:v>45824</c:v>
                </c:pt>
                <c:pt idx="899">
                  <c:v>45825</c:v>
                </c:pt>
                <c:pt idx="900">
                  <c:v>45826</c:v>
                </c:pt>
                <c:pt idx="901">
                  <c:v>45827</c:v>
                </c:pt>
                <c:pt idx="902">
                  <c:v>45828</c:v>
                </c:pt>
                <c:pt idx="903">
                  <c:v>45831</c:v>
                </c:pt>
                <c:pt idx="904">
                  <c:v>45832</c:v>
                </c:pt>
                <c:pt idx="905">
                  <c:v>45833</c:v>
                </c:pt>
                <c:pt idx="906">
                  <c:v>45834</c:v>
                </c:pt>
                <c:pt idx="907">
                  <c:v>45835</c:v>
                </c:pt>
                <c:pt idx="908">
                  <c:v>45838</c:v>
                </c:pt>
                <c:pt idx="909">
                  <c:v>45839</c:v>
                </c:pt>
                <c:pt idx="910">
                  <c:v>45840</c:v>
                </c:pt>
                <c:pt idx="911">
                  <c:v>45841</c:v>
                </c:pt>
                <c:pt idx="912">
                  <c:v>45842</c:v>
                </c:pt>
                <c:pt idx="913">
                  <c:v>45845</c:v>
                </c:pt>
                <c:pt idx="914">
                  <c:v>45846</c:v>
                </c:pt>
                <c:pt idx="915">
                  <c:v>45847</c:v>
                </c:pt>
                <c:pt idx="916">
                  <c:v>45848</c:v>
                </c:pt>
                <c:pt idx="917">
                  <c:v>45849</c:v>
                </c:pt>
                <c:pt idx="918">
                  <c:v>45852</c:v>
                </c:pt>
                <c:pt idx="919">
                  <c:v>45853</c:v>
                </c:pt>
                <c:pt idx="920">
                  <c:v>45854</c:v>
                </c:pt>
                <c:pt idx="921">
                  <c:v>45855</c:v>
                </c:pt>
                <c:pt idx="922">
                  <c:v>45856</c:v>
                </c:pt>
                <c:pt idx="923">
                  <c:v>45859</c:v>
                </c:pt>
                <c:pt idx="924">
                  <c:v>45860</c:v>
                </c:pt>
                <c:pt idx="925">
                  <c:v>45861</c:v>
                </c:pt>
                <c:pt idx="926">
                  <c:v>45862</c:v>
                </c:pt>
                <c:pt idx="927">
                  <c:v>45863</c:v>
                </c:pt>
                <c:pt idx="928">
                  <c:v>45866</c:v>
                </c:pt>
                <c:pt idx="929">
                  <c:v>45867</c:v>
                </c:pt>
                <c:pt idx="930">
                  <c:v>45868</c:v>
                </c:pt>
                <c:pt idx="931">
                  <c:v>45869</c:v>
                </c:pt>
                <c:pt idx="932">
                  <c:v>45870</c:v>
                </c:pt>
                <c:pt idx="933">
                  <c:v>45873</c:v>
                </c:pt>
                <c:pt idx="934">
                  <c:v>45874</c:v>
                </c:pt>
                <c:pt idx="935">
                  <c:v>45875</c:v>
                </c:pt>
                <c:pt idx="936">
                  <c:v>45876</c:v>
                </c:pt>
                <c:pt idx="937">
                  <c:v>45877</c:v>
                </c:pt>
                <c:pt idx="938">
                  <c:v>45880</c:v>
                </c:pt>
                <c:pt idx="939">
                  <c:v>45881</c:v>
                </c:pt>
                <c:pt idx="940">
                  <c:v>45882</c:v>
                </c:pt>
                <c:pt idx="941">
                  <c:v>45883</c:v>
                </c:pt>
                <c:pt idx="942">
                  <c:v>45884</c:v>
                </c:pt>
                <c:pt idx="943">
                  <c:v>45887</c:v>
                </c:pt>
                <c:pt idx="944">
                  <c:v>45888</c:v>
                </c:pt>
                <c:pt idx="945">
                  <c:v>45889</c:v>
                </c:pt>
                <c:pt idx="946">
                  <c:v>45890</c:v>
                </c:pt>
                <c:pt idx="947">
                  <c:v>45891</c:v>
                </c:pt>
                <c:pt idx="948">
                  <c:v>45894</c:v>
                </c:pt>
                <c:pt idx="949">
                  <c:v>45895</c:v>
                </c:pt>
                <c:pt idx="950">
                  <c:v>45896</c:v>
                </c:pt>
                <c:pt idx="951">
                  <c:v>45897</c:v>
                </c:pt>
                <c:pt idx="952">
                  <c:v>45898</c:v>
                </c:pt>
                <c:pt idx="953">
                  <c:v>45900</c:v>
                </c:pt>
                <c:pt idx="954">
                  <c:v>45901</c:v>
                </c:pt>
                <c:pt idx="955">
                  <c:v>45902</c:v>
                </c:pt>
                <c:pt idx="956">
                  <c:v>45903</c:v>
                </c:pt>
                <c:pt idx="957">
                  <c:v>45904</c:v>
                </c:pt>
                <c:pt idx="958">
                  <c:v>45905</c:v>
                </c:pt>
                <c:pt idx="959">
                  <c:v>45908</c:v>
                </c:pt>
                <c:pt idx="960">
                  <c:v>45909</c:v>
                </c:pt>
                <c:pt idx="961">
                  <c:v>45910</c:v>
                </c:pt>
                <c:pt idx="962">
                  <c:v>45911</c:v>
                </c:pt>
                <c:pt idx="963">
                  <c:v>45912</c:v>
                </c:pt>
                <c:pt idx="964">
                  <c:v>45915</c:v>
                </c:pt>
                <c:pt idx="965">
                  <c:v>45916</c:v>
                </c:pt>
                <c:pt idx="966">
                  <c:v>45917</c:v>
                </c:pt>
                <c:pt idx="967">
                  <c:v>45918</c:v>
                </c:pt>
                <c:pt idx="968">
                  <c:v>45919</c:v>
                </c:pt>
                <c:pt idx="969">
                  <c:v>45922</c:v>
                </c:pt>
                <c:pt idx="970">
                  <c:v>45923</c:v>
                </c:pt>
                <c:pt idx="971">
                  <c:v>45924</c:v>
                </c:pt>
                <c:pt idx="972">
                  <c:v>45925</c:v>
                </c:pt>
                <c:pt idx="973">
                  <c:v>45926</c:v>
                </c:pt>
                <c:pt idx="974">
                  <c:v>45929</c:v>
                </c:pt>
                <c:pt idx="975">
                  <c:v>45930</c:v>
                </c:pt>
                <c:pt idx="976">
                  <c:v>45931</c:v>
                </c:pt>
                <c:pt idx="977">
                  <c:v>45932</c:v>
                </c:pt>
                <c:pt idx="978">
                  <c:v>45933</c:v>
                </c:pt>
                <c:pt idx="979">
                  <c:v>45936</c:v>
                </c:pt>
                <c:pt idx="980">
                  <c:v>45937</c:v>
                </c:pt>
                <c:pt idx="981">
                  <c:v>45938</c:v>
                </c:pt>
                <c:pt idx="982">
                  <c:v>45939</c:v>
                </c:pt>
                <c:pt idx="983">
                  <c:v>45940</c:v>
                </c:pt>
                <c:pt idx="984">
                  <c:v>45943</c:v>
                </c:pt>
                <c:pt idx="985">
                  <c:v>45944</c:v>
                </c:pt>
                <c:pt idx="986">
                  <c:v>45945</c:v>
                </c:pt>
                <c:pt idx="987">
                  <c:v>45946</c:v>
                </c:pt>
                <c:pt idx="988">
                  <c:v>45947</c:v>
                </c:pt>
                <c:pt idx="989">
                  <c:v>45950</c:v>
                </c:pt>
                <c:pt idx="990">
                  <c:v>45951</c:v>
                </c:pt>
                <c:pt idx="991">
                  <c:v>45952</c:v>
                </c:pt>
                <c:pt idx="992">
                  <c:v>45953</c:v>
                </c:pt>
                <c:pt idx="993">
                  <c:v>45954</c:v>
                </c:pt>
                <c:pt idx="994">
                  <c:v>45957</c:v>
                </c:pt>
                <c:pt idx="995">
                  <c:v>45958</c:v>
                </c:pt>
                <c:pt idx="996">
                  <c:v>45959</c:v>
                </c:pt>
                <c:pt idx="997">
                  <c:v>45960</c:v>
                </c:pt>
                <c:pt idx="998">
                  <c:v>45961</c:v>
                </c:pt>
                <c:pt idx="999">
                  <c:v>45964</c:v>
                </c:pt>
                <c:pt idx="1000">
                  <c:v>45965</c:v>
                </c:pt>
                <c:pt idx="1001">
                  <c:v>45966</c:v>
                </c:pt>
                <c:pt idx="1002">
                  <c:v>45967</c:v>
                </c:pt>
                <c:pt idx="1003">
                  <c:v>45968</c:v>
                </c:pt>
                <c:pt idx="1004">
                  <c:v>45971</c:v>
                </c:pt>
                <c:pt idx="1005">
                  <c:v>45972</c:v>
                </c:pt>
                <c:pt idx="1006">
                  <c:v>45973</c:v>
                </c:pt>
                <c:pt idx="1007">
                  <c:v>45974</c:v>
                </c:pt>
                <c:pt idx="1008">
                  <c:v>45975</c:v>
                </c:pt>
                <c:pt idx="1009">
                  <c:v>45978</c:v>
                </c:pt>
                <c:pt idx="1010">
                  <c:v>45979</c:v>
                </c:pt>
                <c:pt idx="1011">
                  <c:v>45980</c:v>
                </c:pt>
                <c:pt idx="1012">
                  <c:v>45981</c:v>
                </c:pt>
                <c:pt idx="1013">
                  <c:v>45982</c:v>
                </c:pt>
                <c:pt idx="1014">
                  <c:v>45985</c:v>
                </c:pt>
                <c:pt idx="1015">
                  <c:v>45986</c:v>
                </c:pt>
                <c:pt idx="1016">
                  <c:v>45987</c:v>
                </c:pt>
                <c:pt idx="1017">
                  <c:v>45988</c:v>
                </c:pt>
                <c:pt idx="1018">
                  <c:v>45989</c:v>
                </c:pt>
                <c:pt idx="1019">
                  <c:v>45991</c:v>
                </c:pt>
                <c:pt idx="1020">
                  <c:v>45992</c:v>
                </c:pt>
                <c:pt idx="1021">
                  <c:v>45993</c:v>
                </c:pt>
                <c:pt idx="1022">
                  <c:v>45994</c:v>
                </c:pt>
                <c:pt idx="1023">
                  <c:v>45995</c:v>
                </c:pt>
                <c:pt idx="1024">
                  <c:v>45996</c:v>
                </c:pt>
                <c:pt idx="1025">
                  <c:v>45999</c:v>
                </c:pt>
                <c:pt idx="1026">
                  <c:v>46000</c:v>
                </c:pt>
                <c:pt idx="1027">
                  <c:v>46001</c:v>
                </c:pt>
                <c:pt idx="1028">
                  <c:v>46002</c:v>
                </c:pt>
                <c:pt idx="1029">
                  <c:v>46003</c:v>
                </c:pt>
                <c:pt idx="1030">
                  <c:v>46006</c:v>
                </c:pt>
                <c:pt idx="1031">
                  <c:v>46007</c:v>
                </c:pt>
                <c:pt idx="1032">
                  <c:v>46008</c:v>
                </c:pt>
                <c:pt idx="1033">
                  <c:v>46009</c:v>
                </c:pt>
                <c:pt idx="1034">
                  <c:v>46010</c:v>
                </c:pt>
                <c:pt idx="1035">
                  <c:v>46013</c:v>
                </c:pt>
                <c:pt idx="1036">
                  <c:v>46014</c:v>
                </c:pt>
                <c:pt idx="1037">
                  <c:v>46015</c:v>
                </c:pt>
                <c:pt idx="1038">
                  <c:v>46017</c:v>
                </c:pt>
                <c:pt idx="1039">
                  <c:v>46020</c:v>
                </c:pt>
                <c:pt idx="1040">
                  <c:v>46021</c:v>
                </c:pt>
                <c:pt idx="1041">
                  <c:v>46022</c:v>
                </c:pt>
                <c:pt idx="1042">
                  <c:v>46024</c:v>
                </c:pt>
                <c:pt idx="1043">
                  <c:v>46027</c:v>
                </c:pt>
                <c:pt idx="1044">
                  <c:v>46028</c:v>
                </c:pt>
                <c:pt idx="1045">
                  <c:v>46029</c:v>
                </c:pt>
                <c:pt idx="1046">
                  <c:v>46030</c:v>
                </c:pt>
                <c:pt idx="1047">
                  <c:v>46031</c:v>
                </c:pt>
                <c:pt idx="1048">
                  <c:v>46034</c:v>
                </c:pt>
                <c:pt idx="1049">
                  <c:v>46035</c:v>
                </c:pt>
                <c:pt idx="1050">
                  <c:v>46036</c:v>
                </c:pt>
                <c:pt idx="1051">
                  <c:v>46037</c:v>
                </c:pt>
                <c:pt idx="1052">
                  <c:v>46038</c:v>
                </c:pt>
                <c:pt idx="1053">
                  <c:v>46041</c:v>
                </c:pt>
                <c:pt idx="1054">
                  <c:v>46042</c:v>
                </c:pt>
                <c:pt idx="1055">
                  <c:v>46043</c:v>
                </c:pt>
                <c:pt idx="1056">
                  <c:v>46044</c:v>
                </c:pt>
                <c:pt idx="1057">
                  <c:v>46045</c:v>
                </c:pt>
                <c:pt idx="1058">
                  <c:v>46048</c:v>
                </c:pt>
                <c:pt idx="1059">
                  <c:v>46049</c:v>
                </c:pt>
                <c:pt idx="1060">
                  <c:v>46050</c:v>
                </c:pt>
                <c:pt idx="1061">
                  <c:v>46051</c:v>
                </c:pt>
                <c:pt idx="1062">
                  <c:v>46052</c:v>
                </c:pt>
                <c:pt idx="1063">
                  <c:v>46053</c:v>
                </c:pt>
                <c:pt idx="1064">
                  <c:v>46055</c:v>
                </c:pt>
                <c:pt idx="1065">
                  <c:v>46056</c:v>
                </c:pt>
                <c:pt idx="1066">
                  <c:v>46057</c:v>
                </c:pt>
                <c:pt idx="1067">
                  <c:v>46058</c:v>
                </c:pt>
                <c:pt idx="1068">
                  <c:v>46059</c:v>
                </c:pt>
                <c:pt idx="1069">
                  <c:v>46062</c:v>
                </c:pt>
                <c:pt idx="1070">
                  <c:v>46063</c:v>
                </c:pt>
                <c:pt idx="1071">
                  <c:v>46064</c:v>
                </c:pt>
                <c:pt idx="1072">
                  <c:v>46065</c:v>
                </c:pt>
                <c:pt idx="1073">
                  <c:v>46066</c:v>
                </c:pt>
                <c:pt idx="1074">
                  <c:v>46069</c:v>
                </c:pt>
                <c:pt idx="1075">
                  <c:v>46070</c:v>
                </c:pt>
                <c:pt idx="1076">
                  <c:v>46071</c:v>
                </c:pt>
                <c:pt idx="1077">
                  <c:v>46072</c:v>
                </c:pt>
                <c:pt idx="1078">
                  <c:v>46073</c:v>
                </c:pt>
                <c:pt idx="1079">
                  <c:v>46076</c:v>
                </c:pt>
                <c:pt idx="1080">
                  <c:v>46077</c:v>
                </c:pt>
                <c:pt idx="1081">
                  <c:v>46078</c:v>
                </c:pt>
                <c:pt idx="1082">
                  <c:v>46079</c:v>
                </c:pt>
                <c:pt idx="1083">
                  <c:v>46080</c:v>
                </c:pt>
                <c:pt idx="1084">
                  <c:v>46081</c:v>
                </c:pt>
                <c:pt idx="1085">
                  <c:v>46083</c:v>
                </c:pt>
                <c:pt idx="1086">
                  <c:v>46084</c:v>
                </c:pt>
                <c:pt idx="1087">
                  <c:v>46085</c:v>
                </c:pt>
                <c:pt idx="1088">
                  <c:v>46086</c:v>
                </c:pt>
                <c:pt idx="1089">
                  <c:v>46087</c:v>
                </c:pt>
                <c:pt idx="1090">
                  <c:v>46090</c:v>
                </c:pt>
                <c:pt idx="1091">
                  <c:v>46091</c:v>
                </c:pt>
                <c:pt idx="1092">
                  <c:v>46092</c:v>
                </c:pt>
                <c:pt idx="1093">
                  <c:v>46093</c:v>
                </c:pt>
                <c:pt idx="1094">
                  <c:v>46094</c:v>
                </c:pt>
                <c:pt idx="1095">
                  <c:v>46097</c:v>
                </c:pt>
                <c:pt idx="1096">
                  <c:v>46098</c:v>
                </c:pt>
                <c:pt idx="1097">
                  <c:v>46099</c:v>
                </c:pt>
                <c:pt idx="1098">
                  <c:v>46100</c:v>
                </c:pt>
                <c:pt idx="1099">
                  <c:v>46101</c:v>
                </c:pt>
                <c:pt idx="1100">
                  <c:v>46104</c:v>
                </c:pt>
                <c:pt idx="1101">
                  <c:v>46105</c:v>
                </c:pt>
                <c:pt idx="1102">
                  <c:v>46106</c:v>
                </c:pt>
                <c:pt idx="1103">
                  <c:v>46107</c:v>
                </c:pt>
                <c:pt idx="1104">
                  <c:v>46108</c:v>
                </c:pt>
                <c:pt idx="1105">
                  <c:v>46111</c:v>
                </c:pt>
                <c:pt idx="1106">
                  <c:v>46112</c:v>
                </c:pt>
              </c:numCache>
            </c:numRef>
          </c:cat>
          <c:val>
            <c:numRef>
              <c:f>Sheet1!$E$2:$E$1108</c:f>
              <c:numCache>
                <c:formatCode>General</c:formatCode>
                <c:ptCount val="1107"/>
                <c:pt idx="0">
                  <c:v>121</c:v>
                </c:pt>
                <c:pt idx="1">
                  <c:v>120</c:v>
                </c:pt>
                <c:pt idx="2">
                  <c:v>119</c:v>
                </c:pt>
                <c:pt idx="3">
                  <c:v>117</c:v>
                </c:pt>
                <c:pt idx="4">
                  <c:v>117</c:v>
                </c:pt>
                <c:pt idx="5">
                  <c:v>117</c:v>
                </c:pt>
                <c:pt idx="6">
                  <c:v>118</c:v>
                </c:pt>
                <c:pt idx="7">
                  <c:v>119</c:v>
                </c:pt>
                <c:pt idx="8">
                  <c:v>119</c:v>
                </c:pt>
                <c:pt idx="9">
                  <c:v>120</c:v>
                </c:pt>
                <c:pt idx="10">
                  <c:v>120</c:v>
                </c:pt>
                <c:pt idx="11">
                  <c:v>120</c:v>
                </c:pt>
                <c:pt idx="12">
                  <c:v>121</c:v>
                </c:pt>
                <c:pt idx="13">
                  <c:v>122</c:v>
                </c:pt>
                <c:pt idx="14">
                  <c:v>123</c:v>
                </c:pt>
                <c:pt idx="15">
                  <c:v>126</c:v>
                </c:pt>
                <c:pt idx="16">
                  <c:v>129</c:v>
                </c:pt>
                <c:pt idx="17">
                  <c:v>128</c:v>
                </c:pt>
                <c:pt idx="18">
                  <c:v>126</c:v>
                </c:pt>
                <c:pt idx="19">
                  <c:v>131</c:v>
                </c:pt>
                <c:pt idx="20">
                  <c:v>133</c:v>
                </c:pt>
                <c:pt idx="21">
                  <c:v>134</c:v>
                </c:pt>
                <c:pt idx="22">
                  <c:v>133</c:v>
                </c:pt>
                <c:pt idx="23">
                  <c:v>132</c:v>
                </c:pt>
                <c:pt idx="24">
                  <c:v>133</c:v>
                </c:pt>
                <c:pt idx="25">
                  <c:v>133</c:v>
                </c:pt>
                <c:pt idx="26">
                  <c:v>135</c:v>
                </c:pt>
                <c:pt idx="27">
                  <c:v>134</c:v>
                </c:pt>
                <c:pt idx="28">
                  <c:v>133</c:v>
                </c:pt>
                <c:pt idx="29">
                  <c:v>132</c:v>
                </c:pt>
                <c:pt idx="30">
                  <c:v>135</c:v>
                </c:pt>
                <c:pt idx="31">
                  <c:v>136</c:v>
                </c:pt>
                <c:pt idx="32">
                  <c:v>136</c:v>
                </c:pt>
                <c:pt idx="33">
                  <c:v>139</c:v>
                </c:pt>
                <c:pt idx="34">
                  <c:v>143</c:v>
                </c:pt>
                <c:pt idx="35">
                  <c:v>146</c:v>
                </c:pt>
                <c:pt idx="36">
                  <c:v>146</c:v>
                </c:pt>
                <c:pt idx="37">
                  <c:v>149</c:v>
                </c:pt>
                <c:pt idx="38">
                  <c:v>150</c:v>
                </c:pt>
                <c:pt idx="39">
                  <c:v>159</c:v>
                </c:pt>
                <c:pt idx="40">
                  <c:v>154</c:v>
                </c:pt>
                <c:pt idx="41">
                  <c:v>160</c:v>
                </c:pt>
                <c:pt idx="42">
                  <c:v>164</c:v>
                </c:pt>
                <c:pt idx="43">
                  <c:v>164</c:v>
                </c:pt>
                <c:pt idx="44">
                  <c:v>164</c:v>
                </c:pt>
                <c:pt idx="45">
                  <c:v>169</c:v>
                </c:pt>
                <c:pt idx="46">
                  <c:v>175</c:v>
                </c:pt>
                <c:pt idx="47">
                  <c:v>181</c:v>
                </c:pt>
                <c:pt idx="48">
                  <c:v>179</c:v>
                </c:pt>
                <c:pt idx="49">
                  <c:v>180</c:v>
                </c:pt>
                <c:pt idx="50">
                  <c:v>182</c:v>
                </c:pt>
                <c:pt idx="51">
                  <c:v>184</c:v>
                </c:pt>
                <c:pt idx="52">
                  <c:v>185</c:v>
                </c:pt>
                <c:pt idx="53">
                  <c:v>179</c:v>
                </c:pt>
                <c:pt idx="54">
                  <c:v>171</c:v>
                </c:pt>
                <c:pt idx="55">
                  <c:v>169</c:v>
                </c:pt>
                <c:pt idx="56">
                  <c:v>165</c:v>
                </c:pt>
                <c:pt idx="57">
                  <c:v>163</c:v>
                </c:pt>
                <c:pt idx="58">
                  <c:v>163</c:v>
                </c:pt>
                <c:pt idx="59">
                  <c:v>164</c:v>
                </c:pt>
                <c:pt idx="60">
                  <c:v>161</c:v>
                </c:pt>
                <c:pt idx="61">
                  <c:v>161</c:v>
                </c:pt>
                <c:pt idx="62">
                  <c:v>157</c:v>
                </c:pt>
                <c:pt idx="63">
                  <c:v>156</c:v>
                </c:pt>
                <c:pt idx="64">
                  <c:v>149</c:v>
                </c:pt>
                <c:pt idx="65">
                  <c:v>147</c:v>
                </c:pt>
                <c:pt idx="66">
                  <c:v>144</c:v>
                </c:pt>
                <c:pt idx="67">
                  <c:v>142</c:v>
                </c:pt>
                <c:pt idx="68">
                  <c:v>144</c:v>
                </c:pt>
                <c:pt idx="69">
                  <c:v>145</c:v>
                </c:pt>
                <c:pt idx="70">
                  <c:v>146</c:v>
                </c:pt>
                <c:pt idx="71">
                  <c:v>150</c:v>
                </c:pt>
                <c:pt idx="72">
                  <c:v>152</c:v>
                </c:pt>
                <c:pt idx="73">
                  <c:v>155</c:v>
                </c:pt>
                <c:pt idx="74">
                  <c:v>154</c:v>
                </c:pt>
                <c:pt idx="75">
                  <c:v>154</c:v>
                </c:pt>
                <c:pt idx="76">
                  <c:v>155</c:v>
                </c:pt>
                <c:pt idx="77">
                  <c:v>156</c:v>
                </c:pt>
                <c:pt idx="78">
                  <c:v>157</c:v>
                </c:pt>
                <c:pt idx="79">
                  <c:v>161</c:v>
                </c:pt>
                <c:pt idx="80">
                  <c:v>164</c:v>
                </c:pt>
                <c:pt idx="81">
                  <c:v>165</c:v>
                </c:pt>
                <c:pt idx="82">
                  <c:v>168</c:v>
                </c:pt>
                <c:pt idx="83">
                  <c:v>167</c:v>
                </c:pt>
                <c:pt idx="84">
                  <c:v>169</c:v>
                </c:pt>
                <c:pt idx="85">
                  <c:v>171</c:v>
                </c:pt>
                <c:pt idx="86">
                  <c:v>172</c:v>
                </c:pt>
                <c:pt idx="87">
                  <c:v>171</c:v>
                </c:pt>
                <c:pt idx="88">
                  <c:v>171</c:v>
                </c:pt>
                <c:pt idx="89">
                  <c:v>170</c:v>
                </c:pt>
                <c:pt idx="90">
                  <c:v>171</c:v>
                </c:pt>
                <c:pt idx="91">
                  <c:v>175</c:v>
                </c:pt>
                <c:pt idx="92">
                  <c:v>177</c:v>
                </c:pt>
                <c:pt idx="93">
                  <c:v>177</c:v>
                </c:pt>
                <c:pt idx="94">
                  <c:v>180</c:v>
                </c:pt>
                <c:pt idx="95">
                  <c:v>180</c:v>
                </c:pt>
                <c:pt idx="96">
                  <c:v>182</c:v>
                </c:pt>
                <c:pt idx="97">
                  <c:v>182</c:v>
                </c:pt>
                <c:pt idx="98">
                  <c:v>186</c:v>
                </c:pt>
                <c:pt idx="99">
                  <c:v>188</c:v>
                </c:pt>
                <c:pt idx="100">
                  <c:v>189</c:v>
                </c:pt>
                <c:pt idx="101">
                  <c:v>187</c:v>
                </c:pt>
                <c:pt idx="102">
                  <c:v>188</c:v>
                </c:pt>
                <c:pt idx="103">
                  <c:v>183</c:v>
                </c:pt>
                <c:pt idx="104">
                  <c:v>178</c:v>
                </c:pt>
                <c:pt idx="105">
                  <c:v>175</c:v>
                </c:pt>
                <c:pt idx="106">
                  <c:v>176</c:v>
                </c:pt>
                <c:pt idx="107">
                  <c:v>173</c:v>
                </c:pt>
                <c:pt idx="108">
                  <c:v>170</c:v>
                </c:pt>
                <c:pt idx="109">
                  <c:v>171</c:v>
                </c:pt>
                <c:pt idx="110">
                  <c:v>171</c:v>
                </c:pt>
                <c:pt idx="111">
                  <c:v>169</c:v>
                </c:pt>
                <c:pt idx="112">
                  <c:v>171</c:v>
                </c:pt>
                <c:pt idx="113">
                  <c:v>169</c:v>
                </c:pt>
                <c:pt idx="114">
                  <c:v>171</c:v>
                </c:pt>
                <c:pt idx="115">
                  <c:v>175</c:v>
                </c:pt>
                <c:pt idx="116">
                  <c:v>180</c:v>
                </c:pt>
                <c:pt idx="117">
                  <c:v>180</c:v>
                </c:pt>
                <c:pt idx="118">
                  <c:v>180</c:v>
                </c:pt>
                <c:pt idx="119">
                  <c:v>185</c:v>
                </c:pt>
                <c:pt idx="120">
                  <c:v>186</c:v>
                </c:pt>
                <c:pt idx="121">
                  <c:v>186</c:v>
                </c:pt>
                <c:pt idx="122">
                  <c:v>185</c:v>
                </c:pt>
                <c:pt idx="123">
                  <c:v>191</c:v>
                </c:pt>
                <c:pt idx="124">
                  <c:v>194</c:v>
                </c:pt>
                <c:pt idx="125">
                  <c:v>192</c:v>
                </c:pt>
                <c:pt idx="126">
                  <c:v>191</c:v>
                </c:pt>
                <c:pt idx="127">
                  <c:v>194</c:v>
                </c:pt>
                <c:pt idx="128">
                  <c:v>197</c:v>
                </c:pt>
                <c:pt idx="129">
                  <c:v>204</c:v>
                </c:pt>
                <c:pt idx="130">
                  <c:v>205</c:v>
                </c:pt>
                <c:pt idx="131">
                  <c:v>205</c:v>
                </c:pt>
                <c:pt idx="132">
                  <c:v>208</c:v>
                </c:pt>
                <c:pt idx="133">
                  <c:v>206</c:v>
                </c:pt>
                <c:pt idx="134">
                  <c:v>200</c:v>
                </c:pt>
                <c:pt idx="135">
                  <c:v>197</c:v>
                </c:pt>
                <c:pt idx="136">
                  <c:v>199</c:v>
                </c:pt>
                <c:pt idx="137">
                  <c:v>199</c:v>
                </c:pt>
                <c:pt idx="138">
                  <c:v>200</c:v>
                </c:pt>
                <c:pt idx="139">
                  <c:v>201</c:v>
                </c:pt>
                <c:pt idx="140">
                  <c:v>199</c:v>
                </c:pt>
                <c:pt idx="141">
                  <c:v>196</c:v>
                </c:pt>
                <c:pt idx="142">
                  <c:v>194</c:v>
                </c:pt>
                <c:pt idx="143">
                  <c:v>192</c:v>
                </c:pt>
                <c:pt idx="144">
                  <c:v>192</c:v>
                </c:pt>
                <c:pt idx="145">
                  <c:v>192</c:v>
                </c:pt>
                <c:pt idx="146">
                  <c:v>194</c:v>
                </c:pt>
                <c:pt idx="147">
                  <c:v>196</c:v>
                </c:pt>
                <c:pt idx="148">
                  <c:v>195</c:v>
                </c:pt>
                <c:pt idx="149">
                  <c:v>194</c:v>
                </c:pt>
                <c:pt idx="150">
                  <c:v>191</c:v>
                </c:pt>
                <c:pt idx="151">
                  <c:v>192</c:v>
                </c:pt>
                <c:pt idx="152">
                  <c:v>191</c:v>
                </c:pt>
                <c:pt idx="153">
                  <c:v>189</c:v>
                </c:pt>
                <c:pt idx="154">
                  <c:v>188</c:v>
                </c:pt>
                <c:pt idx="155">
                  <c:v>188</c:v>
                </c:pt>
                <c:pt idx="156">
                  <c:v>186</c:v>
                </c:pt>
                <c:pt idx="157">
                  <c:v>186</c:v>
                </c:pt>
                <c:pt idx="158">
                  <c:v>187</c:v>
                </c:pt>
                <c:pt idx="159">
                  <c:v>183</c:v>
                </c:pt>
                <c:pt idx="160">
                  <c:v>179</c:v>
                </c:pt>
                <c:pt idx="161">
                  <c:v>177</c:v>
                </c:pt>
                <c:pt idx="162">
                  <c:v>176</c:v>
                </c:pt>
                <c:pt idx="163">
                  <c:v>175</c:v>
                </c:pt>
                <c:pt idx="164">
                  <c:v>176</c:v>
                </c:pt>
                <c:pt idx="165">
                  <c:v>176</c:v>
                </c:pt>
                <c:pt idx="166">
                  <c:v>178</c:v>
                </c:pt>
                <c:pt idx="167">
                  <c:v>180</c:v>
                </c:pt>
                <c:pt idx="168">
                  <c:v>181</c:v>
                </c:pt>
                <c:pt idx="169">
                  <c:v>180</c:v>
                </c:pt>
                <c:pt idx="170">
                  <c:v>178</c:v>
                </c:pt>
                <c:pt idx="171">
                  <c:v>178</c:v>
                </c:pt>
                <c:pt idx="172">
                  <c:v>181</c:v>
                </c:pt>
                <c:pt idx="173">
                  <c:v>182</c:v>
                </c:pt>
                <c:pt idx="174">
                  <c:v>185</c:v>
                </c:pt>
                <c:pt idx="175">
                  <c:v>188</c:v>
                </c:pt>
                <c:pt idx="176">
                  <c:v>188</c:v>
                </c:pt>
                <c:pt idx="177">
                  <c:v>188</c:v>
                </c:pt>
                <c:pt idx="178">
                  <c:v>188</c:v>
                </c:pt>
                <c:pt idx="179">
                  <c:v>188</c:v>
                </c:pt>
                <c:pt idx="180">
                  <c:v>186</c:v>
                </c:pt>
                <c:pt idx="181">
                  <c:v>183</c:v>
                </c:pt>
                <c:pt idx="182">
                  <c:v>182</c:v>
                </c:pt>
                <c:pt idx="183">
                  <c:v>183</c:v>
                </c:pt>
                <c:pt idx="184">
                  <c:v>182</c:v>
                </c:pt>
                <c:pt idx="185">
                  <c:v>181</c:v>
                </c:pt>
                <c:pt idx="186">
                  <c:v>184</c:v>
                </c:pt>
                <c:pt idx="187">
                  <c:v>184</c:v>
                </c:pt>
                <c:pt idx="188">
                  <c:v>183</c:v>
                </c:pt>
                <c:pt idx="189">
                  <c:v>183</c:v>
                </c:pt>
                <c:pt idx="190">
                  <c:v>184</c:v>
                </c:pt>
                <c:pt idx="191">
                  <c:v>187</c:v>
                </c:pt>
                <c:pt idx="192">
                  <c:v>191</c:v>
                </c:pt>
                <c:pt idx="193">
                  <c:v>195</c:v>
                </c:pt>
                <c:pt idx="194">
                  <c:v>206</c:v>
                </c:pt>
                <c:pt idx="195">
                  <c:v>207</c:v>
                </c:pt>
                <c:pt idx="196">
                  <c:v>206</c:v>
                </c:pt>
                <c:pt idx="197">
                  <c:v>203</c:v>
                </c:pt>
                <c:pt idx="198">
                  <c:v>199</c:v>
                </c:pt>
                <c:pt idx="199">
                  <c:v>199</c:v>
                </c:pt>
                <c:pt idx="200">
                  <c:v>196</c:v>
                </c:pt>
                <c:pt idx="201">
                  <c:v>198</c:v>
                </c:pt>
                <c:pt idx="202">
                  <c:v>198</c:v>
                </c:pt>
                <c:pt idx="203">
                  <c:v>205</c:v>
                </c:pt>
                <c:pt idx="204">
                  <c:v>210</c:v>
                </c:pt>
                <c:pt idx="205">
                  <c:v>210</c:v>
                </c:pt>
                <c:pt idx="206">
                  <c:v>209</c:v>
                </c:pt>
                <c:pt idx="207">
                  <c:v>209</c:v>
                </c:pt>
                <c:pt idx="208">
                  <c:v>207</c:v>
                </c:pt>
                <c:pt idx="209">
                  <c:v>208</c:v>
                </c:pt>
                <c:pt idx="210">
                  <c:v>207</c:v>
                </c:pt>
                <c:pt idx="211">
                  <c:v>209</c:v>
                </c:pt>
                <c:pt idx="212">
                  <c:v>206</c:v>
                </c:pt>
                <c:pt idx="213">
                  <c:v>206</c:v>
                </c:pt>
                <c:pt idx="214">
                  <c:v>205</c:v>
                </c:pt>
                <c:pt idx="215">
                  <c:v>206</c:v>
                </c:pt>
                <c:pt idx="216">
                  <c:v>203</c:v>
                </c:pt>
                <c:pt idx="217">
                  <c:v>203</c:v>
                </c:pt>
                <c:pt idx="218">
                  <c:v>201</c:v>
                </c:pt>
                <c:pt idx="219">
                  <c:v>199</c:v>
                </c:pt>
                <c:pt idx="220">
                  <c:v>201</c:v>
                </c:pt>
                <c:pt idx="221">
                  <c:v>199</c:v>
                </c:pt>
                <c:pt idx="222">
                  <c:v>196</c:v>
                </c:pt>
                <c:pt idx="223">
                  <c:v>196</c:v>
                </c:pt>
                <c:pt idx="224">
                  <c:v>197</c:v>
                </c:pt>
                <c:pt idx="225">
                  <c:v>194</c:v>
                </c:pt>
                <c:pt idx="226">
                  <c:v>194</c:v>
                </c:pt>
                <c:pt idx="227">
                  <c:v>187</c:v>
                </c:pt>
                <c:pt idx="228">
                  <c:v>183</c:v>
                </c:pt>
                <c:pt idx="229">
                  <c:v>183</c:v>
                </c:pt>
                <c:pt idx="230">
                  <c:v>182</c:v>
                </c:pt>
                <c:pt idx="231">
                  <c:v>179</c:v>
                </c:pt>
                <c:pt idx="232">
                  <c:v>178</c:v>
                </c:pt>
                <c:pt idx="233">
                  <c:v>177</c:v>
                </c:pt>
                <c:pt idx="234">
                  <c:v>176</c:v>
                </c:pt>
                <c:pt idx="235">
                  <c:v>176</c:v>
                </c:pt>
                <c:pt idx="236">
                  <c:v>175</c:v>
                </c:pt>
                <c:pt idx="237">
                  <c:v>175</c:v>
                </c:pt>
                <c:pt idx="238">
                  <c:v>176</c:v>
                </c:pt>
                <c:pt idx="239">
                  <c:v>177</c:v>
                </c:pt>
                <c:pt idx="240">
                  <c:v>175</c:v>
                </c:pt>
                <c:pt idx="241">
                  <c:v>174</c:v>
                </c:pt>
                <c:pt idx="242">
                  <c:v>173</c:v>
                </c:pt>
                <c:pt idx="243">
                  <c:v>173</c:v>
                </c:pt>
                <c:pt idx="244">
                  <c:v>174</c:v>
                </c:pt>
                <c:pt idx="245">
                  <c:v>172</c:v>
                </c:pt>
                <c:pt idx="246">
                  <c:v>171</c:v>
                </c:pt>
                <c:pt idx="247">
                  <c:v>170</c:v>
                </c:pt>
                <c:pt idx="248">
                  <c:v>170</c:v>
                </c:pt>
                <c:pt idx="249">
                  <c:v>170</c:v>
                </c:pt>
                <c:pt idx="250">
                  <c:v>172</c:v>
                </c:pt>
                <c:pt idx="251">
                  <c:v>173</c:v>
                </c:pt>
                <c:pt idx="252">
                  <c:v>173</c:v>
                </c:pt>
                <c:pt idx="253">
                  <c:v>175</c:v>
                </c:pt>
                <c:pt idx="254">
                  <c:v>174</c:v>
                </c:pt>
                <c:pt idx="255">
                  <c:v>173</c:v>
                </c:pt>
                <c:pt idx="256">
                  <c:v>172</c:v>
                </c:pt>
                <c:pt idx="257">
                  <c:v>171</c:v>
                </c:pt>
                <c:pt idx="258">
                  <c:v>173</c:v>
                </c:pt>
                <c:pt idx="259">
                  <c:v>171</c:v>
                </c:pt>
                <c:pt idx="260">
                  <c:v>171</c:v>
                </c:pt>
                <c:pt idx="261">
                  <c:v>172</c:v>
                </c:pt>
                <c:pt idx="262">
                  <c:v>173</c:v>
                </c:pt>
                <c:pt idx="263">
                  <c:v>173</c:v>
                </c:pt>
                <c:pt idx="264">
                  <c:v>173</c:v>
                </c:pt>
                <c:pt idx="265">
                  <c:v>173</c:v>
                </c:pt>
                <c:pt idx="266">
                  <c:v>170</c:v>
                </c:pt>
                <c:pt idx="267">
                  <c:v>167</c:v>
                </c:pt>
                <c:pt idx="268">
                  <c:v>165</c:v>
                </c:pt>
                <c:pt idx="269">
                  <c:v>164</c:v>
                </c:pt>
                <c:pt idx="270">
                  <c:v>163</c:v>
                </c:pt>
                <c:pt idx="271">
                  <c:v>163</c:v>
                </c:pt>
                <c:pt idx="272">
                  <c:v>160</c:v>
                </c:pt>
                <c:pt idx="273">
                  <c:v>160</c:v>
                </c:pt>
                <c:pt idx="274">
                  <c:v>161</c:v>
                </c:pt>
                <c:pt idx="275">
                  <c:v>160</c:v>
                </c:pt>
                <c:pt idx="276">
                  <c:v>159</c:v>
                </c:pt>
                <c:pt idx="277">
                  <c:v>159</c:v>
                </c:pt>
                <c:pt idx="278">
                  <c:v>159</c:v>
                </c:pt>
                <c:pt idx="279">
                  <c:v>156</c:v>
                </c:pt>
                <c:pt idx="280">
                  <c:v>155</c:v>
                </c:pt>
                <c:pt idx="281">
                  <c:v>155</c:v>
                </c:pt>
                <c:pt idx="282">
                  <c:v>156</c:v>
                </c:pt>
                <c:pt idx="283">
                  <c:v>156</c:v>
                </c:pt>
                <c:pt idx="284">
                  <c:v>152</c:v>
                </c:pt>
                <c:pt idx="285">
                  <c:v>150</c:v>
                </c:pt>
                <c:pt idx="286">
                  <c:v>150</c:v>
                </c:pt>
                <c:pt idx="287">
                  <c:v>151</c:v>
                </c:pt>
                <c:pt idx="288">
                  <c:v>151</c:v>
                </c:pt>
                <c:pt idx="289">
                  <c:v>151</c:v>
                </c:pt>
                <c:pt idx="290">
                  <c:v>154</c:v>
                </c:pt>
                <c:pt idx="291">
                  <c:v>155</c:v>
                </c:pt>
                <c:pt idx="292">
                  <c:v>154</c:v>
                </c:pt>
                <c:pt idx="293">
                  <c:v>154</c:v>
                </c:pt>
                <c:pt idx="294">
                  <c:v>154</c:v>
                </c:pt>
                <c:pt idx="295">
                  <c:v>157</c:v>
                </c:pt>
                <c:pt idx="296">
                  <c:v>157</c:v>
                </c:pt>
                <c:pt idx="297">
                  <c:v>159</c:v>
                </c:pt>
                <c:pt idx="298">
                  <c:v>159</c:v>
                </c:pt>
                <c:pt idx="299">
                  <c:v>159</c:v>
                </c:pt>
                <c:pt idx="300">
                  <c:v>159</c:v>
                </c:pt>
                <c:pt idx="301">
                  <c:v>159</c:v>
                </c:pt>
                <c:pt idx="302">
                  <c:v>160</c:v>
                </c:pt>
                <c:pt idx="303">
                  <c:v>159</c:v>
                </c:pt>
                <c:pt idx="304">
                  <c:v>158</c:v>
                </c:pt>
                <c:pt idx="305">
                  <c:v>156</c:v>
                </c:pt>
                <c:pt idx="306">
                  <c:v>154</c:v>
                </c:pt>
                <c:pt idx="307">
                  <c:v>155</c:v>
                </c:pt>
                <c:pt idx="308">
                  <c:v>158</c:v>
                </c:pt>
                <c:pt idx="309">
                  <c:v>161</c:v>
                </c:pt>
                <c:pt idx="310">
                  <c:v>169</c:v>
                </c:pt>
                <c:pt idx="311">
                  <c:v>184</c:v>
                </c:pt>
                <c:pt idx="312">
                  <c:v>183</c:v>
                </c:pt>
                <c:pt idx="313">
                  <c:v>198</c:v>
                </c:pt>
                <c:pt idx="314">
                  <c:v>196</c:v>
                </c:pt>
                <c:pt idx="315">
                  <c:v>197</c:v>
                </c:pt>
                <c:pt idx="316">
                  <c:v>196</c:v>
                </c:pt>
                <c:pt idx="317">
                  <c:v>185</c:v>
                </c:pt>
                <c:pt idx="318">
                  <c:v>183</c:v>
                </c:pt>
                <c:pt idx="319">
                  <c:v>185</c:v>
                </c:pt>
                <c:pt idx="320">
                  <c:v>188</c:v>
                </c:pt>
                <c:pt idx="321">
                  <c:v>185</c:v>
                </c:pt>
                <c:pt idx="322">
                  <c:v>186</c:v>
                </c:pt>
                <c:pt idx="323">
                  <c:v>183</c:v>
                </c:pt>
                <c:pt idx="324">
                  <c:v>180</c:v>
                </c:pt>
                <c:pt idx="325">
                  <c:v>177</c:v>
                </c:pt>
                <c:pt idx="326">
                  <c:v>175</c:v>
                </c:pt>
                <c:pt idx="327">
                  <c:v>176</c:v>
                </c:pt>
                <c:pt idx="328">
                  <c:v>178</c:v>
                </c:pt>
                <c:pt idx="329">
                  <c:v>179</c:v>
                </c:pt>
                <c:pt idx="330">
                  <c:v>178</c:v>
                </c:pt>
                <c:pt idx="331">
                  <c:v>176</c:v>
                </c:pt>
                <c:pt idx="332">
                  <c:v>176</c:v>
                </c:pt>
                <c:pt idx="333">
                  <c:v>175</c:v>
                </c:pt>
                <c:pt idx="334">
                  <c:v>172</c:v>
                </c:pt>
                <c:pt idx="335">
                  <c:v>170</c:v>
                </c:pt>
                <c:pt idx="336">
                  <c:v>169</c:v>
                </c:pt>
                <c:pt idx="337">
                  <c:v>169</c:v>
                </c:pt>
                <c:pt idx="338">
                  <c:v>171</c:v>
                </c:pt>
                <c:pt idx="339">
                  <c:v>170</c:v>
                </c:pt>
                <c:pt idx="340">
                  <c:v>170</c:v>
                </c:pt>
                <c:pt idx="341">
                  <c:v>173</c:v>
                </c:pt>
                <c:pt idx="342">
                  <c:v>173</c:v>
                </c:pt>
                <c:pt idx="343">
                  <c:v>171</c:v>
                </c:pt>
                <c:pt idx="344">
                  <c:v>172</c:v>
                </c:pt>
                <c:pt idx="345">
                  <c:v>174</c:v>
                </c:pt>
                <c:pt idx="346">
                  <c:v>173</c:v>
                </c:pt>
                <c:pt idx="347">
                  <c:v>178</c:v>
                </c:pt>
                <c:pt idx="348">
                  <c:v>179</c:v>
                </c:pt>
                <c:pt idx="349">
                  <c:v>185</c:v>
                </c:pt>
                <c:pt idx="350">
                  <c:v>183</c:v>
                </c:pt>
                <c:pt idx="351">
                  <c:v>183</c:v>
                </c:pt>
                <c:pt idx="352">
                  <c:v>183</c:v>
                </c:pt>
                <c:pt idx="353">
                  <c:v>183</c:v>
                </c:pt>
                <c:pt idx="354">
                  <c:v>183</c:v>
                </c:pt>
                <c:pt idx="355">
                  <c:v>182</c:v>
                </c:pt>
                <c:pt idx="356">
                  <c:v>183</c:v>
                </c:pt>
                <c:pt idx="357">
                  <c:v>184</c:v>
                </c:pt>
                <c:pt idx="358">
                  <c:v>183</c:v>
                </c:pt>
                <c:pt idx="359">
                  <c:v>182</c:v>
                </c:pt>
                <c:pt idx="360">
                  <c:v>179</c:v>
                </c:pt>
                <c:pt idx="361">
                  <c:v>178</c:v>
                </c:pt>
                <c:pt idx="362">
                  <c:v>178</c:v>
                </c:pt>
                <c:pt idx="363">
                  <c:v>178</c:v>
                </c:pt>
                <c:pt idx="364">
                  <c:v>175</c:v>
                </c:pt>
                <c:pt idx="365">
                  <c:v>174</c:v>
                </c:pt>
                <c:pt idx="366">
                  <c:v>175</c:v>
                </c:pt>
                <c:pt idx="367">
                  <c:v>174</c:v>
                </c:pt>
                <c:pt idx="368">
                  <c:v>176</c:v>
                </c:pt>
                <c:pt idx="369">
                  <c:v>176</c:v>
                </c:pt>
                <c:pt idx="370">
                  <c:v>173</c:v>
                </c:pt>
                <c:pt idx="371">
                  <c:v>173</c:v>
                </c:pt>
                <c:pt idx="372">
                  <c:v>173</c:v>
                </c:pt>
                <c:pt idx="373">
                  <c:v>173</c:v>
                </c:pt>
                <c:pt idx="374">
                  <c:v>174</c:v>
                </c:pt>
                <c:pt idx="375">
                  <c:v>173</c:v>
                </c:pt>
                <c:pt idx="376">
                  <c:v>174</c:v>
                </c:pt>
                <c:pt idx="377">
                  <c:v>171</c:v>
                </c:pt>
                <c:pt idx="378">
                  <c:v>170</c:v>
                </c:pt>
                <c:pt idx="379">
                  <c:v>170</c:v>
                </c:pt>
                <c:pt idx="380">
                  <c:v>167</c:v>
                </c:pt>
                <c:pt idx="381">
                  <c:v>167</c:v>
                </c:pt>
                <c:pt idx="382">
                  <c:v>166</c:v>
                </c:pt>
                <c:pt idx="383">
                  <c:v>167</c:v>
                </c:pt>
                <c:pt idx="384">
                  <c:v>166</c:v>
                </c:pt>
                <c:pt idx="385">
                  <c:v>167</c:v>
                </c:pt>
                <c:pt idx="386">
                  <c:v>167</c:v>
                </c:pt>
                <c:pt idx="387">
                  <c:v>166</c:v>
                </c:pt>
                <c:pt idx="388">
                  <c:v>165</c:v>
                </c:pt>
                <c:pt idx="389">
                  <c:v>162</c:v>
                </c:pt>
                <c:pt idx="390">
                  <c:v>161</c:v>
                </c:pt>
                <c:pt idx="391">
                  <c:v>160</c:v>
                </c:pt>
                <c:pt idx="392">
                  <c:v>160</c:v>
                </c:pt>
                <c:pt idx="393">
                  <c:v>158</c:v>
                </c:pt>
                <c:pt idx="394">
                  <c:v>159</c:v>
                </c:pt>
                <c:pt idx="395">
                  <c:v>158</c:v>
                </c:pt>
                <c:pt idx="396">
                  <c:v>159</c:v>
                </c:pt>
                <c:pt idx="397">
                  <c:v>158</c:v>
                </c:pt>
                <c:pt idx="398">
                  <c:v>156</c:v>
                </c:pt>
                <c:pt idx="399">
                  <c:v>156</c:v>
                </c:pt>
                <c:pt idx="400">
                  <c:v>157</c:v>
                </c:pt>
                <c:pt idx="401">
                  <c:v>158</c:v>
                </c:pt>
                <c:pt idx="402">
                  <c:v>158</c:v>
                </c:pt>
                <c:pt idx="403">
                  <c:v>157</c:v>
                </c:pt>
                <c:pt idx="404">
                  <c:v>156</c:v>
                </c:pt>
                <c:pt idx="405">
                  <c:v>155</c:v>
                </c:pt>
                <c:pt idx="406">
                  <c:v>153</c:v>
                </c:pt>
                <c:pt idx="407">
                  <c:v>152</c:v>
                </c:pt>
                <c:pt idx="408">
                  <c:v>152</c:v>
                </c:pt>
                <c:pt idx="409">
                  <c:v>148</c:v>
                </c:pt>
                <c:pt idx="410">
                  <c:v>148</c:v>
                </c:pt>
                <c:pt idx="411">
                  <c:v>147</c:v>
                </c:pt>
                <c:pt idx="412">
                  <c:v>147</c:v>
                </c:pt>
                <c:pt idx="413">
                  <c:v>150</c:v>
                </c:pt>
                <c:pt idx="414">
                  <c:v>151</c:v>
                </c:pt>
                <c:pt idx="415">
                  <c:v>151</c:v>
                </c:pt>
                <c:pt idx="416">
                  <c:v>151</c:v>
                </c:pt>
                <c:pt idx="417">
                  <c:v>152</c:v>
                </c:pt>
                <c:pt idx="418">
                  <c:v>152</c:v>
                </c:pt>
                <c:pt idx="419">
                  <c:v>151</c:v>
                </c:pt>
                <c:pt idx="420">
                  <c:v>151</c:v>
                </c:pt>
                <c:pt idx="421">
                  <c:v>151</c:v>
                </c:pt>
                <c:pt idx="422">
                  <c:v>152</c:v>
                </c:pt>
                <c:pt idx="423">
                  <c:v>153</c:v>
                </c:pt>
                <c:pt idx="424">
                  <c:v>155</c:v>
                </c:pt>
                <c:pt idx="425">
                  <c:v>156</c:v>
                </c:pt>
                <c:pt idx="426">
                  <c:v>155</c:v>
                </c:pt>
                <c:pt idx="427">
                  <c:v>154</c:v>
                </c:pt>
                <c:pt idx="428">
                  <c:v>154</c:v>
                </c:pt>
                <c:pt idx="429">
                  <c:v>152</c:v>
                </c:pt>
                <c:pt idx="430">
                  <c:v>151</c:v>
                </c:pt>
                <c:pt idx="431">
                  <c:v>151</c:v>
                </c:pt>
                <c:pt idx="432">
                  <c:v>151</c:v>
                </c:pt>
                <c:pt idx="433">
                  <c:v>151</c:v>
                </c:pt>
                <c:pt idx="434">
                  <c:v>151</c:v>
                </c:pt>
                <c:pt idx="435">
                  <c:v>151</c:v>
                </c:pt>
                <c:pt idx="436">
                  <c:v>151</c:v>
                </c:pt>
                <c:pt idx="437">
                  <c:v>151</c:v>
                </c:pt>
                <c:pt idx="438">
                  <c:v>152</c:v>
                </c:pt>
                <c:pt idx="439">
                  <c:v>152</c:v>
                </c:pt>
                <c:pt idx="440">
                  <c:v>151</c:v>
                </c:pt>
                <c:pt idx="441">
                  <c:v>151</c:v>
                </c:pt>
                <c:pt idx="442">
                  <c:v>152</c:v>
                </c:pt>
                <c:pt idx="443">
                  <c:v>153</c:v>
                </c:pt>
                <c:pt idx="444">
                  <c:v>151</c:v>
                </c:pt>
                <c:pt idx="445">
                  <c:v>151</c:v>
                </c:pt>
                <c:pt idx="446">
                  <c:v>151</c:v>
                </c:pt>
                <c:pt idx="447">
                  <c:v>150</c:v>
                </c:pt>
                <c:pt idx="448">
                  <c:v>148</c:v>
                </c:pt>
                <c:pt idx="449">
                  <c:v>148</c:v>
                </c:pt>
                <c:pt idx="450">
                  <c:v>148</c:v>
                </c:pt>
                <c:pt idx="451">
                  <c:v>147</c:v>
                </c:pt>
                <c:pt idx="452">
                  <c:v>148</c:v>
                </c:pt>
                <c:pt idx="453">
                  <c:v>149</c:v>
                </c:pt>
                <c:pt idx="454">
                  <c:v>151</c:v>
                </c:pt>
                <c:pt idx="455">
                  <c:v>151</c:v>
                </c:pt>
                <c:pt idx="456">
                  <c:v>153</c:v>
                </c:pt>
                <c:pt idx="457">
                  <c:v>154</c:v>
                </c:pt>
                <c:pt idx="458">
                  <c:v>157</c:v>
                </c:pt>
                <c:pt idx="459">
                  <c:v>158</c:v>
                </c:pt>
                <c:pt idx="460">
                  <c:v>159</c:v>
                </c:pt>
                <c:pt idx="461">
                  <c:v>158</c:v>
                </c:pt>
                <c:pt idx="462">
                  <c:v>158</c:v>
                </c:pt>
                <c:pt idx="463">
                  <c:v>158</c:v>
                </c:pt>
                <c:pt idx="464">
                  <c:v>157</c:v>
                </c:pt>
                <c:pt idx="465">
                  <c:v>156</c:v>
                </c:pt>
                <c:pt idx="466">
                  <c:v>157</c:v>
                </c:pt>
                <c:pt idx="467">
                  <c:v>156</c:v>
                </c:pt>
                <c:pt idx="468">
                  <c:v>156</c:v>
                </c:pt>
                <c:pt idx="469">
                  <c:v>158</c:v>
                </c:pt>
                <c:pt idx="470">
                  <c:v>160</c:v>
                </c:pt>
                <c:pt idx="471">
                  <c:v>163</c:v>
                </c:pt>
                <c:pt idx="472">
                  <c:v>163</c:v>
                </c:pt>
                <c:pt idx="473">
                  <c:v>160</c:v>
                </c:pt>
                <c:pt idx="474">
                  <c:v>159</c:v>
                </c:pt>
                <c:pt idx="475">
                  <c:v>160</c:v>
                </c:pt>
                <c:pt idx="476">
                  <c:v>161</c:v>
                </c:pt>
                <c:pt idx="477">
                  <c:v>162</c:v>
                </c:pt>
                <c:pt idx="478">
                  <c:v>162</c:v>
                </c:pt>
                <c:pt idx="479">
                  <c:v>163</c:v>
                </c:pt>
                <c:pt idx="480">
                  <c:v>159</c:v>
                </c:pt>
                <c:pt idx="481">
                  <c:v>158</c:v>
                </c:pt>
                <c:pt idx="482">
                  <c:v>158</c:v>
                </c:pt>
                <c:pt idx="483">
                  <c:v>158</c:v>
                </c:pt>
                <c:pt idx="484">
                  <c:v>158</c:v>
                </c:pt>
                <c:pt idx="485">
                  <c:v>156</c:v>
                </c:pt>
                <c:pt idx="486">
                  <c:v>156</c:v>
                </c:pt>
                <c:pt idx="487">
                  <c:v>155</c:v>
                </c:pt>
                <c:pt idx="488">
                  <c:v>152</c:v>
                </c:pt>
                <c:pt idx="489">
                  <c:v>151</c:v>
                </c:pt>
                <c:pt idx="490">
                  <c:v>150</c:v>
                </c:pt>
                <c:pt idx="491">
                  <c:v>148</c:v>
                </c:pt>
                <c:pt idx="492">
                  <c:v>146</c:v>
                </c:pt>
                <c:pt idx="493">
                  <c:v>146</c:v>
                </c:pt>
                <c:pt idx="494">
                  <c:v>143</c:v>
                </c:pt>
                <c:pt idx="495">
                  <c:v>143</c:v>
                </c:pt>
                <c:pt idx="496">
                  <c:v>142</c:v>
                </c:pt>
                <c:pt idx="497">
                  <c:v>141</c:v>
                </c:pt>
                <c:pt idx="498">
                  <c:v>141</c:v>
                </c:pt>
                <c:pt idx="499">
                  <c:v>138</c:v>
                </c:pt>
                <c:pt idx="500">
                  <c:v>139</c:v>
                </c:pt>
                <c:pt idx="501">
                  <c:v>139</c:v>
                </c:pt>
                <c:pt idx="502">
                  <c:v>138</c:v>
                </c:pt>
                <c:pt idx="503">
                  <c:v>139</c:v>
                </c:pt>
                <c:pt idx="504">
                  <c:v>140</c:v>
                </c:pt>
                <c:pt idx="505">
                  <c:v>139</c:v>
                </c:pt>
                <c:pt idx="506">
                  <c:v>138</c:v>
                </c:pt>
                <c:pt idx="507">
                  <c:v>138</c:v>
                </c:pt>
                <c:pt idx="508">
                  <c:v>136</c:v>
                </c:pt>
                <c:pt idx="509">
                  <c:v>135</c:v>
                </c:pt>
                <c:pt idx="510">
                  <c:v>131</c:v>
                </c:pt>
                <c:pt idx="511">
                  <c:v>131</c:v>
                </c:pt>
                <c:pt idx="512">
                  <c:v>131</c:v>
                </c:pt>
                <c:pt idx="513">
                  <c:v>132</c:v>
                </c:pt>
                <c:pt idx="514">
                  <c:v>133</c:v>
                </c:pt>
                <c:pt idx="515">
                  <c:v>133</c:v>
                </c:pt>
                <c:pt idx="516">
                  <c:v>133</c:v>
                </c:pt>
                <c:pt idx="517">
                  <c:v>132</c:v>
                </c:pt>
                <c:pt idx="518">
                  <c:v>131</c:v>
                </c:pt>
                <c:pt idx="519">
                  <c:v>129</c:v>
                </c:pt>
                <c:pt idx="520">
                  <c:v>129</c:v>
                </c:pt>
                <c:pt idx="521">
                  <c:v>129</c:v>
                </c:pt>
                <c:pt idx="522">
                  <c:v>131</c:v>
                </c:pt>
                <c:pt idx="523">
                  <c:v>134</c:v>
                </c:pt>
                <c:pt idx="524">
                  <c:v>134</c:v>
                </c:pt>
                <c:pt idx="525">
                  <c:v>133</c:v>
                </c:pt>
                <c:pt idx="526">
                  <c:v>132</c:v>
                </c:pt>
                <c:pt idx="527">
                  <c:v>130</c:v>
                </c:pt>
                <c:pt idx="528">
                  <c:v>128</c:v>
                </c:pt>
                <c:pt idx="529">
                  <c:v>127</c:v>
                </c:pt>
                <c:pt idx="530">
                  <c:v>126</c:v>
                </c:pt>
                <c:pt idx="531">
                  <c:v>126</c:v>
                </c:pt>
                <c:pt idx="532">
                  <c:v>126</c:v>
                </c:pt>
                <c:pt idx="533">
                  <c:v>126</c:v>
                </c:pt>
                <c:pt idx="534">
                  <c:v>124</c:v>
                </c:pt>
                <c:pt idx="535">
                  <c:v>124</c:v>
                </c:pt>
                <c:pt idx="536">
                  <c:v>124</c:v>
                </c:pt>
                <c:pt idx="537">
                  <c:v>124</c:v>
                </c:pt>
                <c:pt idx="538">
                  <c:v>123</c:v>
                </c:pt>
                <c:pt idx="539">
                  <c:v>122</c:v>
                </c:pt>
                <c:pt idx="540">
                  <c:v>121</c:v>
                </c:pt>
                <c:pt idx="541">
                  <c:v>122</c:v>
                </c:pt>
                <c:pt idx="542">
                  <c:v>123</c:v>
                </c:pt>
                <c:pt idx="543">
                  <c:v>126</c:v>
                </c:pt>
                <c:pt idx="544">
                  <c:v>128</c:v>
                </c:pt>
                <c:pt idx="545">
                  <c:v>125</c:v>
                </c:pt>
                <c:pt idx="546">
                  <c:v>124</c:v>
                </c:pt>
                <c:pt idx="547">
                  <c:v>124</c:v>
                </c:pt>
                <c:pt idx="548">
                  <c:v>124</c:v>
                </c:pt>
                <c:pt idx="549">
                  <c:v>123</c:v>
                </c:pt>
                <c:pt idx="550">
                  <c:v>124</c:v>
                </c:pt>
                <c:pt idx="551">
                  <c:v>124</c:v>
                </c:pt>
                <c:pt idx="552">
                  <c:v>122</c:v>
                </c:pt>
                <c:pt idx="553">
                  <c:v>122</c:v>
                </c:pt>
                <c:pt idx="554">
                  <c:v>120</c:v>
                </c:pt>
                <c:pt idx="555">
                  <c:v>119</c:v>
                </c:pt>
                <c:pt idx="556">
                  <c:v>120</c:v>
                </c:pt>
                <c:pt idx="557">
                  <c:v>119</c:v>
                </c:pt>
                <c:pt idx="558">
                  <c:v>118</c:v>
                </c:pt>
                <c:pt idx="559">
                  <c:v>116</c:v>
                </c:pt>
                <c:pt idx="560">
                  <c:v>118</c:v>
                </c:pt>
                <c:pt idx="561">
                  <c:v>120</c:v>
                </c:pt>
                <c:pt idx="562">
                  <c:v>120</c:v>
                </c:pt>
                <c:pt idx="563">
                  <c:v>122</c:v>
                </c:pt>
                <c:pt idx="564">
                  <c:v>124</c:v>
                </c:pt>
                <c:pt idx="565">
                  <c:v>125</c:v>
                </c:pt>
                <c:pt idx="566">
                  <c:v>124</c:v>
                </c:pt>
                <c:pt idx="567">
                  <c:v>125</c:v>
                </c:pt>
                <c:pt idx="568">
                  <c:v>125</c:v>
                </c:pt>
                <c:pt idx="569">
                  <c:v>124</c:v>
                </c:pt>
                <c:pt idx="570">
                  <c:v>123</c:v>
                </c:pt>
                <c:pt idx="571">
                  <c:v>123</c:v>
                </c:pt>
                <c:pt idx="572">
                  <c:v>121</c:v>
                </c:pt>
                <c:pt idx="573">
                  <c:v>119</c:v>
                </c:pt>
                <c:pt idx="574">
                  <c:v>117</c:v>
                </c:pt>
                <c:pt idx="575">
                  <c:v>117</c:v>
                </c:pt>
                <c:pt idx="576">
                  <c:v>115</c:v>
                </c:pt>
                <c:pt idx="577">
                  <c:v>115</c:v>
                </c:pt>
                <c:pt idx="578">
                  <c:v>116</c:v>
                </c:pt>
                <c:pt idx="579">
                  <c:v>114</c:v>
                </c:pt>
                <c:pt idx="580">
                  <c:v>115</c:v>
                </c:pt>
                <c:pt idx="581">
                  <c:v>115</c:v>
                </c:pt>
                <c:pt idx="582">
                  <c:v>116</c:v>
                </c:pt>
                <c:pt idx="583">
                  <c:v>116</c:v>
                </c:pt>
                <c:pt idx="584">
                  <c:v>115</c:v>
                </c:pt>
                <c:pt idx="585">
                  <c:v>117</c:v>
                </c:pt>
                <c:pt idx="586">
                  <c:v>116</c:v>
                </c:pt>
                <c:pt idx="587">
                  <c:v>116</c:v>
                </c:pt>
                <c:pt idx="588">
                  <c:v>114</c:v>
                </c:pt>
                <c:pt idx="589">
                  <c:v>115</c:v>
                </c:pt>
                <c:pt idx="590">
                  <c:v>114</c:v>
                </c:pt>
                <c:pt idx="591">
                  <c:v>113</c:v>
                </c:pt>
                <c:pt idx="592">
                  <c:v>113</c:v>
                </c:pt>
                <c:pt idx="593">
                  <c:v>111</c:v>
                </c:pt>
                <c:pt idx="594">
                  <c:v>111</c:v>
                </c:pt>
                <c:pt idx="595">
                  <c:v>113</c:v>
                </c:pt>
                <c:pt idx="596">
                  <c:v>115</c:v>
                </c:pt>
                <c:pt idx="597">
                  <c:v>117</c:v>
                </c:pt>
                <c:pt idx="598">
                  <c:v>117</c:v>
                </c:pt>
                <c:pt idx="599">
                  <c:v>117</c:v>
                </c:pt>
                <c:pt idx="600">
                  <c:v>117</c:v>
                </c:pt>
                <c:pt idx="601">
                  <c:v>116</c:v>
                </c:pt>
                <c:pt idx="602">
                  <c:v>114</c:v>
                </c:pt>
                <c:pt idx="603">
                  <c:v>114</c:v>
                </c:pt>
                <c:pt idx="604">
                  <c:v>114</c:v>
                </c:pt>
                <c:pt idx="605">
                  <c:v>113</c:v>
                </c:pt>
                <c:pt idx="606">
                  <c:v>112</c:v>
                </c:pt>
                <c:pt idx="607">
                  <c:v>114</c:v>
                </c:pt>
                <c:pt idx="608">
                  <c:v>114</c:v>
                </c:pt>
                <c:pt idx="609">
                  <c:v>113</c:v>
                </c:pt>
                <c:pt idx="610">
                  <c:v>111</c:v>
                </c:pt>
                <c:pt idx="611">
                  <c:v>110</c:v>
                </c:pt>
                <c:pt idx="612">
                  <c:v>110</c:v>
                </c:pt>
                <c:pt idx="613">
                  <c:v>111</c:v>
                </c:pt>
                <c:pt idx="614">
                  <c:v>111</c:v>
                </c:pt>
                <c:pt idx="615">
                  <c:v>112</c:v>
                </c:pt>
                <c:pt idx="616">
                  <c:v>112</c:v>
                </c:pt>
                <c:pt idx="617">
                  <c:v>112</c:v>
                </c:pt>
                <c:pt idx="618">
                  <c:v>112</c:v>
                </c:pt>
                <c:pt idx="619">
                  <c:v>111</c:v>
                </c:pt>
                <c:pt idx="620">
                  <c:v>111</c:v>
                </c:pt>
                <c:pt idx="621">
                  <c:v>110</c:v>
                </c:pt>
                <c:pt idx="622">
                  <c:v>110</c:v>
                </c:pt>
                <c:pt idx="623">
                  <c:v>111</c:v>
                </c:pt>
                <c:pt idx="624">
                  <c:v>110</c:v>
                </c:pt>
                <c:pt idx="625">
                  <c:v>110</c:v>
                </c:pt>
                <c:pt idx="626">
                  <c:v>110</c:v>
                </c:pt>
                <c:pt idx="627">
                  <c:v>109</c:v>
                </c:pt>
                <c:pt idx="628">
                  <c:v>109</c:v>
                </c:pt>
                <c:pt idx="629">
                  <c:v>109</c:v>
                </c:pt>
                <c:pt idx="630">
                  <c:v>110</c:v>
                </c:pt>
                <c:pt idx="631">
                  <c:v>110</c:v>
                </c:pt>
                <c:pt idx="632">
                  <c:v>111</c:v>
                </c:pt>
                <c:pt idx="633">
                  <c:v>113</c:v>
                </c:pt>
                <c:pt idx="634">
                  <c:v>113</c:v>
                </c:pt>
                <c:pt idx="635">
                  <c:v>112</c:v>
                </c:pt>
                <c:pt idx="636">
                  <c:v>112</c:v>
                </c:pt>
                <c:pt idx="637">
                  <c:v>112</c:v>
                </c:pt>
                <c:pt idx="638">
                  <c:v>112</c:v>
                </c:pt>
                <c:pt idx="639">
                  <c:v>114</c:v>
                </c:pt>
                <c:pt idx="640">
                  <c:v>117</c:v>
                </c:pt>
                <c:pt idx="641">
                  <c:v>117</c:v>
                </c:pt>
                <c:pt idx="642">
                  <c:v>117</c:v>
                </c:pt>
                <c:pt idx="643">
                  <c:v>118</c:v>
                </c:pt>
                <c:pt idx="644">
                  <c:v>118</c:v>
                </c:pt>
                <c:pt idx="645">
                  <c:v>118</c:v>
                </c:pt>
                <c:pt idx="646">
                  <c:v>118</c:v>
                </c:pt>
                <c:pt idx="647">
                  <c:v>118</c:v>
                </c:pt>
                <c:pt idx="648">
                  <c:v>118</c:v>
                </c:pt>
                <c:pt idx="649">
                  <c:v>118</c:v>
                </c:pt>
                <c:pt idx="650">
                  <c:v>117</c:v>
                </c:pt>
                <c:pt idx="651">
                  <c:v>116</c:v>
                </c:pt>
                <c:pt idx="652">
                  <c:v>115</c:v>
                </c:pt>
                <c:pt idx="653">
                  <c:v>115</c:v>
                </c:pt>
                <c:pt idx="654">
                  <c:v>115</c:v>
                </c:pt>
                <c:pt idx="655">
                  <c:v>114</c:v>
                </c:pt>
                <c:pt idx="656">
                  <c:v>114</c:v>
                </c:pt>
                <c:pt idx="657">
                  <c:v>114</c:v>
                </c:pt>
                <c:pt idx="658">
                  <c:v>115</c:v>
                </c:pt>
                <c:pt idx="659">
                  <c:v>114</c:v>
                </c:pt>
                <c:pt idx="660">
                  <c:v>114</c:v>
                </c:pt>
                <c:pt idx="661">
                  <c:v>114</c:v>
                </c:pt>
                <c:pt idx="662">
                  <c:v>115</c:v>
                </c:pt>
                <c:pt idx="663">
                  <c:v>115</c:v>
                </c:pt>
                <c:pt idx="664">
                  <c:v>115</c:v>
                </c:pt>
                <c:pt idx="665">
                  <c:v>115</c:v>
                </c:pt>
                <c:pt idx="666">
                  <c:v>115</c:v>
                </c:pt>
                <c:pt idx="667">
                  <c:v>118</c:v>
                </c:pt>
                <c:pt idx="668">
                  <c:v>117</c:v>
                </c:pt>
                <c:pt idx="669">
                  <c:v>117</c:v>
                </c:pt>
                <c:pt idx="670">
                  <c:v>117</c:v>
                </c:pt>
                <c:pt idx="671">
                  <c:v>118</c:v>
                </c:pt>
                <c:pt idx="672">
                  <c:v>120</c:v>
                </c:pt>
                <c:pt idx="673">
                  <c:v>123</c:v>
                </c:pt>
                <c:pt idx="674">
                  <c:v>130</c:v>
                </c:pt>
                <c:pt idx="675">
                  <c:v>137</c:v>
                </c:pt>
                <c:pt idx="676">
                  <c:v>132</c:v>
                </c:pt>
                <c:pt idx="677">
                  <c:v>131</c:v>
                </c:pt>
                <c:pt idx="678">
                  <c:v>129</c:v>
                </c:pt>
                <c:pt idx="679">
                  <c:v>128</c:v>
                </c:pt>
                <c:pt idx="680">
                  <c:v>129</c:v>
                </c:pt>
                <c:pt idx="681">
                  <c:v>128</c:v>
                </c:pt>
                <c:pt idx="682">
                  <c:v>126</c:v>
                </c:pt>
                <c:pt idx="683">
                  <c:v>122</c:v>
                </c:pt>
                <c:pt idx="684">
                  <c:v>121</c:v>
                </c:pt>
                <c:pt idx="685">
                  <c:v>121</c:v>
                </c:pt>
                <c:pt idx="686">
                  <c:v>122</c:v>
                </c:pt>
                <c:pt idx="687">
                  <c:v>122</c:v>
                </c:pt>
                <c:pt idx="688">
                  <c:v>121</c:v>
                </c:pt>
                <c:pt idx="689">
                  <c:v>120</c:v>
                </c:pt>
                <c:pt idx="690">
                  <c:v>119</c:v>
                </c:pt>
                <c:pt idx="691">
                  <c:v>119</c:v>
                </c:pt>
                <c:pt idx="692">
                  <c:v>119</c:v>
                </c:pt>
                <c:pt idx="693">
                  <c:v>119</c:v>
                </c:pt>
                <c:pt idx="694">
                  <c:v>118</c:v>
                </c:pt>
                <c:pt idx="695">
                  <c:v>122</c:v>
                </c:pt>
                <c:pt idx="696">
                  <c:v>123</c:v>
                </c:pt>
                <c:pt idx="697">
                  <c:v>123</c:v>
                </c:pt>
                <c:pt idx="698">
                  <c:v>124</c:v>
                </c:pt>
                <c:pt idx="699">
                  <c:v>123</c:v>
                </c:pt>
                <c:pt idx="700">
                  <c:v>125</c:v>
                </c:pt>
                <c:pt idx="701">
                  <c:v>125</c:v>
                </c:pt>
                <c:pt idx="702">
                  <c:v>124</c:v>
                </c:pt>
                <c:pt idx="703">
                  <c:v>123</c:v>
                </c:pt>
                <c:pt idx="704">
                  <c:v>122</c:v>
                </c:pt>
                <c:pt idx="705">
                  <c:v>120</c:v>
                </c:pt>
                <c:pt idx="706">
                  <c:v>119</c:v>
                </c:pt>
                <c:pt idx="707">
                  <c:v>116</c:v>
                </c:pt>
                <c:pt idx="708">
                  <c:v>117</c:v>
                </c:pt>
                <c:pt idx="709">
                  <c:v>116</c:v>
                </c:pt>
                <c:pt idx="710">
                  <c:v>115</c:v>
                </c:pt>
                <c:pt idx="711">
                  <c:v>115</c:v>
                </c:pt>
                <c:pt idx="712">
                  <c:v>115</c:v>
                </c:pt>
                <c:pt idx="713">
                  <c:v>115</c:v>
                </c:pt>
                <c:pt idx="714">
                  <c:v>116</c:v>
                </c:pt>
                <c:pt idx="715">
                  <c:v>116</c:v>
                </c:pt>
                <c:pt idx="716">
                  <c:v>115</c:v>
                </c:pt>
                <c:pt idx="717">
                  <c:v>113</c:v>
                </c:pt>
                <c:pt idx="718">
                  <c:v>110</c:v>
                </c:pt>
                <c:pt idx="719">
                  <c:v>109</c:v>
                </c:pt>
                <c:pt idx="720">
                  <c:v>109</c:v>
                </c:pt>
                <c:pt idx="721">
                  <c:v>108</c:v>
                </c:pt>
                <c:pt idx="722">
                  <c:v>107</c:v>
                </c:pt>
                <c:pt idx="723">
                  <c:v>106</c:v>
                </c:pt>
                <c:pt idx="724">
                  <c:v>106</c:v>
                </c:pt>
                <c:pt idx="725">
                  <c:v>105</c:v>
                </c:pt>
                <c:pt idx="726">
                  <c:v>105</c:v>
                </c:pt>
                <c:pt idx="727">
                  <c:v>104</c:v>
                </c:pt>
                <c:pt idx="728">
                  <c:v>105</c:v>
                </c:pt>
                <c:pt idx="729">
                  <c:v>107</c:v>
                </c:pt>
                <c:pt idx="730">
                  <c:v>107</c:v>
                </c:pt>
                <c:pt idx="731">
                  <c:v>108</c:v>
                </c:pt>
                <c:pt idx="732">
                  <c:v>108</c:v>
                </c:pt>
                <c:pt idx="733">
                  <c:v>107</c:v>
                </c:pt>
                <c:pt idx="734">
                  <c:v>106</c:v>
                </c:pt>
                <c:pt idx="735">
                  <c:v>106</c:v>
                </c:pt>
                <c:pt idx="736">
                  <c:v>106</c:v>
                </c:pt>
                <c:pt idx="737">
                  <c:v>108</c:v>
                </c:pt>
                <c:pt idx="738">
                  <c:v>107</c:v>
                </c:pt>
                <c:pt idx="739">
                  <c:v>107</c:v>
                </c:pt>
                <c:pt idx="740">
                  <c:v>106</c:v>
                </c:pt>
                <c:pt idx="741">
                  <c:v>101</c:v>
                </c:pt>
                <c:pt idx="742">
                  <c:v>99</c:v>
                </c:pt>
                <c:pt idx="743">
                  <c:v>98</c:v>
                </c:pt>
                <c:pt idx="744">
                  <c:v>98</c:v>
                </c:pt>
                <c:pt idx="745">
                  <c:v>97</c:v>
                </c:pt>
                <c:pt idx="746">
                  <c:v>99</c:v>
                </c:pt>
                <c:pt idx="747">
                  <c:v>100</c:v>
                </c:pt>
                <c:pt idx="748">
                  <c:v>101</c:v>
                </c:pt>
                <c:pt idx="749">
                  <c:v>100</c:v>
                </c:pt>
                <c:pt idx="750">
                  <c:v>100</c:v>
                </c:pt>
                <c:pt idx="751">
                  <c:v>101</c:v>
                </c:pt>
                <c:pt idx="752">
                  <c:v>101</c:v>
                </c:pt>
                <c:pt idx="753">
                  <c:v>100</c:v>
                </c:pt>
                <c:pt idx="754">
                  <c:v>100</c:v>
                </c:pt>
                <c:pt idx="755">
                  <c:v>101</c:v>
                </c:pt>
                <c:pt idx="756">
                  <c:v>102</c:v>
                </c:pt>
                <c:pt idx="757">
                  <c:v>102</c:v>
                </c:pt>
                <c:pt idx="758">
                  <c:v>102</c:v>
                </c:pt>
                <c:pt idx="759">
                  <c:v>103</c:v>
                </c:pt>
                <c:pt idx="760">
                  <c:v>101</c:v>
                </c:pt>
                <c:pt idx="761">
                  <c:v>100</c:v>
                </c:pt>
                <c:pt idx="762">
                  <c:v>101</c:v>
                </c:pt>
                <c:pt idx="763">
                  <c:v>101</c:v>
                </c:pt>
                <c:pt idx="764">
                  <c:v>102</c:v>
                </c:pt>
                <c:pt idx="765">
                  <c:v>101</c:v>
                </c:pt>
                <c:pt idx="766">
                  <c:v>100</c:v>
                </c:pt>
                <c:pt idx="767">
                  <c:v>98</c:v>
                </c:pt>
                <c:pt idx="768">
                  <c:v>99</c:v>
                </c:pt>
                <c:pt idx="769">
                  <c:v>98</c:v>
                </c:pt>
                <c:pt idx="770">
                  <c:v>98</c:v>
                </c:pt>
                <c:pt idx="771">
                  <c:v>99</c:v>
                </c:pt>
                <c:pt idx="772">
                  <c:v>98</c:v>
                </c:pt>
                <c:pt idx="773">
                  <c:v>102</c:v>
                </c:pt>
                <c:pt idx="774">
                  <c:v>102</c:v>
                </c:pt>
                <c:pt idx="775">
                  <c:v>102</c:v>
                </c:pt>
                <c:pt idx="776">
                  <c:v>101</c:v>
                </c:pt>
                <c:pt idx="777">
                  <c:v>100</c:v>
                </c:pt>
                <c:pt idx="778">
                  <c:v>100</c:v>
                </c:pt>
                <c:pt idx="779">
                  <c:v>101</c:v>
                </c:pt>
                <c:pt idx="780">
                  <c:v>102</c:v>
                </c:pt>
                <c:pt idx="781">
                  <c:v>102</c:v>
                </c:pt>
                <c:pt idx="782">
                  <c:v>102</c:v>
                </c:pt>
                <c:pt idx="783">
                  <c:v>103</c:v>
                </c:pt>
                <c:pt idx="784">
                  <c:v>104</c:v>
                </c:pt>
                <c:pt idx="785">
                  <c:v>103</c:v>
                </c:pt>
                <c:pt idx="786">
                  <c:v>103</c:v>
                </c:pt>
                <c:pt idx="787">
                  <c:v>103</c:v>
                </c:pt>
                <c:pt idx="788">
                  <c:v>104</c:v>
                </c:pt>
                <c:pt idx="789">
                  <c:v>104</c:v>
                </c:pt>
                <c:pt idx="790">
                  <c:v>103</c:v>
                </c:pt>
                <c:pt idx="791">
                  <c:v>103</c:v>
                </c:pt>
                <c:pt idx="792">
                  <c:v>102</c:v>
                </c:pt>
                <c:pt idx="793">
                  <c:v>102</c:v>
                </c:pt>
                <c:pt idx="794">
                  <c:v>102</c:v>
                </c:pt>
                <c:pt idx="795">
                  <c:v>101</c:v>
                </c:pt>
                <c:pt idx="796">
                  <c:v>100</c:v>
                </c:pt>
                <c:pt idx="797">
                  <c:v>100</c:v>
                </c:pt>
                <c:pt idx="798">
                  <c:v>101</c:v>
                </c:pt>
                <c:pt idx="799">
                  <c:v>100</c:v>
                </c:pt>
                <c:pt idx="800">
                  <c:v>101</c:v>
                </c:pt>
                <c:pt idx="801">
                  <c:v>101</c:v>
                </c:pt>
                <c:pt idx="802">
                  <c:v>102</c:v>
                </c:pt>
                <c:pt idx="803">
                  <c:v>103</c:v>
                </c:pt>
                <c:pt idx="804">
                  <c:v>103</c:v>
                </c:pt>
                <c:pt idx="805">
                  <c:v>103</c:v>
                </c:pt>
                <c:pt idx="806">
                  <c:v>104</c:v>
                </c:pt>
                <c:pt idx="807">
                  <c:v>104</c:v>
                </c:pt>
                <c:pt idx="808">
                  <c:v>104</c:v>
                </c:pt>
                <c:pt idx="809">
                  <c:v>103</c:v>
                </c:pt>
                <c:pt idx="810">
                  <c:v>101</c:v>
                </c:pt>
                <c:pt idx="811">
                  <c:v>100</c:v>
                </c:pt>
                <c:pt idx="812">
                  <c:v>100</c:v>
                </c:pt>
                <c:pt idx="813">
                  <c:v>100</c:v>
                </c:pt>
                <c:pt idx="814">
                  <c:v>98</c:v>
                </c:pt>
                <c:pt idx="815">
                  <c:v>99</c:v>
                </c:pt>
                <c:pt idx="816">
                  <c:v>99</c:v>
                </c:pt>
                <c:pt idx="817">
                  <c:v>101</c:v>
                </c:pt>
                <c:pt idx="818">
                  <c:v>101</c:v>
                </c:pt>
                <c:pt idx="819">
                  <c:v>103</c:v>
                </c:pt>
                <c:pt idx="820">
                  <c:v>104</c:v>
                </c:pt>
                <c:pt idx="821">
                  <c:v>105</c:v>
                </c:pt>
                <c:pt idx="822">
                  <c:v>109</c:v>
                </c:pt>
                <c:pt idx="823">
                  <c:v>110</c:v>
                </c:pt>
                <c:pt idx="824">
                  <c:v>111</c:v>
                </c:pt>
                <c:pt idx="825">
                  <c:v>108</c:v>
                </c:pt>
                <c:pt idx="826">
                  <c:v>109</c:v>
                </c:pt>
                <c:pt idx="827">
                  <c:v>110</c:v>
                </c:pt>
                <c:pt idx="828">
                  <c:v>113</c:v>
                </c:pt>
                <c:pt idx="829">
                  <c:v>116</c:v>
                </c:pt>
                <c:pt idx="830">
                  <c:v>117</c:v>
                </c:pt>
                <c:pt idx="831">
                  <c:v>120</c:v>
                </c:pt>
                <c:pt idx="832">
                  <c:v>116</c:v>
                </c:pt>
                <c:pt idx="833">
                  <c:v>115</c:v>
                </c:pt>
                <c:pt idx="834">
                  <c:v>115</c:v>
                </c:pt>
                <c:pt idx="835">
                  <c:v>113</c:v>
                </c:pt>
                <c:pt idx="836">
                  <c:v>113</c:v>
                </c:pt>
                <c:pt idx="837">
                  <c:v>114</c:v>
                </c:pt>
                <c:pt idx="838">
                  <c:v>112</c:v>
                </c:pt>
                <c:pt idx="839">
                  <c:v>112</c:v>
                </c:pt>
                <c:pt idx="840">
                  <c:v>113</c:v>
                </c:pt>
                <c:pt idx="841">
                  <c:v>114</c:v>
                </c:pt>
                <c:pt idx="842">
                  <c:v>117</c:v>
                </c:pt>
                <c:pt idx="843">
                  <c:v>120</c:v>
                </c:pt>
                <c:pt idx="844">
                  <c:v>121</c:v>
                </c:pt>
                <c:pt idx="845">
                  <c:v>119</c:v>
                </c:pt>
                <c:pt idx="846">
                  <c:v>130</c:v>
                </c:pt>
                <c:pt idx="847">
                  <c:v>141</c:v>
                </c:pt>
                <c:pt idx="848">
                  <c:v>148</c:v>
                </c:pt>
                <c:pt idx="849">
                  <c:v>146</c:v>
                </c:pt>
                <c:pt idx="850">
                  <c:v>149</c:v>
                </c:pt>
                <c:pt idx="851">
                  <c:v>146</c:v>
                </c:pt>
                <c:pt idx="852">
                  <c:v>146</c:v>
                </c:pt>
                <c:pt idx="853">
                  <c:v>143</c:v>
                </c:pt>
                <c:pt idx="854">
                  <c:v>142</c:v>
                </c:pt>
                <c:pt idx="855">
                  <c:v>141</c:v>
                </c:pt>
                <c:pt idx="856">
                  <c:v>139</c:v>
                </c:pt>
                <c:pt idx="857">
                  <c:v>140</c:v>
                </c:pt>
                <c:pt idx="858">
                  <c:v>139</c:v>
                </c:pt>
                <c:pt idx="859">
                  <c:v>135</c:v>
                </c:pt>
                <c:pt idx="860">
                  <c:v>133</c:v>
                </c:pt>
                <c:pt idx="861">
                  <c:v>131</c:v>
                </c:pt>
                <c:pt idx="862">
                  <c:v>131</c:v>
                </c:pt>
                <c:pt idx="863">
                  <c:v>133</c:v>
                </c:pt>
                <c:pt idx="864">
                  <c:v>137</c:v>
                </c:pt>
                <c:pt idx="865">
                  <c:v>138</c:v>
                </c:pt>
                <c:pt idx="866">
                  <c:v>134</c:v>
                </c:pt>
                <c:pt idx="867">
                  <c:v>133</c:v>
                </c:pt>
                <c:pt idx="868">
                  <c:v>133</c:v>
                </c:pt>
                <c:pt idx="869">
                  <c:v>132</c:v>
                </c:pt>
                <c:pt idx="870">
                  <c:v>129</c:v>
                </c:pt>
                <c:pt idx="871">
                  <c:v>129</c:v>
                </c:pt>
                <c:pt idx="872">
                  <c:v>122</c:v>
                </c:pt>
                <c:pt idx="873">
                  <c:v>119</c:v>
                </c:pt>
                <c:pt idx="874">
                  <c:v>118</c:v>
                </c:pt>
                <c:pt idx="875">
                  <c:v>119</c:v>
                </c:pt>
                <c:pt idx="876">
                  <c:v>117</c:v>
                </c:pt>
                <c:pt idx="877">
                  <c:v>116</c:v>
                </c:pt>
                <c:pt idx="878">
                  <c:v>115</c:v>
                </c:pt>
                <c:pt idx="879">
                  <c:v>115</c:v>
                </c:pt>
                <c:pt idx="880">
                  <c:v>116</c:v>
                </c:pt>
                <c:pt idx="881">
                  <c:v>118</c:v>
                </c:pt>
                <c:pt idx="882">
                  <c:v>118</c:v>
                </c:pt>
                <c:pt idx="883">
                  <c:v>115</c:v>
                </c:pt>
                <c:pt idx="884">
                  <c:v>114</c:v>
                </c:pt>
                <c:pt idx="885">
                  <c:v>114</c:v>
                </c:pt>
                <c:pt idx="886">
                  <c:v>115</c:v>
                </c:pt>
                <c:pt idx="887">
                  <c:v>116</c:v>
                </c:pt>
                <c:pt idx="888">
                  <c:v>115</c:v>
                </c:pt>
                <c:pt idx="889">
                  <c:v>112</c:v>
                </c:pt>
                <c:pt idx="890">
                  <c:v>112</c:v>
                </c:pt>
                <c:pt idx="891">
                  <c:v>112</c:v>
                </c:pt>
                <c:pt idx="892">
                  <c:v>110</c:v>
                </c:pt>
                <c:pt idx="893">
                  <c:v>109</c:v>
                </c:pt>
                <c:pt idx="894">
                  <c:v>109</c:v>
                </c:pt>
                <c:pt idx="895">
                  <c:v>109</c:v>
                </c:pt>
                <c:pt idx="896">
                  <c:v>110</c:v>
                </c:pt>
                <c:pt idx="897">
                  <c:v>110</c:v>
                </c:pt>
                <c:pt idx="898">
                  <c:v>108</c:v>
                </c:pt>
                <c:pt idx="899">
                  <c:v>110</c:v>
                </c:pt>
                <c:pt idx="900">
                  <c:v>110</c:v>
                </c:pt>
                <c:pt idx="901">
                  <c:v>110</c:v>
                </c:pt>
                <c:pt idx="902">
                  <c:v>110</c:v>
                </c:pt>
                <c:pt idx="903">
                  <c:v>112</c:v>
                </c:pt>
                <c:pt idx="904">
                  <c:v>110</c:v>
                </c:pt>
                <c:pt idx="905">
                  <c:v>111</c:v>
                </c:pt>
                <c:pt idx="906">
                  <c:v>111</c:v>
                </c:pt>
                <c:pt idx="907">
                  <c:v>110</c:v>
                </c:pt>
                <c:pt idx="908">
                  <c:v>108</c:v>
                </c:pt>
                <c:pt idx="909">
                  <c:v>106</c:v>
                </c:pt>
                <c:pt idx="910">
                  <c:v>103</c:v>
                </c:pt>
                <c:pt idx="911">
                  <c:v>101</c:v>
                </c:pt>
                <c:pt idx="912">
                  <c:v>101</c:v>
                </c:pt>
                <c:pt idx="913">
                  <c:v>102</c:v>
                </c:pt>
                <c:pt idx="914">
                  <c:v>102</c:v>
                </c:pt>
                <c:pt idx="915">
                  <c:v>104</c:v>
                </c:pt>
                <c:pt idx="916">
                  <c:v>103</c:v>
                </c:pt>
                <c:pt idx="917">
                  <c:v>103</c:v>
                </c:pt>
                <c:pt idx="918">
                  <c:v>103</c:v>
                </c:pt>
                <c:pt idx="919">
                  <c:v>101</c:v>
                </c:pt>
                <c:pt idx="920">
                  <c:v>102</c:v>
                </c:pt>
                <c:pt idx="921">
                  <c:v>101</c:v>
                </c:pt>
                <c:pt idx="922">
                  <c:v>101</c:v>
                </c:pt>
                <c:pt idx="923">
                  <c:v>101</c:v>
                </c:pt>
                <c:pt idx="924">
                  <c:v>102</c:v>
                </c:pt>
                <c:pt idx="925">
                  <c:v>100</c:v>
                </c:pt>
                <c:pt idx="926">
                  <c:v>99</c:v>
                </c:pt>
                <c:pt idx="927">
                  <c:v>99</c:v>
                </c:pt>
                <c:pt idx="928">
                  <c:v>98</c:v>
                </c:pt>
                <c:pt idx="929">
                  <c:v>100</c:v>
                </c:pt>
                <c:pt idx="930">
                  <c:v>99</c:v>
                </c:pt>
                <c:pt idx="931">
                  <c:v>99</c:v>
                </c:pt>
                <c:pt idx="932">
                  <c:v>104</c:v>
                </c:pt>
                <c:pt idx="933">
                  <c:v>104</c:v>
                </c:pt>
                <c:pt idx="934">
                  <c:v>103</c:v>
                </c:pt>
                <c:pt idx="935">
                  <c:v>102</c:v>
                </c:pt>
                <c:pt idx="936">
                  <c:v>101</c:v>
                </c:pt>
                <c:pt idx="937">
                  <c:v>101</c:v>
                </c:pt>
                <c:pt idx="938">
                  <c:v>101</c:v>
                </c:pt>
                <c:pt idx="939">
                  <c:v>100</c:v>
                </c:pt>
                <c:pt idx="940">
                  <c:v>98</c:v>
                </c:pt>
                <c:pt idx="941">
                  <c:v>97</c:v>
                </c:pt>
                <c:pt idx="942">
                  <c:v>96</c:v>
                </c:pt>
                <c:pt idx="943">
                  <c:v>96</c:v>
                </c:pt>
                <c:pt idx="944">
                  <c:v>97</c:v>
                </c:pt>
                <c:pt idx="945">
                  <c:v>98</c:v>
                </c:pt>
                <c:pt idx="946">
                  <c:v>98</c:v>
                </c:pt>
                <c:pt idx="947">
                  <c:v>97</c:v>
                </c:pt>
                <c:pt idx="948">
                  <c:v>96</c:v>
                </c:pt>
                <c:pt idx="949">
                  <c:v>98</c:v>
                </c:pt>
                <c:pt idx="950">
                  <c:v>99</c:v>
                </c:pt>
                <c:pt idx="951">
                  <c:v>99</c:v>
                </c:pt>
                <c:pt idx="952">
                  <c:v>101</c:v>
                </c:pt>
                <c:pt idx="953">
                  <c:v>102</c:v>
                </c:pt>
                <c:pt idx="954">
                  <c:v>102</c:v>
                </c:pt>
                <c:pt idx="955">
                  <c:v>103</c:v>
                </c:pt>
                <c:pt idx="956">
                  <c:v>102</c:v>
                </c:pt>
                <c:pt idx="957">
                  <c:v>100</c:v>
                </c:pt>
                <c:pt idx="958">
                  <c:v>100</c:v>
                </c:pt>
                <c:pt idx="959">
                  <c:v>101</c:v>
                </c:pt>
                <c:pt idx="960">
                  <c:v>101</c:v>
                </c:pt>
                <c:pt idx="961">
                  <c:v>100</c:v>
                </c:pt>
                <c:pt idx="962">
                  <c:v>98</c:v>
                </c:pt>
                <c:pt idx="963">
                  <c:v>97</c:v>
                </c:pt>
                <c:pt idx="964">
                  <c:v>95</c:v>
                </c:pt>
                <c:pt idx="965">
                  <c:v>96</c:v>
                </c:pt>
                <c:pt idx="966">
                  <c:v>96</c:v>
                </c:pt>
                <c:pt idx="967">
                  <c:v>94</c:v>
                </c:pt>
                <c:pt idx="968">
                  <c:v>93</c:v>
                </c:pt>
                <c:pt idx="969">
                  <c:v>93</c:v>
                </c:pt>
                <c:pt idx="970">
                  <c:v>94</c:v>
                </c:pt>
                <c:pt idx="971">
                  <c:v>95</c:v>
                </c:pt>
                <c:pt idx="972">
                  <c:v>96</c:v>
                </c:pt>
                <c:pt idx="973">
                  <c:v>95</c:v>
                </c:pt>
                <c:pt idx="974">
                  <c:v>94</c:v>
                </c:pt>
                <c:pt idx="975">
                  <c:v>97</c:v>
                </c:pt>
                <c:pt idx="976">
                  <c:v>97</c:v>
                </c:pt>
                <c:pt idx="977">
                  <c:v>96</c:v>
                </c:pt>
                <c:pt idx="978">
                  <c:v>95</c:v>
                </c:pt>
                <c:pt idx="979">
                  <c:v>94</c:v>
                </c:pt>
                <c:pt idx="980">
                  <c:v>95</c:v>
                </c:pt>
                <c:pt idx="981">
                  <c:v>95</c:v>
                </c:pt>
                <c:pt idx="982">
                  <c:v>98</c:v>
                </c:pt>
                <c:pt idx="983">
                  <c:v>102</c:v>
                </c:pt>
                <c:pt idx="984">
                  <c:v>102</c:v>
                </c:pt>
                <c:pt idx="985">
                  <c:v>102</c:v>
                </c:pt>
                <c:pt idx="986">
                  <c:v>99</c:v>
                </c:pt>
                <c:pt idx="987">
                  <c:v>101</c:v>
                </c:pt>
                <c:pt idx="988">
                  <c:v>101</c:v>
                </c:pt>
                <c:pt idx="989">
                  <c:v>100</c:v>
                </c:pt>
                <c:pt idx="990">
                  <c:v>101</c:v>
                </c:pt>
                <c:pt idx="991">
                  <c:v>102</c:v>
                </c:pt>
                <c:pt idx="992">
                  <c:v>100</c:v>
                </c:pt>
                <c:pt idx="993">
                  <c:v>98</c:v>
                </c:pt>
                <c:pt idx="994">
                  <c:v>97</c:v>
                </c:pt>
                <c:pt idx="995">
                  <c:v>97</c:v>
                </c:pt>
                <c:pt idx="996">
                  <c:v>96</c:v>
                </c:pt>
                <c:pt idx="997">
                  <c:v>98</c:v>
                </c:pt>
                <c:pt idx="998">
                  <c:v>102</c:v>
                </c:pt>
                <c:pt idx="999">
                  <c:v>104</c:v>
                </c:pt>
                <c:pt idx="1000">
                  <c:v>104</c:v>
                </c:pt>
                <c:pt idx="1001">
                  <c:v>102</c:v>
                </c:pt>
                <c:pt idx="1002">
                  <c:v>104</c:v>
                </c:pt>
                <c:pt idx="1003">
                  <c:v>106</c:v>
                </c:pt>
                <c:pt idx="1004">
                  <c:v>105</c:v>
                </c:pt>
                <c:pt idx="1005">
                  <c:v>105</c:v>
                </c:pt>
                <c:pt idx="1006">
                  <c:v>105</c:v>
                </c:pt>
                <c:pt idx="1007">
                  <c:v>106</c:v>
                </c:pt>
                <c:pt idx="1008">
                  <c:v>106</c:v>
                </c:pt>
                <c:pt idx="1009">
                  <c:v>106</c:v>
                </c:pt>
                <c:pt idx="1010">
                  <c:v>107</c:v>
                </c:pt>
                <c:pt idx="1011">
                  <c:v>107</c:v>
                </c:pt>
                <c:pt idx="1012">
                  <c:v>108</c:v>
                </c:pt>
                <c:pt idx="1013">
                  <c:v>109</c:v>
                </c:pt>
                <c:pt idx="1014">
                  <c:v>108</c:v>
                </c:pt>
                <c:pt idx="1015">
                  <c:v>107</c:v>
                </c:pt>
                <c:pt idx="1016">
                  <c:v>105</c:v>
                </c:pt>
                <c:pt idx="1017">
                  <c:v>105</c:v>
                </c:pt>
                <c:pt idx="1018">
                  <c:v>104</c:v>
                </c:pt>
                <c:pt idx="1019">
                  <c:v>105</c:v>
                </c:pt>
                <c:pt idx="1020">
                  <c:v>104</c:v>
                </c:pt>
                <c:pt idx="1021">
                  <c:v>103</c:v>
                </c:pt>
                <c:pt idx="1022">
                  <c:v>103</c:v>
                </c:pt>
                <c:pt idx="1023">
                  <c:v>102</c:v>
                </c:pt>
                <c:pt idx="1024">
                  <c:v>101</c:v>
                </c:pt>
                <c:pt idx="1025">
                  <c:v>100</c:v>
                </c:pt>
                <c:pt idx="1026">
                  <c:v>100</c:v>
                </c:pt>
                <c:pt idx="1027">
                  <c:v>100</c:v>
                </c:pt>
                <c:pt idx="1028">
                  <c:v>100</c:v>
                </c:pt>
                <c:pt idx="1029">
                  <c:v>101</c:v>
                </c:pt>
                <c:pt idx="1030">
                  <c:v>102</c:v>
                </c:pt>
                <c:pt idx="1031">
                  <c:v>103</c:v>
                </c:pt>
                <c:pt idx="1032">
                  <c:v>103</c:v>
                </c:pt>
                <c:pt idx="1033">
                  <c:v>103</c:v>
                </c:pt>
                <c:pt idx="1034">
                  <c:v>102</c:v>
                </c:pt>
                <c:pt idx="1035">
                  <c:v>102</c:v>
                </c:pt>
                <c:pt idx="1036">
                  <c:v>101</c:v>
                </c:pt>
                <c:pt idx="1037">
                  <c:v>100</c:v>
                </c:pt>
                <c:pt idx="1038">
                  <c:v>100</c:v>
                </c:pt>
                <c:pt idx="1039">
                  <c:v>100</c:v>
                </c:pt>
                <c:pt idx="1040">
                  <c:v>101</c:v>
                </c:pt>
                <c:pt idx="1041">
                  <c:v>101</c:v>
                </c:pt>
                <c:pt idx="1042">
                  <c:v>101</c:v>
                </c:pt>
                <c:pt idx="1043">
                  <c:v>101</c:v>
                </c:pt>
                <c:pt idx="1044">
                  <c:v>100</c:v>
                </c:pt>
                <c:pt idx="1045">
                  <c:v>101</c:v>
                </c:pt>
                <c:pt idx="1046">
                  <c:v>101</c:v>
                </c:pt>
                <c:pt idx="1047">
                  <c:v>99</c:v>
                </c:pt>
                <c:pt idx="1048">
                  <c:v>99</c:v>
                </c:pt>
                <c:pt idx="1049">
                  <c:v>98</c:v>
                </c:pt>
                <c:pt idx="1050">
                  <c:v>98</c:v>
                </c:pt>
                <c:pt idx="1051">
                  <c:v>97</c:v>
                </c:pt>
                <c:pt idx="1052">
                  <c:v>96</c:v>
                </c:pt>
                <c:pt idx="1053">
                  <c:v>96</c:v>
                </c:pt>
                <c:pt idx="1054">
                  <c:v>96</c:v>
                </c:pt>
                <c:pt idx="1055">
                  <c:v>95</c:v>
                </c:pt>
                <c:pt idx="1056">
                  <c:v>93</c:v>
                </c:pt>
                <c:pt idx="1057">
                  <c:v>94</c:v>
                </c:pt>
                <c:pt idx="1058">
                  <c:v>94</c:v>
                </c:pt>
                <c:pt idx="1059">
                  <c:v>94</c:v>
                </c:pt>
                <c:pt idx="1060">
                  <c:v>93</c:v>
                </c:pt>
                <c:pt idx="1061">
                  <c:v>94</c:v>
                </c:pt>
                <c:pt idx="1062">
                  <c:v>94</c:v>
                </c:pt>
                <c:pt idx="1063">
                  <c:v>95</c:v>
                </c:pt>
                <c:pt idx="1064">
                  <c:v>93</c:v>
                </c:pt>
                <c:pt idx="1065">
                  <c:v>94</c:v>
                </c:pt>
                <c:pt idx="1066">
                  <c:v>95</c:v>
                </c:pt>
                <c:pt idx="1067">
                  <c:v>96</c:v>
                </c:pt>
                <c:pt idx="1068">
                  <c:v>96</c:v>
                </c:pt>
                <c:pt idx="1069">
                  <c:v>96</c:v>
                </c:pt>
                <c:pt idx="1070">
                  <c:v>98</c:v>
                </c:pt>
                <c:pt idx="1071">
                  <c:v>98</c:v>
                </c:pt>
                <c:pt idx="1072">
                  <c:v>99</c:v>
                </c:pt>
                <c:pt idx="1073">
                  <c:v>100</c:v>
                </c:pt>
                <c:pt idx="1074">
                  <c:v>100</c:v>
                </c:pt>
                <c:pt idx="1075">
                  <c:v>101</c:v>
                </c:pt>
                <c:pt idx="1076">
                  <c:v>99</c:v>
                </c:pt>
                <c:pt idx="1077">
                  <c:v>99</c:v>
                </c:pt>
                <c:pt idx="1078">
                  <c:v>99</c:v>
                </c:pt>
                <c:pt idx="1079">
                  <c:v>101</c:v>
                </c:pt>
                <c:pt idx="1080">
                  <c:v>102</c:v>
                </c:pt>
                <c:pt idx="1081">
                  <c:v>101</c:v>
                </c:pt>
                <c:pt idx="1082">
                  <c:v>103</c:v>
                </c:pt>
                <c:pt idx="1083">
                  <c:v>107</c:v>
                </c:pt>
                <c:pt idx="1084">
                  <c:v>108</c:v>
                </c:pt>
                <c:pt idx="1085">
                  <c:v>106</c:v>
                </c:pt>
                <c:pt idx="1086">
                  <c:v>106</c:v>
                </c:pt>
                <c:pt idx="1087">
                  <c:v>103</c:v>
                </c:pt>
                <c:pt idx="1088">
                  <c:v>104</c:v>
                </c:pt>
                <c:pt idx="1089">
                  <c:v>106</c:v>
                </c:pt>
                <c:pt idx="1090">
                  <c:v>107</c:v>
                </c:pt>
                <c:pt idx="1091">
                  <c:v>106</c:v>
                </c:pt>
                <c:pt idx="1092">
                  <c:v>109</c:v>
                </c:pt>
                <c:pt idx="1093">
                  <c:v>112</c:v>
                </c:pt>
                <c:pt idx="1094">
                  <c:v>115</c:v>
                </c:pt>
                <c:pt idx="1095">
                  <c:v>116</c:v>
                </c:pt>
                <c:pt idx="1096">
                  <c:v>114</c:v>
                </c:pt>
                <c:pt idx="1097">
                  <c:v>113</c:v>
                </c:pt>
                <c:pt idx="1098">
                  <c:v>113</c:v>
                </c:pt>
                <c:pt idx="1099">
                  <c:v>111</c:v>
                </c:pt>
                <c:pt idx="1100">
                  <c:v>111</c:v>
                </c:pt>
                <c:pt idx="1101">
                  <c:v>109</c:v>
                </c:pt>
                <c:pt idx="1102">
                  <c:v>109</c:v>
                </c:pt>
                <c:pt idx="1103">
                  <c:v>111</c:v>
                </c:pt>
                <c:pt idx="1104">
                  <c:v>114</c:v>
                </c:pt>
                <c:pt idx="1105">
                  <c:v>116</c:v>
                </c:pt>
                <c:pt idx="1106">
                  <c:v>113</c:v>
                </c:pt>
              </c:numCache>
            </c:numRef>
          </c:val>
          <c:smooth val="0"/>
          <c:extLst>
            <c:ext xmlns:c16="http://schemas.microsoft.com/office/drawing/2014/chart" uri="{C3380CC4-5D6E-409C-BE32-E72D297353CC}">
              <c16:uniqueId val="{00000006-ECEB-4ACF-9CC8-B4A8DB3566A4}"/>
            </c:ext>
          </c:extLst>
        </c:ser>
        <c:ser>
          <c:idx val="5"/>
          <c:order val="3"/>
          <c:tx>
            <c:strRef>
              <c:f>Sheet1!$I$1</c:f>
              <c:strCache>
                <c:ptCount val="1"/>
                <c:pt idx="0">
                  <c:v>ICE BofA US Corporate BBB Index - 10 Yr Avg</c:v>
                </c:pt>
              </c:strCache>
              <c:extLst xmlns:c15="http://schemas.microsoft.com/office/drawing/2012/chart"/>
            </c:strRef>
          </c:tx>
          <c:spPr>
            <a:ln>
              <a:solidFill>
                <a:schemeClr val="accent2"/>
              </a:solidFill>
              <a:prstDash val="sysDash"/>
            </a:ln>
          </c:spPr>
          <c:marker>
            <c:symbol val="none"/>
          </c:marker>
          <c:cat>
            <c:numRef>
              <c:f>Sheet1!$A$2:$A$1108</c:f>
              <c:numCache>
                <c:formatCode>m/d/yyyy</c:formatCode>
                <c:ptCount val="1107"/>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45474</c:v>
                </c:pt>
                <c:pt idx="652">
                  <c:v>45475</c:v>
                </c:pt>
                <c:pt idx="653">
                  <c:v>45476</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45538</c:v>
                </c:pt>
                <c:pt idx="696">
                  <c:v>45539</c:v>
                </c:pt>
                <c:pt idx="697">
                  <c:v>45540</c:v>
                </c:pt>
                <c:pt idx="698">
                  <c:v>45541</c:v>
                </c:pt>
                <c:pt idx="699">
                  <c:v>45544</c:v>
                </c:pt>
                <c:pt idx="700">
                  <c:v>45545</c:v>
                </c:pt>
                <c:pt idx="701">
                  <c:v>45546</c:v>
                </c:pt>
                <c:pt idx="702">
                  <c:v>45547</c:v>
                </c:pt>
                <c:pt idx="703">
                  <c:v>45548</c:v>
                </c:pt>
                <c:pt idx="704">
                  <c:v>45551</c:v>
                </c:pt>
                <c:pt idx="705">
                  <c:v>45552</c:v>
                </c:pt>
                <c:pt idx="706">
                  <c:v>45553</c:v>
                </c:pt>
                <c:pt idx="707">
                  <c:v>45554</c:v>
                </c:pt>
                <c:pt idx="708">
                  <c:v>45555</c:v>
                </c:pt>
                <c:pt idx="709">
                  <c:v>45558</c:v>
                </c:pt>
                <c:pt idx="710">
                  <c:v>45559</c:v>
                </c:pt>
                <c:pt idx="711">
                  <c:v>45560</c:v>
                </c:pt>
                <c:pt idx="712">
                  <c:v>45561</c:v>
                </c:pt>
                <c:pt idx="713">
                  <c:v>45562</c:v>
                </c:pt>
                <c:pt idx="714">
                  <c:v>45565</c:v>
                </c:pt>
                <c:pt idx="715">
                  <c:v>45566</c:v>
                </c:pt>
                <c:pt idx="716">
                  <c:v>45567</c:v>
                </c:pt>
                <c:pt idx="717">
                  <c:v>45568</c:v>
                </c:pt>
                <c:pt idx="718">
                  <c:v>45569</c:v>
                </c:pt>
                <c:pt idx="719">
                  <c:v>45572</c:v>
                </c:pt>
                <c:pt idx="720">
                  <c:v>45573</c:v>
                </c:pt>
                <c:pt idx="721">
                  <c:v>45574</c:v>
                </c:pt>
                <c:pt idx="722">
                  <c:v>45575</c:v>
                </c:pt>
                <c:pt idx="723">
                  <c:v>45576</c:v>
                </c:pt>
                <c:pt idx="724">
                  <c:v>45579</c:v>
                </c:pt>
                <c:pt idx="725">
                  <c:v>45580</c:v>
                </c:pt>
                <c:pt idx="726">
                  <c:v>45581</c:v>
                </c:pt>
                <c:pt idx="727">
                  <c:v>45582</c:v>
                </c:pt>
                <c:pt idx="728">
                  <c:v>45583</c:v>
                </c:pt>
                <c:pt idx="729">
                  <c:v>45586</c:v>
                </c:pt>
                <c:pt idx="730">
                  <c:v>45587</c:v>
                </c:pt>
                <c:pt idx="731">
                  <c:v>45588</c:v>
                </c:pt>
                <c:pt idx="732">
                  <c:v>45589</c:v>
                </c:pt>
                <c:pt idx="733">
                  <c:v>45590</c:v>
                </c:pt>
                <c:pt idx="734">
                  <c:v>45593</c:v>
                </c:pt>
                <c:pt idx="735">
                  <c:v>45594</c:v>
                </c:pt>
                <c:pt idx="736">
                  <c:v>45595</c:v>
                </c:pt>
                <c:pt idx="737">
                  <c:v>45596</c:v>
                </c:pt>
                <c:pt idx="738">
                  <c:v>45597</c:v>
                </c:pt>
                <c:pt idx="739">
                  <c:v>45600</c:v>
                </c:pt>
                <c:pt idx="740">
                  <c:v>45601</c:v>
                </c:pt>
                <c:pt idx="741">
                  <c:v>45602</c:v>
                </c:pt>
                <c:pt idx="742">
                  <c:v>45603</c:v>
                </c:pt>
                <c:pt idx="743">
                  <c:v>45604</c:v>
                </c:pt>
                <c:pt idx="744">
                  <c:v>45607</c:v>
                </c:pt>
                <c:pt idx="745">
                  <c:v>45608</c:v>
                </c:pt>
                <c:pt idx="746">
                  <c:v>45609</c:v>
                </c:pt>
                <c:pt idx="747">
                  <c:v>45610</c:v>
                </c:pt>
                <c:pt idx="748">
                  <c:v>45611</c:v>
                </c:pt>
                <c:pt idx="749">
                  <c:v>45614</c:v>
                </c:pt>
                <c:pt idx="750">
                  <c:v>45615</c:v>
                </c:pt>
                <c:pt idx="751">
                  <c:v>45616</c:v>
                </c:pt>
                <c:pt idx="752">
                  <c:v>45617</c:v>
                </c:pt>
                <c:pt idx="753">
                  <c:v>45618</c:v>
                </c:pt>
                <c:pt idx="754">
                  <c:v>45621</c:v>
                </c:pt>
                <c:pt idx="755">
                  <c:v>45622</c:v>
                </c:pt>
                <c:pt idx="756">
                  <c:v>45623</c:v>
                </c:pt>
                <c:pt idx="757">
                  <c:v>45624</c:v>
                </c:pt>
                <c:pt idx="758">
                  <c:v>45625</c:v>
                </c:pt>
                <c:pt idx="759">
                  <c:v>45626</c:v>
                </c:pt>
                <c:pt idx="760">
                  <c:v>45628</c:v>
                </c:pt>
                <c:pt idx="761">
                  <c:v>45629</c:v>
                </c:pt>
                <c:pt idx="762">
                  <c:v>45630</c:v>
                </c:pt>
                <c:pt idx="763">
                  <c:v>45631</c:v>
                </c:pt>
                <c:pt idx="764">
                  <c:v>45632</c:v>
                </c:pt>
                <c:pt idx="765">
                  <c:v>45635</c:v>
                </c:pt>
                <c:pt idx="766">
                  <c:v>45636</c:v>
                </c:pt>
                <c:pt idx="767">
                  <c:v>45637</c:v>
                </c:pt>
                <c:pt idx="768">
                  <c:v>45638</c:v>
                </c:pt>
                <c:pt idx="769">
                  <c:v>45639</c:v>
                </c:pt>
                <c:pt idx="770">
                  <c:v>45642</c:v>
                </c:pt>
                <c:pt idx="771">
                  <c:v>45643</c:v>
                </c:pt>
                <c:pt idx="772">
                  <c:v>45644</c:v>
                </c:pt>
                <c:pt idx="773">
                  <c:v>45645</c:v>
                </c:pt>
                <c:pt idx="774">
                  <c:v>45646</c:v>
                </c:pt>
                <c:pt idx="775">
                  <c:v>45649</c:v>
                </c:pt>
                <c:pt idx="776">
                  <c:v>45650</c:v>
                </c:pt>
                <c:pt idx="777">
                  <c:v>45652</c:v>
                </c:pt>
                <c:pt idx="778">
                  <c:v>45653</c:v>
                </c:pt>
                <c:pt idx="779">
                  <c:v>45656</c:v>
                </c:pt>
                <c:pt idx="780">
                  <c:v>45657</c:v>
                </c:pt>
                <c:pt idx="781">
                  <c:v>45659</c:v>
                </c:pt>
                <c:pt idx="782">
                  <c:v>45660</c:v>
                </c:pt>
                <c:pt idx="783">
                  <c:v>45663</c:v>
                </c:pt>
                <c:pt idx="784">
                  <c:v>45664</c:v>
                </c:pt>
                <c:pt idx="785">
                  <c:v>45665</c:v>
                </c:pt>
                <c:pt idx="786">
                  <c:v>45666</c:v>
                </c:pt>
                <c:pt idx="787">
                  <c:v>45667</c:v>
                </c:pt>
                <c:pt idx="788">
                  <c:v>45670</c:v>
                </c:pt>
                <c:pt idx="789">
                  <c:v>45671</c:v>
                </c:pt>
                <c:pt idx="790">
                  <c:v>45672</c:v>
                </c:pt>
                <c:pt idx="791">
                  <c:v>45673</c:v>
                </c:pt>
                <c:pt idx="792">
                  <c:v>45674</c:v>
                </c:pt>
                <c:pt idx="793">
                  <c:v>45677</c:v>
                </c:pt>
                <c:pt idx="794">
                  <c:v>45678</c:v>
                </c:pt>
                <c:pt idx="795">
                  <c:v>45679</c:v>
                </c:pt>
                <c:pt idx="796">
                  <c:v>45680</c:v>
                </c:pt>
                <c:pt idx="797">
                  <c:v>45681</c:v>
                </c:pt>
                <c:pt idx="798">
                  <c:v>45684</c:v>
                </c:pt>
                <c:pt idx="799">
                  <c:v>45685</c:v>
                </c:pt>
                <c:pt idx="800">
                  <c:v>45686</c:v>
                </c:pt>
                <c:pt idx="801">
                  <c:v>45687</c:v>
                </c:pt>
                <c:pt idx="802">
                  <c:v>45688</c:v>
                </c:pt>
                <c:pt idx="803">
                  <c:v>45691</c:v>
                </c:pt>
                <c:pt idx="804">
                  <c:v>45692</c:v>
                </c:pt>
                <c:pt idx="805">
                  <c:v>45693</c:v>
                </c:pt>
                <c:pt idx="806">
                  <c:v>45694</c:v>
                </c:pt>
                <c:pt idx="807">
                  <c:v>45695</c:v>
                </c:pt>
                <c:pt idx="808">
                  <c:v>45698</c:v>
                </c:pt>
                <c:pt idx="809">
                  <c:v>45699</c:v>
                </c:pt>
                <c:pt idx="810">
                  <c:v>45700</c:v>
                </c:pt>
                <c:pt idx="811">
                  <c:v>45701</c:v>
                </c:pt>
                <c:pt idx="812">
                  <c:v>45702</c:v>
                </c:pt>
                <c:pt idx="813">
                  <c:v>45705</c:v>
                </c:pt>
                <c:pt idx="814">
                  <c:v>45706</c:v>
                </c:pt>
                <c:pt idx="815">
                  <c:v>45707</c:v>
                </c:pt>
                <c:pt idx="816">
                  <c:v>45708</c:v>
                </c:pt>
                <c:pt idx="817">
                  <c:v>45709</c:v>
                </c:pt>
                <c:pt idx="818">
                  <c:v>45712</c:v>
                </c:pt>
                <c:pt idx="819">
                  <c:v>45713</c:v>
                </c:pt>
                <c:pt idx="820">
                  <c:v>45714</c:v>
                </c:pt>
                <c:pt idx="821">
                  <c:v>45715</c:v>
                </c:pt>
                <c:pt idx="822">
                  <c:v>45716</c:v>
                </c:pt>
                <c:pt idx="823">
                  <c:v>45719</c:v>
                </c:pt>
                <c:pt idx="824">
                  <c:v>45720</c:v>
                </c:pt>
                <c:pt idx="825">
                  <c:v>45721</c:v>
                </c:pt>
                <c:pt idx="826">
                  <c:v>45722</c:v>
                </c:pt>
                <c:pt idx="827">
                  <c:v>45723</c:v>
                </c:pt>
                <c:pt idx="828">
                  <c:v>45726</c:v>
                </c:pt>
                <c:pt idx="829">
                  <c:v>45727</c:v>
                </c:pt>
                <c:pt idx="830">
                  <c:v>45728</c:v>
                </c:pt>
                <c:pt idx="831">
                  <c:v>45729</c:v>
                </c:pt>
                <c:pt idx="832">
                  <c:v>45730</c:v>
                </c:pt>
                <c:pt idx="833">
                  <c:v>45733</c:v>
                </c:pt>
                <c:pt idx="834">
                  <c:v>45734</c:v>
                </c:pt>
                <c:pt idx="835">
                  <c:v>45735</c:v>
                </c:pt>
                <c:pt idx="836">
                  <c:v>45736</c:v>
                </c:pt>
                <c:pt idx="837">
                  <c:v>45737</c:v>
                </c:pt>
                <c:pt idx="838">
                  <c:v>45740</c:v>
                </c:pt>
                <c:pt idx="839">
                  <c:v>45741</c:v>
                </c:pt>
                <c:pt idx="840">
                  <c:v>45742</c:v>
                </c:pt>
                <c:pt idx="841">
                  <c:v>45743</c:v>
                </c:pt>
                <c:pt idx="842">
                  <c:v>45744</c:v>
                </c:pt>
                <c:pt idx="843">
                  <c:v>45747</c:v>
                </c:pt>
                <c:pt idx="844">
                  <c:v>45748</c:v>
                </c:pt>
                <c:pt idx="845">
                  <c:v>45749</c:v>
                </c:pt>
                <c:pt idx="846">
                  <c:v>45750</c:v>
                </c:pt>
                <c:pt idx="847">
                  <c:v>45751</c:v>
                </c:pt>
                <c:pt idx="848">
                  <c:v>45754</c:v>
                </c:pt>
                <c:pt idx="849">
                  <c:v>45755</c:v>
                </c:pt>
                <c:pt idx="850">
                  <c:v>45756</c:v>
                </c:pt>
                <c:pt idx="851">
                  <c:v>45757</c:v>
                </c:pt>
                <c:pt idx="852">
                  <c:v>45758</c:v>
                </c:pt>
                <c:pt idx="853">
                  <c:v>45761</c:v>
                </c:pt>
                <c:pt idx="854">
                  <c:v>45762</c:v>
                </c:pt>
                <c:pt idx="855">
                  <c:v>45763</c:v>
                </c:pt>
                <c:pt idx="856">
                  <c:v>45764</c:v>
                </c:pt>
                <c:pt idx="857">
                  <c:v>45768</c:v>
                </c:pt>
                <c:pt idx="858">
                  <c:v>45769</c:v>
                </c:pt>
                <c:pt idx="859">
                  <c:v>45770</c:v>
                </c:pt>
                <c:pt idx="860">
                  <c:v>45771</c:v>
                </c:pt>
                <c:pt idx="861">
                  <c:v>45772</c:v>
                </c:pt>
                <c:pt idx="862">
                  <c:v>45775</c:v>
                </c:pt>
                <c:pt idx="863">
                  <c:v>45776</c:v>
                </c:pt>
                <c:pt idx="864">
                  <c:v>45777</c:v>
                </c:pt>
                <c:pt idx="865">
                  <c:v>45778</c:v>
                </c:pt>
                <c:pt idx="866">
                  <c:v>45779</c:v>
                </c:pt>
                <c:pt idx="867">
                  <c:v>45782</c:v>
                </c:pt>
                <c:pt idx="868">
                  <c:v>45783</c:v>
                </c:pt>
                <c:pt idx="869">
                  <c:v>45784</c:v>
                </c:pt>
                <c:pt idx="870">
                  <c:v>45785</c:v>
                </c:pt>
                <c:pt idx="871">
                  <c:v>45786</c:v>
                </c:pt>
                <c:pt idx="872">
                  <c:v>45789</c:v>
                </c:pt>
                <c:pt idx="873">
                  <c:v>45790</c:v>
                </c:pt>
                <c:pt idx="874">
                  <c:v>45791</c:v>
                </c:pt>
                <c:pt idx="875">
                  <c:v>45792</c:v>
                </c:pt>
                <c:pt idx="876">
                  <c:v>45793</c:v>
                </c:pt>
                <c:pt idx="877">
                  <c:v>45796</c:v>
                </c:pt>
                <c:pt idx="878">
                  <c:v>45797</c:v>
                </c:pt>
                <c:pt idx="879">
                  <c:v>45798</c:v>
                </c:pt>
                <c:pt idx="880">
                  <c:v>45799</c:v>
                </c:pt>
                <c:pt idx="881">
                  <c:v>45800</c:v>
                </c:pt>
                <c:pt idx="882">
                  <c:v>45803</c:v>
                </c:pt>
                <c:pt idx="883">
                  <c:v>45804</c:v>
                </c:pt>
                <c:pt idx="884">
                  <c:v>45805</c:v>
                </c:pt>
                <c:pt idx="885">
                  <c:v>45806</c:v>
                </c:pt>
                <c:pt idx="886">
                  <c:v>45807</c:v>
                </c:pt>
                <c:pt idx="887">
                  <c:v>45808</c:v>
                </c:pt>
                <c:pt idx="888">
                  <c:v>45810</c:v>
                </c:pt>
                <c:pt idx="889">
                  <c:v>45811</c:v>
                </c:pt>
                <c:pt idx="890">
                  <c:v>45812</c:v>
                </c:pt>
                <c:pt idx="891">
                  <c:v>45813</c:v>
                </c:pt>
                <c:pt idx="892">
                  <c:v>45814</c:v>
                </c:pt>
                <c:pt idx="893">
                  <c:v>45817</c:v>
                </c:pt>
                <c:pt idx="894">
                  <c:v>45818</c:v>
                </c:pt>
                <c:pt idx="895">
                  <c:v>45819</c:v>
                </c:pt>
                <c:pt idx="896">
                  <c:v>45820</c:v>
                </c:pt>
                <c:pt idx="897">
                  <c:v>45821</c:v>
                </c:pt>
                <c:pt idx="898">
                  <c:v>45824</c:v>
                </c:pt>
                <c:pt idx="899">
                  <c:v>45825</c:v>
                </c:pt>
                <c:pt idx="900">
                  <c:v>45826</c:v>
                </c:pt>
                <c:pt idx="901">
                  <c:v>45827</c:v>
                </c:pt>
                <c:pt idx="902">
                  <c:v>45828</c:v>
                </c:pt>
                <c:pt idx="903">
                  <c:v>45831</c:v>
                </c:pt>
                <c:pt idx="904">
                  <c:v>45832</c:v>
                </c:pt>
                <c:pt idx="905">
                  <c:v>45833</c:v>
                </c:pt>
                <c:pt idx="906">
                  <c:v>45834</c:v>
                </c:pt>
                <c:pt idx="907">
                  <c:v>45835</c:v>
                </c:pt>
                <c:pt idx="908">
                  <c:v>45838</c:v>
                </c:pt>
                <c:pt idx="909">
                  <c:v>45839</c:v>
                </c:pt>
                <c:pt idx="910">
                  <c:v>45840</c:v>
                </c:pt>
                <c:pt idx="911">
                  <c:v>45841</c:v>
                </c:pt>
                <c:pt idx="912">
                  <c:v>45842</c:v>
                </c:pt>
                <c:pt idx="913">
                  <c:v>45845</c:v>
                </c:pt>
                <c:pt idx="914">
                  <c:v>45846</c:v>
                </c:pt>
                <c:pt idx="915">
                  <c:v>45847</c:v>
                </c:pt>
                <c:pt idx="916">
                  <c:v>45848</c:v>
                </c:pt>
                <c:pt idx="917">
                  <c:v>45849</c:v>
                </c:pt>
                <c:pt idx="918">
                  <c:v>45852</c:v>
                </c:pt>
                <c:pt idx="919">
                  <c:v>45853</c:v>
                </c:pt>
                <c:pt idx="920">
                  <c:v>45854</c:v>
                </c:pt>
                <c:pt idx="921">
                  <c:v>45855</c:v>
                </c:pt>
                <c:pt idx="922">
                  <c:v>45856</c:v>
                </c:pt>
                <c:pt idx="923">
                  <c:v>45859</c:v>
                </c:pt>
                <c:pt idx="924">
                  <c:v>45860</c:v>
                </c:pt>
                <c:pt idx="925">
                  <c:v>45861</c:v>
                </c:pt>
                <c:pt idx="926">
                  <c:v>45862</c:v>
                </c:pt>
                <c:pt idx="927">
                  <c:v>45863</c:v>
                </c:pt>
                <c:pt idx="928">
                  <c:v>45866</c:v>
                </c:pt>
                <c:pt idx="929">
                  <c:v>45867</c:v>
                </c:pt>
                <c:pt idx="930">
                  <c:v>45868</c:v>
                </c:pt>
                <c:pt idx="931">
                  <c:v>45869</c:v>
                </c:pt>
                <c:pt idx="932">
                  <c:v>45870</c:v>
                </c:pt>
                <c:pt idx="933">
                  <c:v>45873</c:v>
                </c:pt>
                <c:pt idx="934">
                  <c:v>45874</c:v>
                </c:pt>
                <c:pt idx="935">
                  <c:v>45875</c:v>
                </c:pt>
                <c:pt idx="936">
                  <c:v>45876</c:v>
                </c:pt>
                <c:pt idx="937">
                  <c:v>45877</c:v>
                </c:pt>
                <c:pt idx="938">
                  <c:v>45880</c:v>
                </c:pt>
                <c:pt idx="939">
                  <c:v>45881</c:v>
                </c:pt>
                <c:pt idx="940">
                  <c:v>45882</c:v>
                </c:pt>
                <c:pt idx="941">
                  <c:v>45883</c:v>
                </c:pt>
                <c:pt idx="942">
                  <c:v>45884</c:v>
                </c:pt>
                <c:pt idx="943">
                  <c:v>45887</c:v>
                </c:pt>
                <c:pt idx="944">
                  <c:v>45888</c:v>
                </c:pt>
                <c:pt idx="945">
                  <c:v>45889</c:v>
                </c:pt>
                <c:pt idx="946">
                  <c:v>45890</c:v>
                </c:pt>
                <c:pt idx="947">
                  <c:v>45891</c:v>
                </c:pt>
                <c:pt idx="948">
                  <c:v>45894</c:v>
                </c:pt>
                <c:pt idx="949">
                  <c:v>45895</c:v>
                </c:pt>
                <c:pt idx="950">
                  <c:v>45896</c:v>
                </c:pt>
                <c:pt idx="951">
                  <c:v>45897</c:v>
                </c:pt>
                <c:pt idx="952">
                  <c:v>45898</c:v>
                </c:pt>
                <c:pt idx="953">
                  <c:v>45900</c:v>
                </c:pt>
                <c:pt idx="954">
                  <c:v>45901</c:v>
                </c:pt>
                <c:pt idx="955">
                  <c:v>45902</c:v>
                </c:pt>
                <c:pt idx="956">
                  <c:v>45903</c:v>
                </c:pt>
                <c:pt idx="957">
                  <c:v>45904</c:v>
                </c:pt>
                <c:pt idx="958">
                  <c:v>45905</c:v>
                </c:pt>
                <c:pt idx="959">
                  <c:v>45908</c:v>
                </c:pt>
                <c:pt idx="960">
                  <c:v>45909</c:v>
                </c:pt>
                <c:pt idx="961">
                  <c:v>45910</c:v>
                </c:pt>
                <c:pt idx="962">
                  <c:v>45911</c:v>
                </c:pt>
                <c:pt idx="963">
                  <c:v>45912</c:v>
                </c:pt>
                <c:pt idx="964">
                  <c:v>45915</c:v>
                </c:pt>
                <c:pt idx="965">
                  <c:v>45916</c:v>
                </c:pt>
                <c:pt idx="966">
                  <c:v>45917</c:v>
                </c:pt>
                <c:pt idx="967">
                  <c:v>45918</c:v>
                </c:pt>
                <c:pt idx="968">
                  <c:v>45919</c:v>
                </c:pt>
                <c:pt idx="969">
                  <c:v>45922</c:v>
                </c:pt>
                <c:pt idx="970">
                  <c:v>45923</c:v>
                </c:pt>
                <c:pt idx="971">
                  <c:v>45924</c:v>
                </c:pt>
                <c:pt idx="972">
                  <c:v>45925</c:v>
                </c:pt>
                <c:pt idx="973">
                  <c:v>45926</c:v>
                </c:pt>
                <c:pt idx="974">
                  <c:v>45929</c:v>
                </c:pt>
                <c:pt idx="975">
                  <c:v>45930</c:v>
                </c:pt>
                <c:pt idx="976">
                  <c:v>45931</c:v>
                </c:pt>
                <c:pt idx="977">
                  <c:v>45932</c:v>
                </c:pt>
                <c:pt idx="978">
                  <c:v>45933</c:v>
                </c:pt>
                <c:pt idx="979">
                  <c:v>45936</c:v>
                </c:pt>
                <c:pt idx="980">
                  <c:v>45937</c:v>
                </c:pt>
                <c:pt idx="981">
                  <c:v>45938</c:v>
                </c:pt>
                <c:pt idx="982">
                  <c:v>45939</c:v>
                </c:pt>
                <c:pt idx="983">
                  <c:v>45940</c:v>
                </c:pt>
                <c:pt idx="984">
                  <c:v>45943</c:v>
                </c:pt>
                <c:pt idx="985">
                  <c:v>45944</c:v>
                </c:pt>
                <c:pt idx="986">
                  <c:v>45945</c:v>
                </c:pt>
                <c:pt idx="987">
                  <c:v>45946</c:v>
                </c:pt>
                <c:pt idx="988">
                  <c:v>45947</c:v>
                </c:pt>
                <c:pt idx="989">
                  <c:v>45950</c:v>
                </c:pt>
                <c:pt idx="990">
                  <c:v>45951</c:v>
                </c:pt>
                <c:pt idx="991">
                  <c:v>45952</c:v>
                </c:pt>
                <c:pt idx="992">
                  <c:v>45953</c:v>
                </c:pt>
                <c:pt idx="993">
                  <c:v>45954</c:v>
                </c:pt>
                <c:pt idx="994">
                  <c:v>45957</c:v>
                </c:pt>
                <c:pt idx="995">
                  <c:v>45958</c:v>
                </c:pt>
                <c:pt idx="996">
                  <c:v>45959</c:v>
                </c:pt>
                <c:pt idx="997">
                  <c:v>45960</c:v>
                </c:pt>
                <c:pt idx="998">
                  <c:v>45961</c:v>
                </c:pt>
                <c:pt idx="999">
                  <c:v>45964</c:v>
                </c:pt>
                <c:pt idx="1000">
                  <c:v>45965</c:v>
                </c:pt>
                <c:pt idx="1001">
                  <c:v>45966</c:v>
                </c:pt>
                <c:pt idx="1002">
                  <c:v>45967</c:v>
                </c:pt>
                <c:pt idx="1003">
                  <c:v>45968</c:v>
                </c:pt>
                <c:pt idx="1004">
                  <c:v>45971</c:v>
                </c:pt>
                <c:pt idx="1005">
                  <c:v>45972</c:v>
                </c:pt>
                <c:pt idx="1006">
                  <c:v>45973</c:v>
                </c:pt>
                <c:pt idx="1007">
                  <c:v>45974</c:v>
                </c:pt>
                <c:pt idx="1008">
                  <c:v>45975</c:v>
                </c:pt>
                <c:pt idx="1009">
                  <c:v>45978</c:v>
                </c:pt>
                <c:pt idx="1010">
                  <c:v>45979</c:v>
                </c:pt>
                <c:pt idx="1011">
                  <c:v>45980</c:v>
                </c:pt>
                <c:pt idx="1012">
                  <c:v>45981</c:v>
                </c:pt>
                <c:pt idx="1013">
                  <c:v>45982</c:v>
                </c:pt>
                <c:pt idx="1014">
                  <c:v>45985</c:v>
                </c:pt>
                <c:pt idx="1015">
                  <c:v>45986</c:v>
                </c:pt>
                <c:pt idx="1016">
                  <c:v>45987</c:v>
                </c:pt>
                <c:pt idx="1017">
                  <c:v>45988</c:v>
                </c:pt>
                <c:pt idx="1018">
                  <c:v>45989</c:v>
                </c:pt>
                <c:pt idx="1019">
                  <c:v>45991</c:v>
                </c:pt>
                <c:pt idx="1020">
                  <c:v>45992</c:v>
                </c:pt>
                <c:pt idx="1021">
                  <c:v>45993</c:v>
                </c:pt>
                <c:pt idx="1022">
                  <c:v>45994</c:v>
                </c:pt>
                <c:pt idx="1023">
                  <c:v>45995</c:v>
                </c:pt>
                <c:pt idx="1024">
                  <c:v>45996</c:v>
                </c:pt>
                <c:pt idx="1025">
                  <c:v>45999</c:v>
                </c:pt>
                <c:pt idx="1026">
                  <c:v>46000</c:v>
                </c:pt>
                <c:pt idx="1027">
                  <c:v>46001</c:v>
                </c:pt>
                <c:pt idx="1028">
                  <c:v>46002</c:v>
                </c:pt>
                <c:pt idx="1029">
                  <c:v>46003</c:v>
                </c:pt>
                <c:pt idx="1030">
                  <c:v>46006</c:v>
                </c:pt>
                <c:pt idx="1031">
                  <c:v>46007</c:v>
                </c:pt>
                <c:pt idx="1032">
                  <c:v>46008</c:v>
                </c:pt>
                <c:pt idx="1033">
                  <c:v>46009</c:v>
                </c:pt>
                <c:pt idx="1034">
                  <c:v>46010</c:v>
                </c:pt>
                <c:pt idx="1035">
                  <c:v>46013</c:v>
                </c:pt>
                <c:pt idx="1036">
                  <c:v>46014</c:v>
                </c:pt>
                <c:pt idx="1037">
                  <c:v>46015</c:v>
                </c:pt>
                <c:pt idx="1038">
                  <c:v>46017</c:v>
                </c:pt>
                <c:pt idx="1039">
                  <c:v>46020</c:v>
                </c:pt>
                <c:pt idx="1040">
                  <c:v>46021</c:v>
                </c:pt>
                <c:pt idx="1041">
                  <c:v>46022</c:v>
                </c:pt>
                <c:pt idx="1042">
                  <c:v>46024</c:v>
                </c:pt>
                <c:pt idx="1043">
                  <c:v>46027</c:v>
                </c:pt>
                <c:pt idx="1044">
                  <c:v>46028</c:v>
                </c:pt>
                <c:pt idx="1045">
                  <c:v>46029</c:v>
                </c:pt>
                <c:pt idx="1046">
                  <c:v>46030</c:v>
                </c:pt>
                <c:pt idx="1047">
                  <c:v>46031</c:v>
                </c:pt>
                <c:pt idx="1048">
                  <c:v>46034</c:v>
                </c:pt>
                <c:pt idx="1049">
                  <c:v>46035</c:v>
                </c:pt>
                <c:pt idx="1050">
                  <c:v>46036</c:v>
                </c:pt>
                <c:pt idx="1051">
                  <c:v>46037</c:v>
                </c:pt>
                <c:pt idx="1052">
                  <c:v>46038</c:v>
                </c:pt>
                <c:pt idx="1053">
                  <c:v>46041</c:v>
                </c:pt>
                <c:pt idx="1054">
                  <c:v>46042</c:v>
                </c:pt>
                <c:pt idx="1055">
                  <c:v>46043</c:v>
                </c:pt>
                <c:pt idx="1056">
                  <c:v>46044</c:v>
                </c:pt>
                <c:pt idx="1057">
                  <c:v>46045</c:v>
                </c:pt>
                <c:pt idx="1058">
                  <c:v>46048</c:v>
                </c:pt>
                <c:pt idx="1059">
                  <c:v>46049</c:v>
                </c:pt>
                <c:pt idx="1060">
                  <c:v>46050</c:v>
                </c:pt>
                <c:pt idx="1061">
                  <c:v>46051</c:v>
                </c:pt>
                <c:pt idx="1062">
                  <c:v>46052</c:v>
                </c:pt>
                <c:pt idx="1063">
                  <c:v>46053</c:v>
                </c:pt>
                <c:pt idx="1064">
                  <c:v>46055</c:v>
                </c:pt>
                <c:pt idx="1065">
                  <c:v>46056</c:v>
                </c:pt>
                <c:pt idx="1066">
                  <c:v>46057</c:v>
                </c:pt>
                <c:pt idx="1067">
                  <c:v>46058</c:v>
                </c:pt>
                <c:pt idx="1068">
                  <c:v>46059</c:v>
                </c:pt>
                <c:pt idx="1069">
                  <c:v>46062</c:v>
                </c:pt>
                <c:pt idx="1070">
                  <c:v>46063</c:v>
                </c:pt>
                <c:pt idx="1071">
                  <c:v>46064</c:v>
                </c:pt>
                <c:pt idx="1072">
                  <c:v>46065</c:v>
                </c:pt>
                <c:pt idx="1073">
                  <c:v>46066</c:v>
                </c:pt>
                <c:pt idx="1074">
                  <c:v>46069</c:v>
                </c:pt>
                <c:pt idx="1075">
                  <c:v>46070</c:v>
                </c:pt>
                <c:pt idx="1076">
                  <c:v>46071</c:v>
                </c:pt>
                <c:pt idx="1077">
                  <c:v>46072</c:v>
                </c:pt>
                <c:pt idx="1078">
                  <c:v>46073</c:v>
                </c:pt>
                <c:pt idx="1079">
                  <c:v>46076</c:v>
                </c:pt>
                <c:pt idx="1080">
                  <c:v>46077</c:v>
                </c:pt>
                <c:pt idx="1081">
                  <c:v>46078</c:v>
                </c:pt>
                <c:pt idx="1082">
                  <c:v>46079</c:v>
                </c:pt>
                <c:pt idx="1083">
                  <c:v>46080</c:v>
                </c:pt>
                <c:pt idx="1084">
                  <c:v>46081</c:v>
                </c:pt>
                <c:pt idx="1085">
                  <c:v>46083</c:v>
                </c:pt>
                <c:pt idx="1086">
                  <c:v>46084</c:v>
                </c:pt>
                <c:pt idx="1087">
                  <c:v>46085</c:v>
                </c:pt>
                <c:pt idx="1088">
                  <c:v>46086</c:v>
                </c:pt>
                <c:pt idx="1089">
                  <c:v>46087</c:v>
                </c:pt>
                <c:pt idx="1090">
                  <c:v>46090</c:v>
                </c:pt>
                <c:pt idx="1091">
                  <c:v>46091</c:v>
                </c:pt>
                <c:pt idx="1092">
                  <c:v>46092</c:v>
                </c:pt>
                <c:pt idx="1093">
                  <c:v>46093</c:v>
                </c:pt>
                <c:pt idx="1094">
                  <c:v>46094</c:v>
                </c:pt>
                <c:pt idx="1095">
                  <c:v>46097</c:v>
                </c:pt>
                <c:pt idx="1096">
                  <c:v>46098</c:v>
                </c:pt>
                <c:pt idx="1097">
                  <c:v>46099</c:v>
                </c:pt>
                <c:pt idx="1098">
                  <c:v>46100</c:v>
                </c:pt>
                <c:pt idx="1099">
                  <c:v>46101</c:v>
                </c:pt>
                <c:pt idx="1100">
                  <c:v>46104</c:v>
                </c:pt>
                <c:pt idx="1101">
                  <c:v>46105</c:v>
                </c:pt>
                <c:pt idx="1102">
                  <c:v>46106</c:v>
                </c:pt>
                <c:pt idx="1103">
                  <c:v>46107</c:v>
                </c:pt>
                <c:pt idx="1104">
                  <c:v>46108</c:v>
                </c:pt>
                <c:pt idx="1105">
                  <c:v>46111</c:v>
                </c:pt>
                <c:pt idx="1106">
                  <c:v>46112</c:v>
                </c:pt>
              </c:numCache>
              <c:extLst xmlns:c15="http://schemas.microsoft.com/office/drawing/2012/chart"/>
            </c:numRef>
          </c:cat>
          <c:val>
            <c:numRef>
              <c:f>Sheet1!$I$2:$I$1108</c:f>
              <c:numCache>
                <c:formatCode>0</c:formatCode>
                <c:ptCount val="1107"/>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pt idx="50">
                  <c:v>150</c:v>
                </c:pt>
                <c:pt idx="51">
                  <c:v>150</c:v>
                </c:pt>
                <c:pt idx="52">
                  <c:v>150</c:v>
                </c:pt>
                <c:pt idx="53">
                  <c:v>150</c:v>
                </c:pt>
                <c:pt idx="54">
                  <c:v>150</c:v>
                </c:pt>
                <c:pt idx="55">
                  <c:v>150</c:v>
                </c:pt>
                <c:pt idx="56">
                  <c:v>150</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150</c:v>
                </c:pt>
                <c:pt idx="90">
                  <c:v>150</c:v>
                </c:pt>
                <c:pt idx="91">
                  <c:v>150</c:v>
                </c:pt>
                <c:pt idx="92">
                  <c:v>150</c:v>
                </c:pt>
                <c:pt idx="93">
                  <c:v>150</c:v>
                </c:pt>
                <c:pt idx="94">
                  <c:v>150</c:v>
                </c:pt>
                <c:pt idx="95">
                  <c:v>150</c:v>
                </c:pt>
                <c:pt idx="96">
                  <c:v>150</c:v>
                </c:pt>
                <c:pt idx="97">
                  <c:v>150</c:v>
                </c:pt>
                <c:pt idx="98">
                  <c:v>150</c:v>
                </c:pt>
                <c:pt idx="99">
                  <c:v>150</c:v>
                </c:pt>
                <c:pt idx="100">
                  <c:v>150</c:v>
                </c:pt>
                <c:pt idx="101">
                  <c:v>150</c:v>
                </c:pt>
                <c:pt idx="102">
                  <c:v>150</c:v>
                </c:pt>
                <c:pt idx="103">
                  <c:v>150</c:v>
                </c:pt>
                <c:pt idx="104">
                  <c:v>150</c:v>
                </c:pt>
                <c:pt idx="105">
                  <c:v>150</c:v>
                </c:pt>
                <c:pt idx="106">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pt idx="126">
                  <c:v>150</c:v>
                </c:pt>
                <c:pt idx="127">
                  <c:v>150</c:v>
                </c:pt>
                <c:pt idx="128">
                  <c:v>150</c:v>
                </c:pt>
                <c:pt idx="129">
                  <c:v>150</c:v>
                </c:pt>
                <c:pt idx="130">
                  <c:v>150</c:v>
                </c:pt>
                <c:pt idx="131">
                  <c:v>150</c:v>
                </c:pt>
                <c:pt idx="132">
                  <c:v>150</c:v>
                </c:pt>
                <c:pt idx="133">
                  <c:v>150</c:v>
                </c:pt>
                <c:pt idx="134">
                  <c:v>150</c:v>
                </c:pt>
                <c:pt idx="135">
                  <c:v>150</c:v>
                </c:pt>
                <c:pt idx="136">
                  <c:v>150</c:v>
                </c:pt>
                <c:pt idx="137">
                  <c:v>150</c:v>
                </c:pt>
                <c:pt idx="138">
                  <c:v>150</c:v>
                </c:pt>
                <c:pt idx="139">
                  <c:v>150</c:v>
                </c:pt>
                <c:pt idx="140">
                  <c:v>150</c:v>
                </c:pt>
                <c:pt idx="141">
                  <c:v>150</c:v>
                </c:pt>
                <c:pt idx="142">
                  <c:v>150</c:v>
                </c:pt>
                <c:pt idx="143">
                  <c:v>150</c:v>
                </c:pt>
                <c:pt idx="144">
                  <c:v>150</c:v>
                </c:pt>
                <c:pt idx="145">
                  <c:v>150</c:v>
                </c:pt>
                <c:pt idx="146">
                  <c:v>150</c:v>
                </c:pt>
                <c:pt idx="147">
                  <c:v>150</c:v>
                </c:pt>
                <c:pt idx="148">
                  <c:v>150</c:v>
                </c:pt>
                <c:pt idx="149">
                  <c:v>150</c:v>
                </c:pt>
                <c:pt idx="150">
                  <c:v>150</c:v>
                </c:pt>
                <c:pt idx="151">
                  <c:v>150</c:v>
                </c:pt>
                <c:pt idx="152">
                  <c:v>150</c:v>
                </c:pt>
                <c:pt idx="153">
                  <c:v>150</c:v>
                </c:pt>
                <c:pt idx="15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pt idx="174">
                  <c:v>150</c:v>
                </c:pt>
                <c:pt idx="175">
                  <c:v>150</c:v>
                </c:pt>
                <c:pt idx="176">
                  <c:v>150</c:v>
                </c:pt>
                <c:pt idx="177">
                  <c:v>150</c:v>
                </c:pt>
                <c:pt idx="178">
                  <c:v>150</c:v>
                </c:pt>
                <c:pt idx="179">
                  <c:v>150</c:v>
                </c:pt>
                <c:pt idx="180">
                  <c:v>150</c:v>
                </c:pt>
                <c:pt idx="181">
                  <c:v>150</c:v>
                </c:pt>
                <c:pt idx="182">
                  <c:v>150</c:v>
                </c:pt>
                <c:pt idx="183">
                  <c:v>150</c:v>
                </c:pt>
                <c:pt idx="184">
                  <c:v>150</c:v>
                </c:pt>
                <c:pt idx="185">
                  <c:v>150</c:v>
                </c:pt>
                <c:pt idx="186">
                  <c:v>150</c:v>
                </c:pt>
                <c:pt idx="187">
                  <c:v>150</c:v>
                </c:pt>
                <c:pt idx="188">
                  <c:v>150</c:v>
                </c:pt>
                <c:pt idx="189">
                  <c:v>150</c:v>
                </c:pt>
                <c:pt idx="190">
                  <c:v>150</c:v>
                </c:pt>
                <c:pt idx="191">
                  <c:v>150</c:v>
                </c:pt>
                <c:pt idx="192">
                  <c:v>150</c:v>
                </c:pt>
                <c:pt idx="193">
                  <c:v>150</c:v>
                </c:pt>
                <c:pt idx="194">
                  <c:v>150</c:v>
                </c:pt>
                <c:pt idx="195">
                  <c:v>150</c:v>
                </c:pt>
                <c:pt idx="196">
                  <c:v>150</c:v>
                </c:pt>
                <c:pt idx="197">
                  <c:v>150</c:v>
                </c:pt>
                <c:pt idx="198">
                  <c:v>150</c:v>
                </c:pt>
                <c:pt idx="199">
                  <c:v>150</c:v>
                </c:pt>
                <c:pt idx="200">
                  <c:v>150</c:v>
                </c:pt>
                <c:pt idx="201">
                  <c:v>150</c:v>
                </c:pt>
                <c:pt idx="202">
                  <c:v>150</c:v>
                </c:pt>
                <c:pt idx="203">
                  <c:v>150</c:v>
                </c:pt>
                <c:pt idx="204">
                  <c:v>150</c:v>
                </c:pt>
                <c:pt idx="205">
                  <c:v>150</c:v>
                </c:pt>
                <c:pt idx="206">
                  <c:v>150</c:v>
                </c:pt>
                <c:pt idx="207">
                  <c:v>150</c:v>
                </c:pt>
                <c:pt idx="208">
                  <c:v>150</c:v>
                </c:pt>
                <c:pt idx="209">
                  <c:v>150</c:v>
                </c:pt>
                <c:pt idx="210">
                  <c:v>150</c:v>
                </c:pt>
                <c:pt idx="211">
                  <c:v>150</c:v>
                </c:pt>
                <c:pt idx="212">
                  <c:v>150</c:v>
                </c:pt>
                <c:pt idx="213">
                  <c:v>150</c:v>
                </c:pt>
                <c:pt idx="214">
                  <c:v>150</c:v>
                </c:pt>
                <c:pt idx="215">
                  <c:v>150</c:v>
                </c:pt>
                <c:pt idx="216">
                  <c:v>150</c:v>
                </c:pt>
                <c:pt idx="217">
                  <c:v>150</c:v>
                </c:pt>
                <c:pt idx="218">
                  <c:v>150</c:v>
                </c:pt>
                <c:pt idx="219">
                  <c:v>150</c:v>
                </c:pt>
                <c:pt idx="220">
                  <c:v>150</c:v>
                </c:pt>
                <c:pt idx="221">
                  <c:v>150</c:v>
                </c:pt>
                <c:pt idx="222">
                  <c:v>150</c:v>
                </c:pt>
                <c:pt idx="223">
                  <c:v>150</c:v>
                </c:pt>
                <c:pt idx="224">
                  <c:v>150</c:v>
                </c:pt>
                <c:pt idx="225">
                  <c:v>150</c:v>
                </c:pt>
                <c:pt idx="226">
                  <c:v>150</c:v>
                </c:pt>
                <c:pt idx="227">
                  <c:v>150</c:v>
                </c:pt>
                <c:pt idx="228">
                  <c:v>150</c:v>
                </c:pt>
                <c:pt idx="229">
                  <c:v>150</c:v>
                </c:pt>
                <c:pt idx="230">
                  <c:v>150</c:v>
                </c:pt>
                <c:pt idx="231">
                  <c:v>150</c:v>
                </c:pt>
                <c:pt idx="232">
                  <c:v>150</c:v>
                </c:pt>
                <c:pt idx="233">
                  <c:v>150</c:v>
                </c:pt>
                <c:pt idx="234">
                  <c:v>150</c:v>
                </c:pt>
                <c:pt idx="235">
                  <c:v>150</c:v>
                </c:pt>
                <c:pt idx="236">
                  <c:v>150</c:v>
                </c:pt>
                <c:pt idx="237">
                  <c:v>150</c:v>
                </c:pt>
                <c:pt idx="238">
                  <c:v>150</c:v>
                </c:pt>
                <c:pt idx="239">
                  <c:v>150</c:v>
                </c:pt>
                <c:pt idx="240">
                  <c:v>150</c:v>
                </c:pt>
                <c:pt idx="241">
                  <c:v>150</c:v>
                </c:pt>
                <c:pt idx="242">
                  <c:v>150</c:v>
                </c:pt>
                <c:pt idx="243">
                  <c:v>150</c:v>
                </c:pt>
                <c:pt idx="244">
                  <c:v>150</c:v>
                </c:pt>
                <c:pt idx="245">
                  <c:v>150</c:v>
                </c:pt>
                <c:pt idx="246">
                  <c:v>150</c:v>
                </c:pt>
                <c:pt idx="247">
                  <c:v>150</c:v>
                </c:pt>
                <c:pt idx="248">
                  <c:v>150</c:v>
                </c:pt>
                <c:pt idx="249">
                  <c:v>150</c:v>
                </c:pt>
                <c:pt idx="250">
                  <c:v>150</c:v>
                </c:pt>
                <c:pt idx="251">
                  <c:v>150</c:v>
                </c:pt>
                <c:pt idx="252">
                  <c:v>150</c:v>
                </c:pt>
                <c:pt idx="253">
                  <c:v>150</c:v>
                </c:pt>
                <c:pt idx="254">
                  <c:v>150</c:v>
                </c:pt>
                <c:pt idx="255">
                  <c:v>150</c:v>
                </c:pt>
                <c:pt idx="256">
                  <c:v>150</c:v>
                </c:pt>
                <c:pt idx="257">
                  <c:v>150</c:v>
                </c:pt>
                <c:pt idx="258">
                  <c:v>150</c:v>
                </c:pt>
                <c:pt idx="259">
                  <c:v>150</c:v>
                </c:pt>
                <c:pt idx="260">
                  <c:v>150</c:v>
                </c:pt>
                <c:pt idx="261">
                  <c:v>150</c:v>
                </c:pt>
                <c:pt idx="262">
                  <c:v>150</c:v>
                </c:pt>
                <c:pt idx="263">
                  <c:v>150</c:v>
                </c:pt>
                <c:pt idx="264">
                  <c:v>150</c:v>
                </c:pt>
                <c:pt idx="265">
                  <c:v>150</c:v>
                </c:pt>
                <c:pt idx="266">
                  <c:v>150</c:v>
                </c:pt>
                <c:pt idx="267">
                  <c:v>150</c:v>
                </c:pt>
                <c:pt idx="268">
                  <c:v>150</c:v>
                </c:pt>
                <c:pt idx="269">
                  <c:v>150</c:v>
                </c:pt>
                <c:pt idx="270">
                  <c:v>150</c:v>
                </c:pt>
                <c:pt idx="271">
                  <c:v>150</c:v>
                </c:pt>
                <c:pt idx="272">
                  <c:v>150</c:v>
                </c:pt>
                <c:pt idx="273">
                  <c:v>150</c:v>
                </c:pt>
                <c:pt idx="274">
                  <c:v>150</c:v>
                </c:pt>
                <c:pt idx="275">
                  <c:v>150</c:v>
                </c:pt>
                <c:pt idx="276">
                  <c:v>150</c:v>
                </c:pt>
                <c:pt idx="277">
                  <c:v>150</c:v>
                </c:pt>
                <c:pt idx="278">
                  <c:v>150</c:v>
                </c:pt>
                <c:pt idx="279">
                  <c:v>150</c:v>
                </c:pt>
                <c:pt idx="280">
                  <c:v>150</c:v>
                </c:pt>
                <c:pt idx="281">
                  <c:v>150</c:v>
                </c:pt>
                <c:pt idx="282">
                  <c:v>150</c:v>
                </c:pt>
                <c:pt idx="283">
                  <c:v>150</c:v>
                </c:pt>
                <c:pt idx="284">
                  <c:v>150</c:v>
                </c:pt>
                <c:pt idx="285">
                  <c:v>150</c:v>
                </c:pt>
                <c:pt idx="286">
                  <c:v>150</c:v>
                </c:pt>
                <c:pt idx="287">
                  <c:v>150</c:v>
                </c:pt>
                <c:pt idx="288">
                  <c:v>150</c:v>
                </c:pt>
                <c:pt idx="289">
                  <c:v>150</c:v>
                </c:pt>
                <c:pt idx="290">
                  <c:v>150</c:v>
                </c:pt>
                <c:pt idx="291">
                  <c:v>150</c:v>
                </c:pt>
                <c:pt idx="292">
                  <c:v>150</c:v>
                </c:pt>
                <c:pt idx="293">
                  <c:v>150</c:v>
                </c:pt>
                <c:pt idx="294">
                  <c:v>150</c:v>
                </c:pt>
                <c:pt idx="295">
                  <c:v>150</c:v>
                </c:pt>
                <c:pt idx="296">
                  <c:v>150</c:v>
                </c:pt>
                <c:pt idx="297">
                  <c:v>150</c:v>
                </c:pt>
                <c:pt idx="298">
                  <c:v>150</c:v>
                </c:pt>
                <c:pt idx="299">
                  <c:v>150</c:v>
                </c:pt>
                <c:pt idx="300">
                  <c:v>150</c:v>
                </c:pt>
                <c:pt idx="301">
                  <c:v>150</c:v>
                </c:pt>
                <c:pt idx="302">
                  <c:v>150</c:v>
                </c:pt>
                <c:pt idx="303">
                  <c:v>150</c:v>
                </c:pt>
                <c:pt idx="304">
                  <c:v>150</c:v>
                </c:pt>
                <c:pt idx="305">
                  <c:v>150</c:v>
                </c:pt>
                <c:pt idx="306">
                  <c:v>150</c:v>
                </c:pt>
                <c:pt idx="307">
                  <c:v>150</c:v>
                </c:pt>
                <c:pt idx="308">
                  <c:v>150</c:v>
                </c:pt>
                <c:pt idx="309">
                  <c:v>150</c:v>
                </c:pt>
                <c:pt idx="310">
                  <c:v>150</c:v>
                </c:pt>
                <c:pt idx="311">
                  <c:v>150</c:v>
                </c:pt>
                <c:pt idx="312">
                  <c:v>150</c:v>
                </c:pt>
                <c:pt idx="313">
                  <c:v>150</c:v>
                </c:pt>
                <c:pt idx="314">
                  <c:v>150</c:v>
                </c:pt>
                <c:pt idx="315">
                  <c:v>150</c:v>
                </c:pt>
                <c:pt idx="316">
                  <c:v>150</c:v>
                </c:pt>
                <c:pt idx="317">
                  <c:v>150</c:v>
                </c:pt>
                <c:pt idx="318">
                  <c:v>150</c:v>
                </c:pt>
                <c:pt idx="319">
                  <c:v>150</c:v>
                </c:pt>
                <c:pt idx="320">
                  <c:v>150</c:v>
                </c:pt>
                <c:pt idx="321">
                  <c:v>150</c:v>
                </c:pt>
                <c:pt idx="322">
                  <c:v>150</c:v>
                </c:pt>
                <c:pt idx="323">
                  <c:v>150</c:v>
                </c:pt>
                <c:pt idx="324">
                  <c:v>150</c:v>
                </c:pt>
                <c:pt idx="325">
                  <c:v>150</c:v>
                </c:pt>
                <c:pt idx="326">
                  <c:v>150</c:v>
                </c:pt>
                <c:pt idx="327">
                  <c:v>150</c:v>
                </c:pt>
                <c:pt idx="328">
                  <c:v>150</c:v>
                </c:pt>
                <c:pt idx="329">
                  <c:v>150</c:v>
                </c:pt>
                <c:pt idx="330">
                  <c:v>150</c:v>
                </c:pt>
                <c:pt idx="331">
                  <c:v>150</c:v>
                </c:pt>
                <c:pt idx="332">
                  <c:v>150</c:v>
                </c:pt>
                <c:pt idx="333">
                  <c:v>150</c:v>
                </c:pt>
                <c:pt idx="334">
                  <c:v>150</c:v>
                </c:pt>
                <c:pt idx="335">
                  <c:v>150</c:v>
                </c:pt>
                <c:pt idx="336">
                  <c:v>150</c:v>
                </c:pt>
                <c:pt idx="337">
                  <c:v>150</c:v>
                </c:pt>
                <c:pt idx="338">
                  <c:v>150</c:v>
                </c:pt>
                <c:pt idx="339">
                  <c:v>150</c:v>
                </c:pt>
                <c:pt idx="340">
                  <c:v>150</c:v>
                </c:pt>
                <c:pt idx="341">
                  <c:v>150</c:v>
                </c:pt>
                <c:pt idx="342">
                  <c:v>150</c:v>
                </c:pt>
                <c:pt idx="343">
                  <c:v>150</c:v>
                </c:pt>
                <c:pt idx="344">
                  <c:v>150</c:v>
                </c:pt>
                <c:pt idx="345">
                  <c:v>150</c:v>
                </c:pt>
                <c:pt idx="346">
                  <c:v>150</c:v>
                </c:pt>
                <c:pt idx="347">
                  <c:v>150</c:v>
                </c:pt>
                <c:pt idx="348">
                  <c:v>150</c:v>
                </c:pt>
                <c:pt idx="349">
                  <c:v>150</c:v>
                </c:pt>
                <c:pt idx="350">
                  <c:v>150</c:v>
                </c:pt>
                <c:pt idx="351">
                  <c:v>150</c:v>
                </c:pt>
                <c:pt idx="352">
                  <c:v>150</c:v>
                </c:pt>
                <c:pt idx="353">
                  <c:v>150</c:v>
                </c:pt>
                <c:pt idx="354">
                  <c:v>150</c:v>
                </c:pt>
                <c:pt idx="355">
                  <c:v>150</c:v>
                </c:pt>
                <c:pt idx="356">
                  <c:v>150</c:v>
                </c:pt>
                <c:pt idx="357">
                  <c:v>150</c:v>
                </c:pt>
                <c:pt idx="358">
                  <c:v>150</c:v>
                </c:pt>
                <c:pt idx="359">
                  <c:v>150</c:v>
                </c:pt>
                <c:pt idx="360">
                  <c:v>150</c:v>
                </c:pt>
                <c:pt idx="361">
                  <c:v>150</c:v>
                </c:pt>
                <c:pt idx="362">
                  <c:v>150</c:v>
                </c:pt>
                <c:pt idx="363">
                  <c:v>150</c:v>
                </c:pt>
                <c:pt idx="364">
                  <c:v>150</c:v>
                </c:pt>
                <c:pt idx="365">
                  <c:v>150</c:v>
                </c:pt>
                <c:pt idx="366">
                  <c:v>150</c:v>
                </c:pt>
                <c:pt idx="367">
                  <c:v>150</c:v>
                </c:pt>
                <c:pt idx="368">
                  <c:v>150</c:v>
                </c:pt>
                <c:pt idx="369">
                  <c:v>150</c:v>
                </c:pt>
                <c:pt idx="370">
                  <c:v>150</c:v>
                </c:pt>
                <c:pt idx="371">
                  <c:v>150</c:v>
                </c:pt>
                <c:pt idx="372">
                  <c:v>150</c:v>
                </c:pt>
                <c:pt idx="373">
                  <c:v>150</c:v>
                </c:pt>
                <c:pt idx="374">
                  <c:v>150</c:v>
                </c:pt>
                <c:pt idx="375">
                  <c:v>150</c:v>
                </c:pt>
                <c:pt idx="376">
                  <c:v>150</c:v>
                </c:pt>
                <c:pt idx="377">
                  <c:v>150</c:v>
                </c:pt>
                <c:pt idx="378">
                  <c:v>150</c:v>
                </c:pt>
                <c:pt idx="379">
                  <c:v>150</c:v>
                </c:pt>
                <c:pt idx="380">
                  <c:v>150</c:v>
                </c:pt>
                <c:pt idx="381">
                  <c:v>150</c:v>
                </c:pt>
                <c:pt idx="382">
                  <c:v>150</c:v>
                </c:pt>
                <c:pt idx="383">
                  <c:v>150</c:v>
                </c:pt>
                <c:pt idx="384">
                  <c:v>150</c:v>
                </c:pt>
                <c:pt idx="385">
                  <c:v>150</c:v>
                </c:pt>
                <c:pt idx="386">
                  <c:v>150</c:v>
                </c:pt>
                <c:pt idx="387">
                  <c:v>150</c:v>
                </c:pt>
                <c:pt idx="388">
                  <c:v>150</c:v>
                </c:pt>
                <c:pt idx="389">
                  <c:v>150</c:v>
                </c:pt>
                <c:pt idx="390">
                  <c:v>150</c:v>
                </c:pt>
                <c:pt idx="391">
                  <c:v>150</c:v>
                </c:pt>
                <c:pt idx="392">
                  <c:v>150</c:v>
                </c:pt>
                <c:pt idx="393">
                  <c:v>150</c:v>
                </c:pt>
                <c:pt idx="394">
                  <c:v>150</c:v>
                </c:pt>
                <c:pt idx="395">
                  <c:v>150</c:v>
                </c:pt>
                <c:pt idx="396">
                  <c:v>150</c:v>
                </c:pt>
                <c:pt idx="397">
                  <c:v>150</c:v>
                </c:pt>
                <c:pt idx="398">
                  <c:v>150</c:v>
                </c:pt>
                <c:pt idx="399">
                  <c:v>150</c:v>
                </c:pt>
                <c:pt idx="400">
                  <c:v>150</c:v>
                </c:pt>
                <c:pt idx="401">
                  <c:v>150</c:v>
                </c:pt>
                <c:pt idx="402">
                  <c:v>150</c:v>
                </c:pt>
                <c:pt idx="403">
                  <c:v>150</c:v>
                </c:pt>
                <c:pt idx="404">
                  <c:v>150</c:v>
                </c:pt>
                <c:pt idx="405">
                  <c:v>150</c:v>
                </c:pt>
                <c:pt idx="406">
                  <c:v>150</c:v>
                </c:pt>
                <c:pt idx="407">
                  <c:v>150</c:v>
                </c:pt>
                <c:pt idx="408">
                  <c:v>150</c:v>
                </c:pt>
                <c:pt idx="409">
                  <c:v>150</c:v>
                </c:pt>
                <c:pt idx="410">
                  <c:v>150</c:v>
                </c:pt>
                <c:pt idx="411">
                  <c:v>150</c:v>
                </c:pt>
                <c:pt idx="412">
                  <c:v>150</c:v>
                </c:pt>
                <c:pt idx="413">
                  <c:v>150</c:v>
                </c:pt>
                <c:pt idx="414">
                  <c:v>150</c:v>
                </c:pt>
                <c:pt idx="415">
                  <c:v>150</c:v>
                </c:pt>
                <c:pt idx="416">
                  <c:v>150</c:v>
                </c:pt>
                <c:pt idx="417">
                  <c:v>150</c:v>
                </c:pt>
                <c:pt idx="418">
                  <c:v>150</c:v>
                </c:pt>
                <c:pt idx="419">
                  <c:v>150</c:v>
                </c:pt>
                <c:pt idx="420">
                  <c:v>150</c:v>
                </c:pt>
                <c:pt idx="421">
                  <c:v>150</c:v>
                </c:pt>
                <c:pt idx="422">
                  <c:v>150</c:v>
                </c:pt>
                <c:pt idx="423">
                  <c:v>150</c:v>
                </c:pt>
                <c:pt idx="424">
                  <c:v>150</c:v>
                </c:pt>
                <c:pt idx="425">
                  <c:v>150</c:v>
                </c:pt>
                <c:pt idx="426">
                  <c:v>150</c:v>
                </c:pt>
                <c:pt idx="427">
                  <c:v>150</c:v>
                </c:pt>
                <c:pt idx="428">
                  <c:v>150</c:v>
                </c:pt>
                <c:pt idx="429">
                  <c:v>150</c:v>
                </c:pt>
                <c:pt idx="430">
                  <c:v>150</c:v>
                </c:pt>
                <c:pt idx="431">
                  <c:v>150</c:v>
                </c:pt>
                <c:pt idx="432">
                  <c:v>150</c:v>
                </c:pt>
                <c:pt idx="433">
                  <c:v>150</c:v>
                </c:pt>
                <c:pt idx="434">
                  <c:v>150</c:v>
                </c:pt>
                <c:pt idx="435">
                  <c:v>150</c:v>
                </c:pt>
                <c:pt idx="436">
                  <c:v>150</c:v>
                </c:pt>
                <c:pt idx="437">
                  <c:v>150</c:v>
                </c:pt>
                <c:pt idx="438">
                  <c:v>150</c:v>
                </c:pt>
                <c:pt idx="439">
                  <c:v>150</c:v>
                </c:pt>
                <c:pt idx="440">
                  <c:v>150</c:v>
                </c:pt>
                <c:pt idx="441">
                  <c:v>150</c:v>
                </c:pt>
                <c:pt idx="442">
                  <c:v>150</c:v>
                </c:pt>
                <c:pt idx="443">
                  <c:v>150</c:v>
                </c:pt>
                <c:pt idx="444">
                  <c:v>150</c:v>
                </c:pt>
                <c:pt idx="445">
                  <c:v>150</c:v>
                </c:pt>
                <c:pt idx="446">
                  <c:v>150</c:v>
                </c:pt>
                <c:pt idx="447">
                  <c:v>150</c:v>
                </c:pt>
                <c:pt idx="448">
                  <c:v>150</c:v>
                </c:pt>
                <c:pt idx="449">
                  <c:v>150</c:v>
                </c:pt>
                <c:pt idx="450">
                  <c:v>150</c:v>
                </c:pt>
                <c:pt idx="451">
                  <c:v>150</c:v>
                </c:pt>
                <c:pt idx="452">
                  <c:v>150</c:v>
                </c:pt>
                <c:pt idx="453">
                  <c:v>150</c:v>
                </c:pt>
                <c:pt idx="454">
                  <c:v>150</c:v>
                </c:pt>
                <c:pt idx="455">
                  <c:v>150</c:v>
                </c:pt>
                <c:pt idx="456">
                  <c:v>150</c:v>
                </c:pt>
                <c:pt idx="457">
                  <c:v>150</c:v>
                </c:pt>
                <c:pt idx="458">
                  <c:v>150</c:v>
                </c:pt>
                <c:pt idx="459">
                  <c:v>150</c:v>
                </c:pt>
                <c:pt idx="460">
                  <c:v>150</c:v>
                </c:pt>
                <c:pt idx="461">
                  <c:v>150</c:v>
                </c:pt>
                <c:pt idx="462">
                  <c:v>150</c:v>
                </c:pt>
                <c:pt idx="463">
                  <c:v>150</c:v>
                </c:pt>
                <c:pt idx="464">
                  <c:v>150</c:v>
                </c:pt>
                <c:pt idx="465">
                  <c:v>150</c:v>
                </c:pt>
                <c:pt idx="466">
                  <c:v>150</c:v>
                </c:pt>
                <c:pt idx="467">
                  <c:v>150</c:v>
                </c:pt>
                <c:pt idx="468">
                  <c:v>150</c:v>
                </c:pt>
                <c:pt idx="469">
                  <c:v>150</c:v>
                </c:pt>
                <c:pt idx="470">
                  <c:v>150</c:v>
                </c:pt>
                <c:pt idx="471">
                  <c:v>150</c:v>
                </c:pt>
                <c:pt idx="472">
                  <c:v>150</c:v>
                </c:pt>
                <c:pt idx="473">
                  <c:v>150</c:v>
                </c:pt>
                <c:pt idx="474">
                  <c:v>150</c:v>
                </c:pt>
                <c:pt idx="475">
                  <c:v>150</c:v>
                </c:pt>
                <c:pt idx="476">
                  <c:v>150</c:v>
                </c:pt>
                <c:pt idx="477">
                  <c:v>150</c:v>
                </c:pt>
                <c:pt idx="478">
                  <c:v>150</c:v>
                </c:pt>
                <c:pt idx="479">
                  <c:v>150</c:v>
                </c:pt>
                <c:pt idx="480">
                  <c:v>150</c:v>
                </c:pt>
                <c:pt idx="481">
                  <c:v>150</c:v>
                </c:pt>
                <c:pt idx="482">
                  <c:v>150</c:v>
                </c:pt>
                <c:pt idx="483">
                  <c:v>150</c:v>
                </c:pt>
                <c:pt idx="484">
                  <c:v>150</c:v>
                </c:pt>
                <c:pt idx="485">
                  <c:v>150</c:v>
                </c:pt>
                <c:pt idx="486">
                  <c:v>150</c:v>
                </c:pt>
                <c:pt idx="487">
                  <c:v>150</c:v>
                </c:pt>
                <c:pt idx="488">
                  <c:v>150</c:v>
                </c:pt>
                <c:pt idx="489">
                  <c:v>150</c:v>
                </c:pt>
                <c:pt idx="490">
                  <c:v>150</c:v>
                </c:pt>
                <c:pt idx="491">
                  <c:v>150</c:v>
                </c:pt>
                <c:pt idx="492">
                  <c:v>150</c:v>
                </c:pt>
                <c:pt idx="493">
                  <c:v>150</c:v>
                </c:pt>
                <c:pt idx="494">
                  <c:v>150</c:v>
                </c:pt>
                <c:pt idx="495">
                  <c:v>150</c:v>
                </c:pt>
                <c:pt idx="496">
                  <c:v>150</c:v>
                </c:pt>
                <c:pt idx="497">
                  <c:v>150</c:v>
                </c:pt>
                <c:pt idx="498">
                  <c:v>150</c:v>
                </c:pt>
                <c:pt idx="499">
                  <c:v>150</c:v>
                </c:pt>
                <c:pt idx="500">
                  <c:v>150</c:v>
                </c:pt>
                <c:pt idx="501">
                  <c:v>150</c:v>
                </c:pt>
                <c:pt idx="502">
                  <c:v>150</c:v>
                </c:pt>
                <c:pt idx="503">
                  <c:v>150</c:v>
                </c:pt>
                <c:pt idx="504">
                  <c:v>150</c:v>
                </c:pt>
                <c:pt idx="505">
                  <c:v>150</c:v>
                </c:pt>
                <c:pt idx="506">
                  <c:v>150</c:v>
                </c:pt>
                <c:pt idx="507">
                  <c:v>150</c:v>
                </c:pt>
                <c:pt idx="508">
                  <c:v>150</c:v>
                </c:pt>
                <c:pt idx="509">
                  <c:v>150</c:v>
                </c:pt>
                <c:pt idx="510">
                  <c:v>150</c:v>
                </c:pt>
                <c:pt idx="511">
                  <c:v>150</c:v>
                </c:pt>
                <c:pt idx="512">
                  <c:v>150</c:v>
                </c:pt>
                <c:pt idx="513">
                  <c:v>150</c:v>
                </c:pt>
                <c:pt idx="514">
                  <c:v>150</c:v>
                </c:pt>
                <c:pt idx="515">
                  <c:v>150</c:v>
                </c:pt>
                <c:pt idx="516">
                  <c:v>150</c:v>
                </c:pt>
                <c:pt idx="517">
                  <c:v>150</c:v>
                </c:pt>
                <c:pt idx="518">
                  <c:v>150</c:v>
                </c:pt>
                <c:pt idx="519">
                  <c:v>150</c:v>
                </c:pt>
                <c:pt idx="520">
                  <c:v>150</c:v>
                </c:pt>
                <c:pt idx="521">
                  <c:v>150</c:v>
                </c:pt>
                <c:pt idx="522">
                  <c:v>150</c:v>
                </c:pt>
                <c:pt idx="523">
                  <c:v>150</c:v>
                </c:pt>
                <c:pt idx="524">
                  <c:v>150</c:v>
                </c:pt>
                <c:pt idx="525">
                  <c:v>150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150</c:v>
                </c:pt>
                <c:pt idx="547">
                  <c:v>150</c:v>
                </c:pt>
                <c:pt idx="548">
                  <c:v>150</c:v>
                </c:pt>
                <c:pt idx="549">
                  <c:v>150</c:v>
                </c:pt>
                <c:pt idx="550">
                  <c:v>150</c:v>
                </c:pt>
                <c:pt idx="551">
                  <c:v>150</c:v>
                </c:pt>
                <c:pt idx="552">
                  <c:v>150</c:v>
                </c:pt>
                <c:pt idx="553">
                  <c:v>150</c:v>
                </c:pt>
                <c:pt idx="554">
                  <c:v>150</c:v>
                </c:pt>
                <c:pt idx="555">
                  <c:v>150</c:v>
                </c:pt>
                <c:pt idx="556">
                  <c:v>150</c:v>
                </c:pt>
                <c:pt idx="557">
                  <c:v>150</c:v>
                </c:pt>
                <c:pt idx="558">
                  <c:v>150</c:v>
                </c:pt>
                <c:pt idx="559">
                  <c:v>150</c:v>
                </c:pt>
                <c:pt idx="560">
                  <c:v>150</c:v>
                </c:pt>
                <c:pt idx="561">
                  <c:v>150</c:v>
                </c:pt>
                <c:pt idx="562">
                  <c:v>150</c:v>
                </c:pt>
                <c:pt idx="563">
                  <c:v>150</c:v>
                </c:pt>
                <c:pt idx="564">
                  <c:v>150</c:v>
                </c:pt>
                <c:pt idx="565">
                  <c:v>150</c:v>
                </c:pt>
                <c:pt idx="566">
                  <c:v>150</c:v>
                </c:pt>
                <c:pt idx="567">
                  <c:v>150</c:v>
                </c:pt>
                <c:pt idx="568">
                  <c:v>150</c:v>
                </c:pt>
                <c:pt idx="569">
                  <c:v>150</c:v>
                </c:pt>
                <c:pt idx="570">
                  <c:v>150</c:v>
                </c:pt>
                <c:pt idx="571">
                  <c:v>150</c:v>
                </c:pt>
                <c:pt idx="572">
                  <c:v>150</c:v>
                </c:pt>
                <c:pt idx="573">
                  <c:v>150</c:v>
                </c:pt>
                <c:pt idx="574">
                  <c:v>150</c:v>
                </c:pt>
                <c:pt idx="575">
                  <c:v>150</c:v>
                </c:pt>
                <c:pt idx="576">
                  <c:v>150</c:v>
                </c:pt>
                <c:pt idx="577">
                  <c:v>150</c:v>
                </c:pt>
                <c:pt idx="578">
                  <c:v>150</c:v>
                </c:pt>
                <c:pt idx="579">
                  <c:v>150</c:v>
                </c:pt>
                <c:pt idx="580">
                  <c:v>150</c:v>
                </c:pt>
                <c:pt idx="581">
                  <c:v>150</c:v>
                </c:pt>
                <c:pt idx="582">
                  <c:v>150</c:v>
                </c:pt>
                <c:pt idx="583">
                  <c:v>150</c:v>
                </c:pt>
                <c:pt idx="584">
                  <c:v>150</c:v>
                </c:pt>
                <c:pt idx="585">
                  <c:v>150</c:v>
                </c:pt>
                <c:pt idx="586">
                  <c:v>150</c:v>
                </c:pt>
                <c:pt idx="587">
                  <c:v>150</c:v>
                </c:pt>
                <c:pt idx="588">
                  <c:v>150</c:v>
                </c:pt>
                <c:pt idx="589">
                  <c:v>150</c:v>
                </c:pt>
                <c:pt idx="590">
                  <c:v>150</c:v>
                </c:pt>
                <c:pt idx="591">
                  <c:v>150</c:v>
                </c:pt>
                <c:pt idx="592">
                  <c:v>150</c:v>
                </c:pt>
                <c:pt idx="593">
                  <c:v>150</c:v>
                </c:pt>
                <c:pt idx="594">
                  <c:v>150</c:v>
                </c:pt>
                <c:pt idx="595">
                  <c:v>150</c:v>
                </c:pt>
                <c:pt idx="596">
                  <c:v>150</c:v>
                </c:pt>
                <c:pt idx="597">
                  <c:v>150</c:v>
                </c:pt>
                <c:pt idx="598">
                  <c:v>150</c:v>
                </c:pt>
                <c:pt idx="599">
                  <c:v>150</c:v>
                </c:pt>
                <c:pt idx="600">
                  <c:v>150</c:v>
                </c:pt>
                <c:pt idx="601">
                  <c:v>150</c:v>
                </c:pt>
                <c:pt idx="602">
                  <c:v>150</c:v>
                </c:pt>
                <c:pt idx="603">
                  <c:v>150</c:v>
                </c:pt>
                <c:pt idx="604">
                  <c:v>150</c:v>
                </c:pt>
                <c:pt idx="605">
                  <c:v>150</c:v>
                </c:pt>
                <c:pt idx="606">
                  <c:v>150</c:v>
                </c:pt>
                <c:pt idx="607">
                  <c:v>150</c:v>
                </c:pt>
                <c:pt idx="608">
                  <c:v>150</c:v>
                </c:pt>
                <c:pt idx="609">
                  <c:v>150</c:v>
                </c:pt>
                <c:pt idx="610">
                  <c:v>150</c:v>
                </c:pt>
                <c:pt idx="611">
                  <c:v>150</c:v>
                </c:pt>
                <c:pt idx="612">
                  <c:v>150</c:v>
                </c:pt>
                <c:pt idx="613">
                  <c:v>150</c:v>
                </c:pt>
                <c:pt idx="614">
                  <c:v>150</c:v>
                </c:pt>
                <c:pt idx="615">
                  <c:v>150</c:v>
                </c:pt>
                <c:pt idx="616">
                  <c:v>150</c:v>
                </c:pt>
                <c:pt idx="617">
                  <c:v>150</c:v>
                </c:pt>
                <c:pt idx="618">
                  <c:v>150</c:v>
                </c:pt>
                <c:pt idx="619">
                  <c:v>150</c:v>
                </c:pt>
                <c:pt idx="620">
                  <c:v>150</c:v>
                </c:pt>
                <c:pt idx="621">
                  <c:v>150</c:v>
                </c:pt>
                <c:pt idx="622">
                  <c:v>150</c:v>
                </c:pt>
                <c:pt idx="623">
                  <c:v>150</c:v>
                </c:pt>
                <c:pt idx="624">
                  <c:v>150</c:v>
                </c:pt>
                <c:pt idx="625">
                  <c:v>150</c:v>
                </c:pt>
                <c:pt idx="626">
                  <c:v>150</c:v>
                </c:pt>
                <c:pt idx="627">
                  <c:v>150</c:v>
                </c:pt>
                <c:pt idx="628">
                  <c:v>150</c:v>
                </c:pt>
                <c:pt idx="629">
                  <c:v>150</c:v>
                </c:pt>
                <c:pt idx="630">
                  <c:v>150</c:v>
                </c:pt>
                <c:pt idx="631">
                  <c:v>150</c:v>
                </c:pt>
                <c:pt idx="632">
                  <c:v>150</c:v>
                </c:pt>
                <c:pt idx="633">
                  <c:v>150</c:v>
                </c:pt>
                <c:pt idx="634">
                  <c:v>150</c:v>
                </c:pt>
                <c:pt idx="635">
                  <c:v>150</c:v>
                </c:pt>
                <c:pt idx="636">
                  <c:v>150</c:v>
                </c:pt>
                <c:pt idx="637">
                  <c:v>150</c:v>
                </c:pt>
                <c:pt idx="638">
                  <c:v>150</c:v>
                </c:pt>
                <c:pt idx="639">
                  <c:v>150</c:v>
                </c:pt>
                <c:pt idx="640">
                  <c:v>150</c:v>
                </c:pt>
                <c:pt idx="641">
                  <c:v>150</c:v>
                </c:pt>
                <c:pt idx="642">
                  <c:v>150</c:v>
                </c:pt>
                <c:pt idx="643">
                  <c:v>150</c:v>
                </c:pt>
                <c:pt idx="644">
                  <c:v>150</c:v>
                </c:pt>
                <c:pt idx="645">
                  <c:v>150</c:v>
                </c:pt>
                <c:pt idx="646">
                  <c:v>150</c:v>
                </c:pt>
                <c:pt idx="647">
                  <c:v>150</c:v>
                </c:pt>
                <c:pt idx="648">
                  <c:v>150</c:v>
                </c:pt>
                <c:pt idx="649">
                  <c:v>150</c:v>
                </c:pt>
                <c:pt idx="650">
                  <c:v>150</c:v>
                </c:pt>
                <c:pt idx="651">
                  <c:v>150</c:v>
                </c:pt>
                <c:pt idx="652">
                  <c:v>150</c:v>
                </c:pt>
                <c:pt idx="653">
                  <c:v>150</c:v>
                </c:pt>
                <c:pt idx="654">
                  <c:v>150</c:v>
                </c:pt>
                <c:pt idx="655">
                  <c:v>150</c:v>
                </c:pt>
                <c:pt idx="656">
                  <c:v>150</c:v>
                </c:pt>
                <c:pt idx="657">
                  <c:v>150</c:v>
                </c:pt>
                <c:pt idx="658">
                  <c:v>150</c:v>
                </c:pt>
                <c:pt idx="659">
                  <c:v>150</c:v>
                </c:pt>
                <c:pt idx="660">
                  <c:v>150</c:v>
                </c:pt>
                <c:pt idx="661">
                  <c:v>150</c:v>
                </c:pt>
                <c:pt idx="662">
                  <c:v>150</c:v>
                </c:pt>
                <c:pt idx="663">
                  <c:v>150</c:v>
                </c:pt>
                <c:pt idx="664">
                  <c:v>150</c:v>
                </c:pt>
                <c:pt idx="665">
                  <c:v>150</c:v>
                </c:pt>
                <c:pt idx="666">
                  <c:v>150</c:v>
                </c:pt>
                <c:pt idx="667">
                  <c:v>150</c:v>
                </c:pt>
                <c:pt idx="668">
                  <c:v>150</c:v>
                </c:pt>
                <c:pt idx="669">
                  <c:v>150</c:v>
                </c:pt>
                <c:pt idx="670">
                  <c:v>150</c:v>
                </c:pt>
                <c:pt idx="671">
                  <c:v>150</c:v>
                </c:pt>
                <c:pt idx="672">
                  <c:v>150</c:v>
                </c:pt>
                <c:pt idx="673">
                  <c:v>150</c:v>
                </c:pt>
                <c:pt idx="674">
                  <c:v>150</c:v>
                </c:pt>
                <c:pt idx="675">
                  <c:v>150</c:v>
                </c:pt>
                <c:pt idx="676">
                  <c:v>150</c:v>
                </c:pt>
                <c:pt idx="677">
                  <c:v>150</c:v>
                </c:pt>
                <c:pt idx="678">
                  <c:v>150</c:v>
                </c:pt>
                <c:pt idx="679">
                  <c:v>150</c:v>
                </c:pt>
                <c:pt idx="680">
                  <c:v>150</c:v>
                </c:pt>
                <c:pt idx="681">
                  <c:v>150</c:v>
                </c:pt>
                <c:pt idx="682">
                  <c:v>150</c:v>
                </c:pt>
                <c:pt idx="683">
                  <c:v>150</c:v>
                </c:pt>
                <c:pt idx="684">
                  <c:v>150</c:v>
                </c:pt>
                <c:pt idx="685">
                  <c:v>150</c:v>
                </c:pt>
                <c:pt idx="686">
                  <c:v>150</c:v>
                </c:pt>
                <c:pt idx="687">
                  <c:v>150</c:v>
                </c:pt>
                <c:pt idx="688">
                  <c:v>150</c:v>
                </c:pt>
                <c:pt idx="689">
                  <c:v>150</c:v>
                </c:pt>
                <c:pt idx="690">
                  <c:v>150</c:v>
                </c:pt>
                <c:pt idx="691">
                  <c:v>150</c:v>
                </c:pt>
                <c:pt idx="692">
                  <c:v>150</c:v>
                </c:pt>
                <c:pt idx="693">
                  <c:v>150</c:v>
                </c:pt>
                <c:pt idx="694">
                  <c:v>150</c:v>
                </c:pt>
                <c:pt idx="695">
                  <c:v>150</c:v>
                </c:pt>
                <c:pt idx="696">
                  <c:v>150</c:v>
                </c:pt>
                <c:pt idx="697">
                  <c:v>150</c:v>
                </c:pt>
                <c:pt idx="698">
                  <c:v>150</c:v>
                </c:pt>
                <c:pt idx="699">
                  <c:v>150</c:v>
                </c:pt>
                <c:pt idx="700">
                  <c:v>150</c:v>
                </c:pt>
                <c:pt idx="701">
                  <c:v>150</c:v>
                </c:pt>
                <c:pt idx="702">
                  <c:v>150</c:v>
                </c:pt>
                <c:pt idx="703">
                  <c:v>150</c:v>
                </c:pt>
                <c:pt idx="704">
                  <c:v>150</c:v>
                </c:pt>
                <c:pt idx="705">
                  <c:v>150</c:v>
                </c:pt>
                <c:pt idx="706">
                  <c:v>150</c:v>
                </c:pt>
                <c:pt idx="707">
                  <c:v>150</c:v>
                </c:pt>
                <c:pt idx="708">
                  <c:v>150</c:v>
                </c:pt>
                <c:pt idx="709">
                  <c:v>150</c:v>
                </c:pt>
                <c:pt idx="710">
                  <c:v>150</c:v>
                </c:pt>
                <c:pt idx="711">
                  <c:v>150</c:v>
                </c:pt>
                <c:pt idx="712">
                  <c:v>150</c:v>
                </c:pt>
                <c:pt idx="713">
                  <c:v>150</c:v>
                </c:pt>
                <c:pt idx="714">
                  <c:v>150</c:v>
                </c:pt>
                <c:pt idx="715">
                  <c:v>150</c:v>
                </c:pt>
                <c:pt idx="716">
                  <c:v>150</c:v>
                </c:pt>
                <c:pt idx="717">
                  <c:v>150</c:v>
                </c:pt>
                <c:pt idx="718">
                  <c:v>150</c:v>
                </c:pt>
                <c:pt idx="719">
                  <c:v>150</c:v>
                </c:pt>
                <c:pt idx="720">
                  <c:v>150</c:v>
                </c:pt>
                <c:pt idx="721">
                  <c:v>150</c:v>
                </c:pt>
                <c:pt idx="722">
                  <c:v>150</c:v>
                </c:pt>
                <c:pt idx="723">
                  <c:v>150</c:v>
                </c:pt>
                <c:pt idx="724">
                  <c:v>150</c:v>
                </c:pt>
                <c:pt idx="725">
                  <c:v>150</c:v>
                </c:pt>
                <c:pt idx="726">
                  <c:v>150</c:v>
                </c:pt>
                <c:pt idx="727">
                  <c:v>150</c:v>
                </c:pt>
                <c:pt idx="728">
                  <c:v>150</c:v>
                </c:pt>
                <c:pt idx="729">
                  <c:v>150</c:v>
                </c:pt>
                <c:pt idx="730">
                  <c:v>150</c:v>
                </c:pt>
                <c:pt idx="731">
                  <c:v>150</c:v>
                </c:pt>
                <c:pt idx="732">
                  <c:v>150</c:v>
                </c:pt>
                <c:pt idx="733">
                  <c:v>150</c:v>
                </c:pt>
                <c:pt idx="734">
                  <c:v>150</c:v>
                </c:pt>
                <c:pt idx="735">
                  <c:v>150</c:v>
                </c:pt>
                <c:pt idx="736">
                  <c:v>150</c:v>
                </c:pt>
                <c:pt idx="737">
                  <c:v>150</c:v>
                </c:pt>
                <c:pt idx="738">
                  <c:v>150</c:v>
                </c:pt>
                <c:pt idx="739">
                  <c:v>150</c:v>
                </c:pt>
                <c:pt idx="740">
                  <c:v>150</c:v>
                </c:pt>
                <c:pt idx="741">
                  <c:v>150</c:v>
                </c:pt>
                <c:pt idx="742">
                  <c:v>150</c:v>
                </c:pt>
                <c:pt idx="743">
                  <c:v>150</c:v>
                </c:pt>
                <c:pt idx="744">
                  <c:v>150</c:v>
                </c:pt>
                <c:pt idx="745">
                  <c:v>150</c:v>
                </c:pt>
                <c:pt idx="746">
                  <c:v>150</c:v>
                </c:pt>
                <c:pt idx="747">
                  <c:v>150</c:v>
                </c:pt>
                <c:pt idx="748">
                  <c:v>150</c:v>
                </c:pt>
                <c:pt idx="749">
                  <c:v>150</c:v>
                </c:pt>
                <c:pt idx="750">
                  <c:v>150</c:v>
                </c:pt>
                <c:pt idx="751">
                  <c:v>150</c:v>
                </c:pt>
                <c:pt idx="752">
                  <c:v>150</c:v>
                </c:pt>
                <c:pt idx="753">
                  <c:v>150</c:v>
                </c:pt>
                <c:pt idx="754">
                  <c:v>150</c:v>
                </c:pt>
                <c:pt idx="755">
                  <c:v>150</c:v>
                </c:pt>
                <c:pt idx="756">
                  <c:v>150</c:v>
                </c:pt>
                <c:pt idx="757">
                  <c:v>150</c:v>
                </c:pt>
                <c:pt idx="758">
                  <c:v>150</c:v>
                </c:pt>
                <c:pt idx="759">
                  <c:v>150</c:v>
                </c:pt>
                <c:pt idx="760">
                  <c:v>150</c:v>
                </c:pt>
                <c:pt idx="761">
                  <c:v>150</c:v>
                </c:pt>
                <c:pt idx="762">
                  <c:v>150</c:v>
                </c:pt>
                <c:pt idx="763">
                  <c:v>150</c:v>
                </c:pt>
                <c:pt idx="764">
                  <c:v>150</c:v>
                </c:pt>
                <c:pt idx="765">
                  <c:v>150</c:v>
                </c:pt>
                <c:pt idx="766">
                  <c:v>150</c:v>
                </c:pt>
                <c:pt idx="767">
                  <c:v>150</c:v>
                </c:pt>
                <c:pt idx="768">
                  <c:v>150</c:v>
                </c:pt>
                <c:pt idx="769">
                  <c:v>150</c:v>
                </c:pt>
                <c:pt idx="770">
                  <c:v>150</c:v>
                </c:pt>
                <c:pt idx="771">
                  <c:v>150</c:v>
                </c:pt>
                <c:pt idx="772">
                  <c:v>150</c:v>
                </c:pt>
                <c:pt idx="773">
                  <c:v>150</c:v>
                </c:pt>
                <c:pt idx="774">
                  <c:v>150</c:v>
                </c:pt>
                <c:pt idx="775">
                  <c:v>150</c:v>
                </c:pt>
                <c:pt idx="776">
                  <c:v>150</c:v>
                </c:pt>
                <c:pt idx="777">
                  <c:v>150</c:v>
                </c:pt>
                <c:pt idx="778">
                  <c:v>150</c:v>
                </c:pt>
                <c:pt idx="779">
                  <c:v>150</c:v>
                </c:pt>
                <c:pt idx="780">
                  <c:v>150</c:v>
                </c:pt>
                <c:pt idx="781">
                  <c:v>150</c:v>
                </c:pt>
                <c:pt idx="782">
                  <c:v>150</c:v>
                </c:pt>
                <c:pt idx="783">
                  <c:v>150</c:v>
                </c:pt>
                <c:pt idx="784">
                  <c:v>150</c:v>
                </c:pt>
                <c:pt idx="785">
                  <c:v>150</c:v>
                </c:pt>
                <c:pt idx="786">
                  <c:v>150</c:v>
                </c:pt>
                <c:pt idx="787">
                  <c:v>150</c:v>
                </c:pt>
                <c:pt idx="788">
                  <c:v>150</c:v>
                </c:pt>
                <c:pt idx="789">
                  <c:v>150</c:v>
                </c:pt>
                <c:pt idx="790">
                  <c:v>150</c:v>
                </c:pt>
                <c:pt idx="791">
                  <c:v>150</c:v>
                </c:pt>
                <c:pt idx="792">
                  <c:v>150</c:v>
                </c:pt>
                <c:pt idx="793">
                  <c:v>150</c:v>
                </c:pt>
                <c:pt idx="794">
                  <c:v>150</c:v>
                </c:pt>
                <c:pt idx="795">
                  <c:v>150</c:v>
                </c:pt>
                <c:pt idx="796">
                  <c:v>150</c:v>
                </c:pt>
                <c:pt idx="797">
                  <c:v>150</c:v>
                </c:pt>
                <c:pt idx="798">
                  <c:v>150</c:v>
                </c:pt>
                <c:pt idx="799">
                  <c:v>150</c:v>
                </c:pt>
                <c:pt idx="800">
                  <c:v>150</c:v>
                </c:pt>
                <c:pt idx="801">
                  <c:v>150</c:v>
                </c:pt>
                <c:pt idx="802">
                  <c:v>150</c:v>
                </c:pt>
                <c:pt idx="803">
                  <c:v>150</c:v>
                </c:pt>
                <c:pt idx="804">
                  <c:v>150</c:v>
                </c:pt>
                <c:pt idx="805">
                  <c:v>150</c:v>
                </c:pt>
                <c:pt idx="806">
                  <c:v>150</c:v>
                </c:pt>
                <c:pt idx="807">
                  <c:v>150</c:v>
                </c:pt>
                <c:pt idx="808">
                  <c:v>150</c:v>
                </c:pt>
                <c:pt idx="809">
                  <c:v>150</c:v>
                </c:pt>
                <c:pt idx="810">
                  <c:v>150</c:v>
                </c:pt>
                <c:pt idx="811">
                  <c:v>150</c:v>
                </c:pt>
                <c:pt idx="812">
                  <c:v>150</c:v>
                </c:pt>
                <c:pt idx="813">
                  <c:v>150</c:v>
                </c:pt>
                <c:pt idx="814">
                  <c:v>150</c:v>
                </c:pt>
                <c:pt idx="815">
                  <c:v>150</c:v>
                </c:pt>
                <c:pt idx="816">
                  <c:v>150</c:v>
                </c:pt>
                <c:pt idx="817">
                  <c:v>150</c:v>
                </c:pt>
                <c:pt idx="818">
                  <c:v>150</c:v>
                </c:pt>
                <c:pt idx="819">
                  <c:v>150</c:v>
                </c:pt>
                <c:pt idx="820">
                  <c:v>150</c:v>
                </c:pt>
                <c:pt idx="821">
                  <c:v>150</c:v>
                </c:pt>
                <c:pt idx="822">
                  <c:v>150</c:v>
                </c:pt>
                <c:pt idx="823">
                  <c:v>150</c:v>
                </c:pt>
                <c:pt idx="824">
                  <c:v>150</c:v>
                </c:pt>
                <c:pt idx="825">
                  <c:v>150</c:v>
                </c:pt>
                <c:pt idx="826">
                  <c:v>150</c:v>
                </c:pt>
                <c:pt idx="827">
                  <c:v>150</c:v>
                </c:pt>
                <c:pt idx="828">
                  <c:v>150</c:v>
                </c:pt>
                <c:pt idx="829">
                  <c:v>150</c:v>
                </c:pt>
                <c:pt idx="830">
                  <c:v>150</c:v>
                </c:pt>
                <c:pt idx="831">
                  <c:v>150</c:v>
                </c:pt>
                <c:pt idx="832">
                  <c:v>150</c:v>
                </c:pt>
                <c:pt idx="833">
                  <c:v>150</c:v>
                </c:pt>
                <c:pt idx="834">
                  <c:v>150</c:v>
                </c:pt>
                <c:pt idx="835">
                  <c:v>150</c:v>
                </c:pt>
                <c:pt idx="836">
                  <c:v>150</c:v>
                </c:pt>
                <c:pt idx="837">
                  <c:v>150</c:v>
                </c:pt>
                <c:pt idx="838">
                  <c:v>150</c:v>
                </c:pt>
                <c:pt idx="839">
                  <c:v>150</c:v>
                </c:pt>
                <c:pt idx="840">
                  <c:v>150</c:v>
                </c:pt>
                <c:pt idx="841">
                  <c:v>150</c:v>
                </c:pt>
                <c:pt idx="842">
                  <c:v>150</c:v>
                </c:pt>
                <c:pt idx="843">
                  <c:v>150</c:v>
                </c:pt>
                <c:pt idx="844">
                  <c:v>150</c:v>
                </c:pt>
                <c:pt idx="845">
                  <c:v>150</c:v>
                </c:pt>
                <c:pt idx="846">
                  <c:v>150</c:v>
                </c:pt>
                <c:pt idx="847">
                  <c:v>150</c:v>
                </c:pt>
                <c:pt idx="848">
                  <c:v>150</c:v>
                </c:pt>
                <c:pt idx="849">
                  <c:v>150</c:v>
                </c:pt>
                <c:pt idx="850">
                  <c:v>150</c:v>
                </c:pt>
                <c:pt idx="851">
                  <c:v>150</c:v>
                </c:pt>
                <c:pt idx="852">
                  <c:v>150</c:v>
                </c:pt>
                <c:pt idx="853">
                  <c:v>150</c:v>
                </c:pt>
                <c:pt idx="854">
                  <c:v>150</c:v>
                </c:pt>
                <c:pt idx="855">
                  <c:v>150</c:v>
                </c:pt>
                <c:pt idx="856">
                  <c:v>150</c:v>
                </c:pt>
                <c:pt idx="857">
                  <c:v>150</c:v>
                </c:pt>
                <c:pt idx="858">
                  <c:v>150</c:v>
                </c:pt>
                <c:pt idx="859">
                  <c:v>150</c:v>
                </c:pt>
                <c:pt idx="860">
                  <c:v>150</c:v>
                </c:pt>
                <c:pt idx="861">
                  <c:v>150</c:v>
                </c:pt>
                <c:pt idx="862">
                  <c:v>150</c:v>
                </c:pt>
                <c:pt idx="863">
                  <c:v>150</c:v>
                </c:pt>
                <c:pt idx="864">
                  <c:v>150</c:v>
                </c:pt>
                <c:pt idx="865">
                  <c:v>150</c:v>
                </c:pt>
                <c:pt idx="866">
                  <c:v>150</c:v>
                </c:pt>
                <c:pt idx="867">
                  <c:v>150</c:v>
                </c:pt>
                <c:pt idx="868">
                  <c:v>150</c:v>
                </c:pt>
                <c:pt idx="869">
                  <c:v>150</c:v>
                </c:pt>
                <c:pt idx="870">
                  <c:v>150</c:v>
                </c:pt>
                <c:pt idx="871">
                  <c:v>150</c:v>
                </c:pt>
                <c:pt idx="872">
                  <c:v>150</c:v>
                </c:pt>
                <c:pt idx="873">
                  <c:v>150</c:v>
                </c:pt>
                <c:pt idx="874">
                  <c:v>150</c:v>
                </c:pt>
                <c:pt idx="875">
                  <c:v>150</c:v>
                </c:pt>
                <c:pt idx="876">
                  <c:v>150</c:v>
                </c:pt>
                <c:pt idx="877">
                  <c:v>150</c:v>
                </c:pt>
                <c:pt idx="878">
                  <c:v>150</c:v>
                </c:pt>
                <c:pt idx="879">
                  <c:v>150</c:v>
                </c:pt>
                <c:pt idx="880">
                  <c:v>150</c:v>
                </c:pt>
                <c:pt idx="881">
                  <c:v>150</c:v>
                </c:pt>
                <c:pt idx="882">
                  <c:v>150</c:v>
                </c:pt>
                <c:pt idx="883">
                  <c:v>150</c:v>
                </c:pt>
                <c:pt idx="884">
                  <c:v>150</c:v>
                </c:pt>
                <c:pt idx="885">
                  <c:v>150</c:v>
                </c:pt>
                <c:pt idx="886">
                  <c:v>150</c:v>
                </c:pt>
                <c:pt idx="887">
                  <c:v>150</c:v>
                </c:pt>
                <c:pt idx="888">
                  <c:v>150</c:v>
                </c:pt>
                <c:pt idx="889">
                  <c:v>150</c:v>
                </c:pt>
                <c:pt idx="890">
                  <c:v>150</c:v>
                </c:pt>
                <c:pt idx="891">
                  <c:v>150</c:v>
                </c:pt>
                <c:pt idx="892">
                  <c:v>150</c:v>
                </c:pt>
                <c:pt idx="893">
                  <c:v>150</c:v>
                </c:pt>
                <c:pt idx="894">
                  <c:v>150</c:v>
                </c:pt>
                <c:pt idx="895">
                  <c:v>150</c:v>
                </c:pt>
                <c:pt idx="896">
                  <c:v>150</c:v>
                </c:pt>
                <c:pt idx="897">
                  <c:v>150</c:v>
                </c:pt>
                <c:pt idx="898">
                  <c:v>150</c:v>
                </c:pt>
                <c:pt idx="899">
                  <c:v>150</c:v>
                </c:pt>
                <c:pt idx="900">
                  <c:v>150</c:v>
                </c:pt>
                <c:pt idx="901">
                  <c:v>150</c:v>
                </c:pt>
                <c:pt idx="902">
                  <c:v>150</c:v>
                </c:pt>
                <c:pt idx="903">
                  <c:v>150</c:v>
                </c:pt>
                <c:pt idx="904">
                  <c:v>150</c:v>
                </c:pt>
                <c:pt idx="905">
                  <c:v>150</c:v>
                </c:pt>
                <c:pt idx="906">
                  <c:v>150</c:v>
                </c:pt>
                <c:pt idx="907">
                  <c:v>150</c:v>
                </c:pt>
                <c:pt idx="908">
                  <c:v>150</c:v>
                </c:pt>
                <c:pt idx="909">
                  <c:v>150</c:v>
                </c:pt>
                <c:pt idx="910">
                  <c:v>150</c:v>
                </c:pt>
                <c:pt idx="911">
                  <c:v>150</c:v>
                </c:pt>
                <c:pt idx="912">
                  <c:v>150</c:v>
                </c:pt>
                <c:pt idx="913">
                  <c:v>150</c:v>
                </c:pt>
                <c:pt idx="914">
                  <c:v>150</c:v>
                </c:pt>
                <c:pt idx="915">
                  <c:v>150</c:v>
                </c:pt>
                <c:pt idx="916">
                  <c:v>150</c:v>
                </c:pt>
                <c:pt idx="917">
                  <c:v>150</c:v>
                </c:pt>
                <c:pt idx="918">
                  <c:v>150</c:v>
                </c:pt>
                <c:pt idx="919">
                  <c:v>150</c:v>
                </c:pt>
                <c:pt idx="920">
                  <c:v>150</c:v>
                </c:pt>
                <c:pt idx="921">
                  <c:v>150</c:v>
                </c:pt>
                <c:pt idx="922">
                  <c:v>150</c:v>
                </c:pt>
                <c:pt idx="923">
                  <c:v>150</c:v>
                </c:pt>
                <c:pt idx="924">
                  <c:v>150</c:v>
                </c:pt>
                <c:pt idx="925">
                  <c:v>150</c:v>
                </c:pt>
                <c:pt idx="926">
                  <c:v>150</c:v>
                </c:pt>
                <c:pt idx="927">
                  <c:v>150</c:v>
                </c:pt>
                <c:pt idx="928">
                  <c:v>150</c:v>
                </c:pt>
                <c:pt idx="929">
                  <c:v>150</c:v>
                </c:pt>
                <c:pt idx="930">
                  <c:v>150</c:v>
                </c:pt>
                <c:pt idx="931">
                  <c:v>150</c:v>
                </c:pt>
                <c:pt idx="932">
                  <c:v>150</c:v>
                </c:pt>
                <c:pt idx="933">
                  <c:v>150</c:v>
                </c:pt>
                <c:pt idx="934">
                  <c:v>150</c:v>
                </c:pt>
                <c:pt idx="935">
                  <c:v>150</c:v>
                </c:pt>
                <c:pt idx="936">
                  <c:v>150</c:v>
                </c:pt>
                <c:pt idx="937">
                  <c:v>150</c:v>
                </c:pt>
                <c:pt idx="938">
                  <c:v>150</c:v>
                </c:pt>
                <c:pt idx="939">
                  <c:v>150</c:v>
                </c:pt>
                <c:pt idx="940">
                  <c:v>150</c:v>
                </c:pt>
                <c:pt idx="941">
                  <c:v>150</c:v>
                </c:pt>
                <c:pt idx="942">
                  <c:v>150</c:v>
                </c:pt>
                <c:pt idx="943">
                  <c:v>150</c:v>
                </c:pt>
                <c:pt idx="944">
                  <c:v>150</c:v>
                </c:pt>
                <c:pt idx="945">
                  <c:v>150</c:v>
                </c:pt>
                <c:pt idx="946">
                  <c:v>150</c:v>
                </c:pt>
                <c:pt idx="947">
                  <c:v>150</c:v>
                </c:pt>
                <c:pt idx="948">
                  <c:v>150</c:v>
                </c:pt>
                <c:pt idx="949">
                  <c:v>150</c:v>
                </c:pt>
                <c:pt idx="950">
                  <c:v>150</c:v>
                </c:pt>
                <c:pt idx="951">
                  <c:v>150</c:v>
                </c:pt>
                <c:pt idx="952">
                  <c:v>150</c:v>
                </c:pt>
                <c:pt idx="953">
                  <c:v>150</c:v>
                </c:pt>
                <c:pt idx="954">
                  <c:v>150</c:v>
                </c:pt>
                <c:pt idx="955">
                  <c:v>150</c:v>
                </c:pt>
                <c:pt idx="956">
                  <c:v>150</c:v>
                </c:pt>
                <c:pt idx="957">
                  <c:v>150</c:v>
                </c:pt>
                <c:pt idx="958">
                  <c:v>150</c:v>
                </c:pt>
                <c:pt idx="959">
                  <c:v>150</c:v>
                </c:pt>
                <c:pt idx="960">
                  <c:v>150</c:v>
                </c:pt>
                <c:pt idx="961">
                  <c:v>150</c:v>
                </c:pt>
                <c:pt idx="962">
                  <c:v>150</c:v>
                </c:pt>
                <c:pt idx="963">
                  <c:v>150</c:v>
                </c:pt>
                <c:pt idx="964">
                  <c:v>150</c:v>
                </c:pt>
                <c:pt idx="965">
                  <c:v>150</c:v>
                </c:pt>
                <c:pt idx="966">
                  <c:v>150</c:v>
                </c:pt>
                <c:pt idx="967">
                  <c:v>150</c:v>
                </c:pt>
                <c:pt idx="968">
                  <c:v>150</c:v>
                </c:pt>
                <c:pt idx="969">
                  <c:v>150</c:v>
                </c:pt>
                <c:pt idx="970">
                  <c:v>150</c:v>
                </c:pt>
                <c:pt idx="971">
                  <c:v>150</c:v>
                </c:pt>
                <c:pt idx="972">
                  <c:v>150</c:v>
                </c:pt>
                <c:pt idx="973">
                  <c:v>150</c:v>
                </c:pt>
                <c:pt idx="974">
                  <c:v>150</c:v>
                </c:pt>
                <c:pt idx="975">
                  <c:v>150</c:v>
                </c:pt>
                <c:pt idx="976">
                  <c:v>150</c:v>
                </c:pt>
                <c:pt idx="977">
                  <c:v>150</c:v>
                </c:pt>
                <c:pt idx="978">
                  <c:v>150</c:v>
                </c:pt>
                <c:pt idx="979">
                  <c:v>150</c:v>
                </c:pt>
                <c:pt idx="980">
                  <c:v>150</c:v>
                </c:pt>
                <c:pt idx="981">
                  <c:v>150</c:v>
                </c:pt>
                <c:pt idx="982">
                  <c:v>150</c:v>
                </c:pt>
                <c:pt idx="983">
                  <c:v>150</c:v>
                </c:pt>
                <c:pt idx="984">
                  <c:v>150</c:v>
                </c:pt>
                <c:pt idx="985">
                  <c:v>150</c:v>
                </c:pt>
                <c:pt idx="986">
                  <c:v>150</c:v>
                </c:pt>
                <c:pt idx="987">
                  <c:v>150</c:v>
                </c:pt>
                <c:pt idx="988">
                  <c:v>150</c:v>
                </c:pt>
                <c:pt idx="989">
                  <c:v>150</c:v>
                </c:pt>
                <c:pt idx="990">
                  <c:v>150</c:v>
                </c:pt>
                <c:pt idx="991">
                  <c:v>150</c:v>
                </c:pt>
                <c:pt idx="992">
                  <c:v>150</c:v>
                </c:pt>
                <c:pt idx="993">
                  <c:v>150</c:v>
                </c:pt>
                <c:pt idx="994">
                  <c:v>150</c:v>
                </c:pt>
                <c:pt idx="995">
                  <c:v>150</c:v>
                </c:pt>
                <c:pt idx="996">
                  <c:v>150</c:v>
                </c:pt>
                <c:pt idx="997">
                  <c:v>150</c:v>
                </c:pt>
                <c:pt idx="998">
                  <c:v>150</c:v>
                </c:pt>
                <c:pt idx="999">
                  <c:v>150</c:v>
                </c:pt>
                <c:pt idx="1000">
                  <c:v>150</c:v>
                </c:pt>
                <c:pt idx="1001">
                  <c:v>150</c:v>
                </c:pt>
                <c:pt idx="1002">
                  <c:v>150</c:v>
                </c:pt>
                <c:pt idx="1003">
                  <c:v>150</c:v>
                </c:pt>
                <c:pt idx="1004">
                  <c:v>150</c:v>
                </c:pt>
                <c:pt idx="1005">
                  <c:v>150</c:v>
                </c:pt>
                <c:pt idx="1006">
                  <c:v>150</c:v>
                </c:pt>
                <c:pt idx="1007">
                  <c:v>150</c:v>
                </c:pt>
                <c:pt idx="1008">
                  <c:v>150</c:v>
                </c:pt>
                <c:pt idx="1009">
                  <c:v>150</c:v>
                </c:pt>
                <c:pt idx="1010">
                  <c:v>150</c:v>
                </c:pt>
                <c:pt idx="1011">
                  <c:v>150</c:v>
                </c:pt>
                <c:pt idx="1012">
                  <c:v>150</c:v>
                </c:pt>
                <c:pt idx="1013">
                  <c:v>150</c:v>
                </c:pt>
                <c:pt idx="1014">
                  <c:v>150</c:v>
                </c:pt>
                <c:pt idx="1015">
                  <c:v>150</c:v>
                </c:pt>
                <c:pt idx="1016">
                  <c:v>150</c:v>
                </c:pt>
                <c:pt idx="1017">
                  <c:v>150</c:v>
                </c:pt>
                <c:pt idx="1018">
                  <c:v>150</c:v>
                </c:pt>
                <c:pt idx="1019">
                  <c:v>150</c:v>
                </c:pt>
                <c:pt idx="1020">
                  <c:v>150</c:v>
                </c:pt>
                <c:pt idx="1021">
                  <c:v>150</c:v>
                </c:pt>
                <c:pt idx="1022">
                  <c:v>150</c:v>
                </c:pt>
                <c:pt idx="1023">
                  <c:v>150</c:v>
                </c:pt>
                <c:pt idx="1024">
                  <c:v>150</c:v>
                </c:pt>
                <c:pt idx="1025">
                  <c:v>150</c:v>
                </c:pt>
                <c:pt idx="1026">
                  <c:v>150</c:v>
                </c:pt>
                <c:pt idx="1027">
                  <c:v>150</c:v>
                </c:pt>
                <c:pt idx="1028">
                  <c:v>150</c:v>
                </c:pt>
                <c:pt idx="1029">
                  <c:v>150</c:v>
                </c:pt>
                <c:pt idx="1030">
                  <c:v>150</c:v>
                </c:pt>
                <c:pt idx="1031">
                  <c:v>150</c:v>
                </c:pt>
                <c:pt idx="1032">
                  <c:v>150</c:v>
                </c:pt>
                <c:pt idx="1033">
                  <c:v>150</c:v>
                </c:pt>
                <c:pt idx="1034">
                  <c:v>150</c:v>
                </c:pt>
                <c:pt idx="1035">
                  <c:v>150</c:v>
                </c:pt>
                <c:pt idx="1036">
                  <c:v>150</c:v>
                </c:pt>
                <c:pt idx="1037">
                  <c:v>150</c:v>
                </c:pt>
                <c:pt idx="1038">
                  <c:v>150</c:v>
                </c:pt>
                <c:pt idx="1039">
                  <c:v>150</c:v>
                </c:pt>
                <c:pt idx="1040">
                  <c:v>150</c:v>
                </c:pt>
                <c:pt idx="1041">
                  <c:v>150</c:v>
                </c:pt>
                <c:pt idx="1042">
                  <c:v>150</c:v>
                </c:pt>
                <c:pt idx="1043">
                  <c:v>150</c:v>
                </c:pt>
                <c:pt idx="1044">
                  <c:v>150</c:v>
                </c:pt>
                <c:pt idx="1045">
                  <c:v>150</c:v>
                </c:pt>
                <c:pt idx="1046">
                  <c:v>150</c:v>
                </c:pt>
                <c:pt idx="1047">
                  <c:v>150</c:v>
                </c:pt>
                <c:pt idx="1048">
                  <c:v>150</c:v>
                </c:pt>
                <c:pt idx="1049">
                  <c:v>150</c:v>
                </c:pt>
                <c:pt idx="1050">
                  <c:v>150</c:v>
                </c:pt>
                <c:pt idx="1051">
                  <c:v>150</c:v>
                </c:pt>
                <c:pt idx="1052">
                  <c:v>150</c:v>
                </c:pt>
                <c:pt idx="1053">
                  <c:v>150</c:v>
                </c:pt>
                <c:pt idx="1054">
                  <c:v>150</c:v>
                </c:pt>
                <c:pt idx="1055">
                  <c:v>150</c:v>
                </c:pt>
                <c:pt idx="1056">
                  <c:v>150</c:v>
                </c:pt>
                <c:pt idx="1057">
                  <c:v>150</c:v>
                </c:pt>
                <c:pt idx="1058">
                  <c:v>150</c:v>
                </c:pt>
                <c:pt idx="1059">
                  <c:v>150</c:v>
                </c:pt>
                <c:pt idx="1060">
                  <c:v>150</c:v>
                </c:pt>
                <c:pt idx="1061">
                  <c:v>150</c:v>
                </c:pt>
                <c:pt idx="1062">
                  <c:v>150</c:v>
                </c:pt>
                <c:pt idx="1063">
                  <c:v>150</c:v>
                </c:pt>
                <c:pt idx="1064">
                  <c:v>150</c:v>
                </c:pt>
                <c:pt idx="1065">
                  <c:v>150</c:v>
                </c:pt>
                <c:pt idx="1066">
                  <c:v>150</c:v>
                </c:pt>
                <c:pt idx="1067">
                  <c:v>150</c:v>
                </c:pt>
                <c:pt idx="1068">
                  <c:v>150</c:v>
                </c:pt>
                <c:pt idx="1069">
                  <c:v>150</c:v>
                </c:pt>
                <c:pt idx="1070">
                  <c:v>150</c:v>
                </c:pt>
                <c:pt idx="1071">
                  <c:v>150</c:v>
                </c:pt>
                <c:pt idx="1072">
                  <c:v>150</c:v>
                </c:pt>
                <c:pt idx="1073">
                  <c:v>150</c:v>
                </c:pt>
                <c:pt idx="1074">
                  <c:v>150</c:v>
                </c:pt>
                <c:pt idx="1075">
                  <c:v>150</c:v>
                </c:pt>
                <c:pt idx="1076">
                  <c:v>150</c:v>
                </c:pt>
                <c:pt idx="1077">
                  <c:v>150</c:v>
                </c:pt>
                <c:pt idx="1078">
                  <c:v>150</c:v>
                </c:pt>
                <c:pt idx="1079">
                  <c:v>150</c:v>
                </c:pt>
                <c:pt idx="1080">
                  <c:v>150</c:v>
                </c:pt>
                <c:pt idx="1081">
                  <c:v>150</c:v>
                </c:pt>
                <c:pt idx="1082">
                  <c:v>150</c:v>
                </c:pt>
                <c:pt idx="1083">
                  <c:v>150</c:v>
                </c:pt>
                <c:pt idx="1084">
                  <c:v>150</c:v>
                </c:pt>
                <c:pt idx="1085">
                  <c:v>150</c:v>
                </c:pt>
                <c:pt idx="1086">
                  <c:v>150</c:v>
                </c:pt>
                <c:pt idx="1087">
                  <c:v>150</c:v>
                </c:pt>
                <c:pt idx="1088">
                  <c:v>150</c:v>
                </c:pt>
                <c:pt idx="1089">
                  <c:v>150</c:v>
                </c:pt>
                <c:pt idx="1090">
                  <c:v>150</c:v>
                </c:pt>
                <c:pt idx="1091">
                  <c:v>150</c:v>
                </c:pt>
                <c:pt idx="1092">
                  <c:v>150</c:v>
                </c:pt>
                <c:pt idx="1093">
                  <c:v>150</c:v>
                </c:pt>
                <c:pt idx="1094">
                  <c:v>150</c:v>
                </c:pt>
                <c:pt idx="1095">
                  <c:v>150</c:v>
                </c:pt>
                <c:pt idx="1096">
                  <c:v>150</c:v>
                </c:pt>
                <c:pt idx="1097">
                  <c:v>150</c:v>
                </c:pt>
                <c:pt idx="1098">
                  <c:v>150</c:v>
                </c:pt>
                <c:pt idx="1099">
                  <c:v>150</c:v>
                </c:pt>
                <c:pt idx="1100">
                  <c:v>150</c:v>
                </c:pt>
                <c:pt idx="1101">
                  <c:v>150</c:v>
                </c:pt>
                <c:pt idx="1102">
                  <c:v>150</c:v>
                </c:pt>
                <c:pt idx="1103">
                  <c:v>150</c:v>
                </c:pt>
                <c:pt idx="1104">
                  <c:v>150</c:v>
                </c:pt>
                <c:pt idx="1105">
                  <c:v>150</c:v>
                </c:pt>
                <c:pt idx="1106">
                  <c:v>150</c:v>
                </c:pt>
              </c:numCache>
            </c:numRef>
          </c:val>
          <c:smooth val="0"/>
          <c:extLst xmlns:c15="http://schemas.microsoft.com/office/drawing/2012/chart">
            <c:ext xmlns:c16="http://schemas.microsoft.com/office/drawing/2014/chart" uri="{C3380CC4-5D6E-409C-BE32-E72D297353CC}">
              <c16:uniqueId val="{00000005-533C-4920-A4AD-43EBE8FDAFDD}"/>
            </c:ext>
          </c:extLst>
        </c:ser>
        <c:ser>
          <c:idx val="1"/>
          <c:order val="4"/>
          <c:tx>
            <c:strRef>
              <c:f>Sheet1!$B$1</c:f>
              <c:strCache>
                <c:ptCount val="1"/>
                <c:pt idx="0">
                  <c:v>BofA ML US Corporate A Index</c:v>
                </c:pt>
              </c:strCache>
              <c:extLst xmlns:c15="http://schemas.microsoft.com/office/drawing/2012/chart"/>
            </c:strRef>
          </c:tx>
          <c:spPr>
            <a:ln>
              <a:solidFill>
                <a:schemeClr val="accent5"/>
              </a:solidFill>
            </a:ln>
          </c:spPr>
          <c:marker>
            <c:symbol val="none"/>
          </c:marker>
          <c:cat>
            <c:numRef>
              <c:f>Sheet1!$A$2:$A$1108</c:f>
              <c:numCache>
                <c:formatCode>m/d/yyyy</c:formatCode>
                <c:ptCount val="1107"/>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45474</c:v>
                </c:pt>
                <c:pt idx="652">
                  <c:v>45475</c:v>
                </c:pt>
                <c:pt idx="653">
                  <c:v>45476</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45538</c:v>
                </c:pt>
                <c:pt idx="696">
                  <c:v>45539</c:v>
                </c:pt>
                <c:pt idx="697">
                  <c:v>45540</c:v>
                </c:pt>
                <c:pt idx="698">
                  <c:v>45541</c:v>
                </c:pt>
                <c:pt idx="699">
                  <c:v>45544</c:v>
                </c:pt>
                <c:pt idx="700">
                  <c:v>45545</c:v>
                </c:pt>
                <c:pt idx="701">
                  <c:v>45546</c:v>
                </c:pt>
                <c:pt idx="702">
                  <c:v>45547</c:v>
                </c:pt>
                <c:pt idx="703">
                  <c:v>45548</c:v>
                </c:pt>
                <c:pt idx="704">
                  <c:v>45551</c:v>
                </c:pt>
                <c:pt idx="705">
                  <c:v>45552</c:v>
                </c:pt>
                <c:pt idx="706">
                  <c:v>45553</c:v>
                </c:pt>
                <c:pt idx="707">
                  <c:v>45554</c:v>
                </c:pt>
                <c:pt idx="708">
                  <c:v>45555</c:v>
                </c:pt>
                <c:pt idx="709">
                  <c:v>45558</c:v>
                </c:pt>
                <c:pt idx="710">
                  <c:v>45559</c:v>
                </c:pt>
                <c:pt idx="711">
                  <c:v>45560</c:v>
                </c:pt>
                <c:pt idx="712">
                  <c:v>45561</c:v>
                </c:pt>
                <c:pt idx="713">
                  <c:v>45562</c:v>
                </c:pt>
                <c:pt idx="714">
                  <c:v>45565</c:v>
                </c:pt>
                <c:pt idx="715">
                  <c:v>45566</c:v>
                </c:pt>
                <c:pt idx="716">
                  <c:v>45567</c:v>
                </c:pt>
                <c:pt idx="717">
                  <c:v>45568</c:v>
                </c:pt>
                <c:pt idx="718">
                  <c:v>45569</c:v>
                </c:pt>
                <c:pt idx="719">
                  <c:v>45572</c:v>
                </c:pt>
                <c:pt idx="720">
                  <c:v>45573</c:v>
                </c:pt>
                <c:pt idx="721">
                  <c:v>45574</c:v>
                </c:pt>
                <c:pt idx="722">
                  <c:v>45575</c:v>
                </c:pt>
                <c:pt idx="723">
                  <c:v>45576</c:v>
                </c:pt>
                <c:pt idx="724">
                  <c:v>45579</c:v>
                </c:pt>
                <c:pt idx="725">
                  <c:v>45580</c:v>
                </c:pt>
                <c:pt idx="726">
                  <c:v>45581</c:v>
                </c:pt>
                <c:pt idx="727">
                  <c:v>45582</c:v>
                </c:pt>
                <c:pt idx="728">
                  <c:v>45583</c:v>
                </c:pt>
                <c:pt idx="729">
                  <c:v>45586</c:v>
                </c:pt>
                <c:pt idx="730">
                  <c:v>45587</c:v>
                </c:pt>
                <c:pt idx="731">
                  <c:v>45588</c:v>
                </c:pt>
                <c:pt idx="732">
                  <c:v>45589</c:v>
                </c:pt>
                <c:pt idx="733">
                  <c:v>45590</c:v>
                </c:pt>
                <c:pt idx="734">
                  <c:v>45593</c:v>
                </c:pt>
                <c:pt idx="735">
                  <c:v>45594</c:v>
                </c:pt>
                <c:pt idx="736">
                  <c:v>45595</c:v>
                </c:pt>
                <c:pt idx="737">
                  <c:v>45596</c:v>
                </c:pt>
                <c:pt idx="738">
                  <c:v>45597</c:v>
                </c:pt>
                <c:pt idx="739">
                  <c:v>45600</c:v>
                </c:pt>
                <c:pt idx="740">
                  <c:v>45601</c:v>
                </c:pt>
                <c:pt idx="741">
                  <c:v>45602</c:v>
                </c:pt>
                <c:pt idx="742">
                  <c:v>45603</c:v>
                </c:pt>
                <c:pt idx="743">
                  <c:v>45604</c:v>
                </c:pt>
                <c:pt idx="744">
                  <c:v>45607</c:v>
                </c:pt>
                <c:pt idx="745">
                  <c:v>45608</c:v>
                </c:pt>
                <c:pt idx="746">
                  <c:v>45609</c:v>
                </c:pt>
                <c:pt idx="747">
                  <c:v>45610</c:v>
                </c:pt>
                <c:pt idx="748">
                  <c:v>45611</c:v>
                </c:pt>
                <c:pt idx="749">
                  <c:v>45614</c:v>
                </c:pt>
                <c:pt idx="750">
                  <c:v>45615</c:v>
                </c:pt>
                <c:pt idx="751">
                  <c:v>45616</c:v>
                </c:pt>
                <c:pt idx="752">
                  <c:v>45617</c:v>
                </c:pt>
                <c:pt idx="753">
                  <c:v>45618</c:v>
                </c:pt>
                <c:pt idx="754">
                  <c:v>45621</c:v>
                </c:pt>
                <c:pt idx="755">
                  <c:v>45622</c:v>
                </c:pt>
                <c:pt idx="756">
                  <c:v>45623</c:v>
                </c:pt>
                <c:pt idx="757">
                  <c:v>45624</c:v>
                </c:pt>
                <c:pt idx="758">
                  <c:v>45625</c:v>
                </c:pt>
                <c:pt idx="759">
                  <c:v>45626</c:v>
                </c:pt>
                <c:pt idx="760">
                  <c:v>45628</c:v>
                </c:pt>
                <c:pt idx="761">
                  <c:v>45629</c:v>
                </c:pt>
                <c:pt idx="762">
                  <c:v>45630</c:v>
                </c:pt>
                <c:pt idx="763">
                  <c:v>45631</c:v>
                </c:pt>
                <c:pt idx="764">
                  <c:v>45632</c:v>
                </c:pt>
                <c:pt idx="765">
                  <c:v>45635</c:v>
                </c:pt>
                <c:pt idx="766">
                  <c:v>45636</c:v>
                </c:pt>
                <c:pt idx="767">
                  <c:v>45637</c:v>
                </c:pt>
                <c:pt idx="768">
                  <c:v>45638</c:v>
                </c:pt>
                <c:pt idx="769">
                  <c:v>45639</c:v>
                </c:pt>
                <c:pt idx="770">
                  <c:v>45642</c:v>
                </c:pt>
                <c:pt idx="771">
                  <c:v>45643</c:v>
                </c:pt>
                <c:pt idx="772">
                  <c:v>45644</c:v>
                </c:pt>
                <c:pt idx="773">
                  <c:v>45645</c:v>
                </c:pt>
                <c:pt idx="774">
                  <c:v>45646</c:v>
                </c:pt>
                <c:pt idx="775">
                  <c:v>45649</c:v>
                </c:pt>
                <c:pt idx="776">
                  <c:v>45650</c:v>
                </c:pt>
                <c:pt idx="777">
                  <c:v>45652</c:v>
                </c:pt>
                <c:pt idx="778">
                  <c:v>45653</c:v>
                </c:pt>
                <c:pt idx="779">
                  <c:v>45656</c:v>
                </c:pt>
                <c:pt idx="780">
                  <c:v>45657</c:v>
                </c:pt>
                <c:pt idx="781">
                  <c:v>45659</c:v>
                </c:pt>
                <c:pt idx="782">
                  <c:v>45660</c:v>
                </c:pt>
                <c:pt idx="783">
                  <c:v>45663</c:v>
                </c:pt>
                <c:pt idx="784">
                  <c:v>45664</c:v>
                </c:pt>
                <c:pt idx="785">
                  <c:v>45665</c:v>
                </c:pt>
                <c:pt idx="786">
                  <c:v>45666</c:v>
                </c:pt>
                <c:pt idx="787">
                  <c:v>45667</c:v>
                </c:pt>
                <c:pt idx="788">
                  <c:v>45670</c:v>
                </c:pt>
                <c:pt idx="789">
                  <c:v>45671</c:v>
                </c:pt>
                <c:pt idx="790">
                  <c:v>45672</c:v>
                </c:pt>
                <c:pt idx="791">
                  <c:v>45673</c:v>
                </c:pt>
                <c:pt idx="792">
                  <c:v>45674</c:v>
                </c:pt>
                <c:pt idx="793">
                  <c:v>45677</c:v>
                </c:pt>
                <c:pt idx="794">
                  <c:v>45678</c:v>
                </c:pt>
                <c:pt idx="795">
                  <c:v>45679</c:v>
                </c:pt>
                <c:pt idx="796">
                  <c:v>45680</c:v>
                </c:pt>
                <c:pt idx="797">
                  <c:v>45681</c:v>
                </c:pt>
                <c:pt idx="798">
                  <c:v>45684</c:v>
                </c:pt>
                <c:pt idx="799">
                  <c:v>45685</c:v>
                </c:pt>
                <c:pt idx="800">
                  <c:v>45686</c:v>
                </c:pt>
                <c:pt idx="801">
                  <c:v>45687</c:v>
                </c:pt>
                <c:pt idx="802">
                  <c:v>45688</c:v>
                </c:pt>
                <c:pt idx="803">
                  <c:v>45691</c:v>
                </c:pt>
                <c:pt idx="804">
                  <c:v>45692</c:v>
                </c:pt>
                <c:pt idx="805">
                  <c:v>45693</c:v>
                </c:pt>
                <c:pt idx="806">
                  <c:v>45694</c:v>
                </c:pt>
                <c:pt idx="807">
                  <c:v>45695</c:v>
                </c:pt>
                <c:pt idx="808">
                  <c:v>45698</c:v>
                </c:pt>
                <c:pt idx="809">
                  <c:v>45699</c:v>
                </c:pt>
                <c:pt idx="810">
                  <c:v>45700</c:v>
                </c:pt>
                <c:pt idx="811">
                  <c:v>45701</c:v>
                </c:pt>
                <c:pt idx="812">
                  <c:v>45702</c:v>
                </c:pt>
                <c:pt idx="813">
                  <c:v>45705</c:v>
                </c:pt>
                <c:pt idx="814">
                  <c:v>45706</c:v>
                </c:pt>
                <c:pt idx="815">
                  <c:v>45707</c:v>
                </c:pt>
                <c:pt idx="816">
                  <c:v>45708</c:v>
                </c:pt>
                <c:pt idx="817">
                  <c:v>45709</c:v>
                </c:pt>
                <c:pt idx="818">
                  <c:v>45712</c:v>
                </c:pt>
                <c:pt idx="819">
                  <c:v>45713</c:v>
                </c:pt>
                <c:pt idx="820">
                  <c:v>45714</c:v>
                </c:pt>
                <c:pt idx="821">
                  <c:v>45715</c:v>
                </c:pt>
                <c:pt idx="822">
                  <c:v>45716</c:v>
                </c:pt>
                <c:pt idx="823">
                  <c:v>45719</c:v>
                </c:pt>
                <c:pt idx="824">
                  <c:v>45720</c:v>
                </c:pt>
                <c:pt idx="825">
                  <c:v>45721</c:v>
                </c:pt>
                <c:pt idx="826">
                  <c:v>45722</c:v>
                </c:pt>
                <c:pt idx="827">
                  <c:v>45723</c:v>
                </c:pt>
                <c:pt idx="828">
                  <c:v>45726</c:v>
                </c:pt>
                <c:pt idx="829">
                  <c:v>45727</c:v>
                </c:pt>
                <c:pt idx="830">
                  <c:v>45728</c:v>
                </c:pt>
                <c:pt idx="831">
                  <c:v>45729</c:v>
                </c:pt>
                <c:pt idx="832">
                  <c:v>45730</c:v>
                </c:pt>
                <c:pt idx="833">
                  <c:v>45733</c:v>
                </c:pt>
                <c:pt idx="834">
                  <c:v>45734</c:v>
                </c:pt>
                <c:pt idx="835">
                  <c:v>45735</c:v>
                </c:pt>
                <c:pt idx="836">
                  <c:v>45736</c:v>
                </c:pt>
                <c:pt idx="837">
                  <c:v>45737</c:v>
                </c:pt>
                <c:pt idx="838">
                  <c:v>45740</c:v>
                </c:pt>
                <c:pt idx="839">
                  <c:v>45741</c:v>
                </c:pt>
                <c:pt idx="840">
                  <c:v>45742</c:v>
                </c:pt>
                <c:pt idx="841">
                  <c:v>45743</c:v>
                </c:pt>
                <c:pt idx="842">
                  <c:v>45744</c:v>
                </c:pt>
                <c:pt idx="843">
                  <c:v>45747</c:v>
                </c:pt>
                <c:pt idx="844">
                  <c:v>45748</c:v>
                </c:pt>
                <c:pt idx="845">
                  <c:v>45749</c:v>
                </c:pt>
                <c:pt idx="846">
                  <c:v>45750</c:v>
                </c:pt>
                <c:pt idx="847">
                  <c:v>45751</c:v>
                </c:pt>
                <c:pt idx="848">
                  <c:v>45754</c:v>
                </c:pt>
                <c:pt idx="849">
                  <c:v>45755</c:v>
                </c:pt>
                <c:pt idx="850">
                  <c:v>45756</c:v>
                </c:pt>
                <c:pt idx="851">
                  <c:v>45757</c:v>
                </c:pt>
                <c:pt idx="852">
                  <c:v>45758</c:v>
                </c:pt>
                <c:pt idx="853">
                  <c:v>45761</c:v>
                </c:pt>
                <c:pt idx="854">
                  <c:v>45762</c:v>
                </c:pt>
                <c:pt idx="855">
                  <c:v>45763</c:v>
                </c:pt>
                <c:pt idx="856">
                  <c:v>45764</c:v>
                </c:pt>
                <c:pt idx="857">
                  <c:v>45768</c:v>
                </c:pt>
                <c:pt idx="858">
                  <c:v>45769</c:v>
                </c:pt>
                <c:pt idx="859">
                  <c:v>45770</c:v>
                </c:pt>
                <c:pt idx="860">
                  <c:v>45771</c:v>
                </c:pt>
                <c:pt idx="861">
                  <c:v>45772</c:v>
                </c:pt>
                <c:pt idx="862">
                  <c:v>45775</c:v>
                </c:pt>
                <c:pt idx="863">
                  <c:v>45776</c:v>
                </c:pt>
                <c:pt idx="864">
                  <c:v>45777</c:v>
                </c:pt>
                <c:pt idx="865">
                  <c:v>45778</c:v>
                </c:pt>
                <c:pt idx="866">
                  <c:v>45779</c:v>
                </c:pt>
                <c:pt idx="867">
                  <c:v>45782</c:v>
                </c:pt>
                <c:pt idx="868">
                  <c:v>45783</c:v>
                </c:pt>
                <c:pt idx="869">
                  <c:v>45784</c:v>
                </c:pt>
                <c:pt idx="870">
                  <c:v>45785</c:v>
                </c:pt>
                <c:pt idx="871">
                  <c:v>45786</c:v>
                </c:pt>
                <c:pt idx="872">
                  <c:v>45789</c:v>
                </c:pt>
                <c:pt idx="873">
                  <c:v>45790</c:v>
                </c:pt>
                <c:pt idx="874">
                  <c:v>45791</c:v>
                </c:pt>
                <c:pt idx="875">
                  <c:v>45792</c:v>
                </c:pt>
                <c:pt idx="876">
                  <c:v>45793</c:v>
                </c:pt>
                <c:pt idx="877">
                  <c:v>45796</c:v>
                </c:pt>
                <c:pt idx="878">
                  <c:v>45797</c:v>
                </c:pt>
                <c:pt idx="879">
                  <c:v>45798</c:v>
                </c:pt>
                <c:pt idx="880">
                  <c:v>45799</c:v>
                </c:pt>
                <c:pt idx="881">
                  <c:v>45800</c:v>
                </c:pt>
                <c:pt idx="882">
                  <c:v>45803</c:v>
                </c:pt>
                <c:pt idx="883">
                  <c:v>45804</c:v>
                </c:pt>
                <c:pt idx="884">
                  <c:v>45805</c:v>
                </c:pt>
                <c:pt idx="885">
                  <c:v>45806</c:v>
                </c:pt>
                <c:pt idx="886">
                  <c:v>45807</c:v>
                </c:pt>
                <c:pt idx="887">
                  <c:v>45808</c:v>
                </c:pt>
                <c:pt idx="888">
                  <c:v>45810</c:v>
                </c:pt>
                <c:pt idx="889">
                  <c:v>45811</c:v>
                </c:pt>
                <c:pt idx="890">
                  <c:v>45812</c:v>
                </c:pt>
                <c:pt idx="891">
                  <c:v>45813</c:v>
                </c:pt>
                <c:pt idx="892">
                  <c:v>45814</c:v>
                </c:pt>
                <c:pt idx="893">
                  <c:v>45817</c:v>
                </c:pt>
                <c:pt idx="894">
                  <c:v>45818</c:v>
                </c:pt>
                <c:pt idx="895">
                  <c:v>45819</c:v>
                </c:pt>
                <c:pt idx="896">
                  <c:v>45820</c:v>
                </c:pt>
                <c:pt idx="897">
                  <c:v>45821</c:v>
                </c:pt>
                <c:pt idx="898">
                  <c:v>45824</c:v>
                </c:pt>
                <c:pt idx="899">
                  <c:v>45825</c:v>
                </c:pt>
                <c:pt idx="900">
                  <c:v>45826</c:v>
                </c:pt>
                <c:pt idx="901">
                  <c:v>45827</c:v>
                </c:pt>
                <c:pt idx="902">
                  <c:v>45828</c:v>
                </c:pt>
                <c:pt idx="903">
                  <c:v>45831</c:v>
                </c:pt>
                <c:pt idx="904">
                  <c:v>45832</c:v>
                </c:pt>
                <c:pt idx="905">
                  <c:v>45833</c:v>
                </c:pt>
                <c:pt idx="906">
                  <c:v>45834</c:v>
                </c:pt>
                <c:pt idx="907">
                  <c:v>45835</c:v>
                </c:pt>
                <c:pt idx="908">
                  <c:v>45838</c:v>
                </c:pt>
                <c:pt idx="909">
                  <c:v>45839</c:v>
                </c:pt>
                <c:pt idx="910">
                  <c:v>45840</c:v>
                </c:pt>
                <c:pt idx="911">
                  <c:v>45841</c:v>
                </c:pt>
                <c:pt idx="912">
                  <c:v>45842</c:v>
                </c:pt>
                <c:pt idx="913">
                  <c:v>45845</c:v>
                </c:pt>
                <c:pt idx="914">
                  <c:v>45846</c:v>
                </c:pt>
                <c:pt idx="915">
                  <c:v>45847</c:v>
                </c:pt>
                <c:pt idx="916">
                  <c:v>45848</c:v>
                </c:pt>
                <c:pt idx="917">
                  <c:v>45849</c:v>
                </c:pt>
                <c:pt idx="918">
                  <c:v>45852</c:v>
                </c:pt>
                <c:pt idx="919">
                  <c:v>45853</c:v>
                </c:pt>
                <c:pt idx="920">
                  <c:v>45854</c:v>
                </c:pt>
                <c:pt idx="921">
                  <c:v>45855</c:v>
                </c:pt>
                <c:pt idx="922">
                  <c:v>45856</c:v>
                </c:pt>
                <c:pt idx="923">
                  <c:v>45859</c:v>
                </c:pt>
                <c:pt idx="924">
                  <c:v>45860</c:v>
                </c:pt>
                <c:pt idx="925">
                  <c:v>45861</c:v>
                </c:pt>
                <c:pt idx="926">
                  <c:v>45862</c:v>
                </c:pt>
                <c:pt idx="927">
                  <c:v>45863</c:v>
                </c:pt>
                <c:pt idx="928">
                  <c:v>45866</c:v>
                </c:pt>
                <c:pt idx="929">
                  <c:v>45867</c:v>
                </c:pt>
                <c:pt idx="930">
                  <c:v>45868</c:v>
                </c:pt>
                <c:pt idx="931">
                  <c:v>45869</c:v>
                </c:pt>
                <c:pt idx="932">
                  <c:v>45870</c:v>
                </c:pt>
                <c:pt idx="933">
                  <c:v>45873</c:v>
                </c:pt>
                <c:pt idx="934">
                  <c:v>45874</c:v>
                </c:pt>
                <c:pt idx="935">
                  <c:v>45875</c:v>
                </c:pt>
                <c:pt idx="936">
                  <c:v>45876</c:v>
                </c:pt>
                <c:pt idx="937">
                  <c:v>45877</c:v>
                </c:pt>
                <c:pt idx="938">
                  <c:v>45880</c:v>
                </c:pt>
                <c:pt idx="939">
                  <c:v>45881</c:v>
                </c:pt>
                <c:pt idx="940">
                  <c:v>45882</c:v>
                </c:pt>
                <c:pt idx="941">
                  <c:v>45883</c:v>
                </c:pt>
                <c:pt idx="942">
                  <c:v>45884</c:v>
                </c:pt>
                <c:pt idx="943">
                  <c:v>45887</c:v>
                </c:pt>
                <c:pt idx="944">
                  <c:v>45888</c:v>
                </c:pt>
                <c:pt idx="945">
                  <c:v>45889</c:v>
                </c:pt>
                <c:pt idx="946">
                  <c:v>45890</c:v>
                </c:pt>
                <c:pt idx="947">
                  <c:v>45891</c:v>
                </c:pt>
                <c:pt idx="948">
                  <c:v>45894</c:v>
                </c:pt>
                <c:pt idx="949">
                  <c:v>45895</c:v>
                </c:pt>
                <c:pt idx="950">
                  <c:v>45896</c:v>
                </c:pt>
                <c:pt idx="951">
                  <c:v>45897</c:v>
                </c:pt>
                <c:pt idx="952">
                  <c:v>45898</c:v>
                </c:pt>
                <c:pt idx="953">
                  <c:v>45900</c:v>
                </c:pt>
                <c:pt idx="954">
                  <c:v>45901</c:v>
                </c:pt>
                <c:pt idx="955">
                  <c:v>45902</c:v>
                </c:pt>
                <c:pt idx="956">
                  <c:v>45903</c:v>
                </c:pt>
                <c:pt idx="957">
                  <c:v>45904</c:v>
                </c:pt>
                <c:pt idx="958">
                  <c:v>45905</c:v>
                </c:pt>
                <c:pt idx="959">
                  <c:v>45908</c:v>
                </c:pt>
                <c:pt idx="960">
                  <c:v>45909</c:v>
                </c:pt>
                <c:pt idx="961">
                  <c:v>45910</c:v>
                </c:pt>
                <c:pt idx="962">
                  <c:v>45911</c:v>
                </c:pt>
                <c:pt idx="963">
                  <c:v>45912</c:v>
                </c:pt>
                <c:pt idx="964">
                  <c:v>45915</c:v>
                </c:pt>
                <c:pt idx="965">
                  <c:v>45916</c:v>
                </c:pt>
                <c:pt idx="966">
                  <c:v>45917</c:v>
                </c:pt>
                <c:pt idx="967">
                  <c:v>45918</c:v>
                </c:pt>
                <c:pt idx="968">
                  <c:v>45919</c:v>
                </c:pt>
                <c:pt idx="969">
                  <c:v>45922</c:v>
                </c:pt>
                <c:pt idx="970">
                  <c:v>45923</c:v>
                </c:pt>
                <c:pt idx="971">
                  <c:v>45924</c:v>
                </c:pt>
                <c:pt idx="972">
                  <c:v>45925</c:v>
                </c:pt>
                <c:pt idx="973">
                  <c:v>45926</c:v>
                </c:pt>
                <c:pt idx="974">
                  <c:v>45929</c:v>
                </c:pt>
                <c:pt idx="975">
                  <c:v>45930</c:v>
                </c:pt>
                <c:pt idx="976">
                  <c:v>45931</c:v>
                </c:pt>
                <c:pt idx="977">
                  <c:v>45932</c:v>
                </c:pt>
                <c:pt idx="978">
                  <c:v>45933</c:v>
                </c:pt>
                <c:pt idx="979">
                  <c:v>45936</c:v>
                </c:pt>
                <c:pt idx="980">
                  <c:v>45937</c:v>
                </c:pt>
                <c:pt idx="981">
                  <c:v>45938</c:v>
                </c:pt>
                <c:pt idx="982">
                  <c:v>45939</c:v>
                </c:pt>
                <c:pt idx="983">
                  <c:v>45940</c:v>
                </c:pt>
                <c:pt idx="984">
                  <c:v>45943</c:v>
                </c:pt>
                <c:pt idx="985">
                  <c:v>45944</c:v>
                </c:pt>
                <c:pt idx="986">
                  <c:v>45945</c:v>
                </c:pt>
                <c:pt idx="987">
                  <c:v>45946</c:v>
                </c:pt>
                <c:pt idx="988">
                  <c:v>45947</c:v>
                </c:pt>
                <c:pt idx="989">
                  <c:v>45950</c:v>
                </c:pt>
                <c:pt idx="990">
                  <c:v>45951</c:v>
                </c:pt>
                <c:pt idx="991">
                  <c:v>45952</c:v>
                </c:pt>
                <c:pt idx="992">
                  <c:v>45953</c:v>
                </c:pt>
                <c:pt idx="993">
                  <c:v>45954</c:v>
                </c:pt>
                <c:pt idx="994">
                  <c:v>45957</c:v>
                </c:pt>
                <c:pt idx="995">
                  <c:v>45958</c:v>
                </c:pt>
                <c:pt idx="996">
                  <c:v>45959</c:v>
                </c:pt>
                <c:pt idx="997">
                  <c:v>45960</c:v>
                </c:pt>
                <c:pt idx="998">
                  <c:v>45961</c:v>
                </c:pt>
                <c:pt idx="999">
                  <c:v>45964</c:v>
                </c:pt>
                <c:pt idx="1000">
                  <c:v>45965</c:v>
                </c:pt>
                <c:pt idx="1001">
                  <c:v>45966</c:v>
                </c:pt>
                <c:pt idx="1002">
                  <c:v>45967</c:v>
                </c:pt>
                <c:pt idx="1003">
                  <c:v>45968</c:v>
                </c:pt>
                <c:pt idx="1004">
                  <c:v>45971</c:v>
                </c:pt>
                <c:pt idx="1005">
                  <c:v>45972</c:v>
                </c:pt>
                <c:pt idx="1006">
                  <c:v>45973</c:v>
                </c:pt>
                <c:pt idx="1007">
                  <c:v>45974</c:v>
                </c:pt>
                <c:pt idx="1008">
                  <c:v>45975</c:v>
                </c:pt>
                <c:pt idx="1009">
                  <c:v>45978</c:v>
                </c:pt>
                <c:pt idx="1010">
                  <c:v>45979</c:v>
                </c:pt>
                <c:pt idx="1011">
                  <c:v>45980</c:v>
                </c:pt>
                <c:pt idx="1012">
                  <c:v>45981</c:v>
                </c:pt>
                <c:pt idx="1013">
                  <c:v>45982</c:v>
                </c:pt>
                <c:pt idx="1014">
                  <c:v>45985</c:v>
                </c:pt>
                <c:pt idx="1015">
                  <c:v>45986</c:v>
                </c:pt>
                <c:pt idx="1016">
                  <c:v>45987</c:v>
                </c:pt>
                <c:pt idx="1017">
                  <c:v>45988</c:v>
                </c:pt>
                <c:pt idx="1018">
                  <c:v>45989</c:v>
                </c:pt>
                <c:pt idx="1019">
                  <c:v>45991</c:v>
                </c:pt>
                <c:pt idx="1020">
                  <c:v>45992</c:v>
                </c:pt>
                <c:pt idx="1021">
                  <c:v>45993</c:v>
                </c:pt>
                <c:pt idx="1022">
                  <c:v>45994</c:v>
                </c:pt>
                <c:pt idx="1023">
                  <c:v>45995</c:v>
                </c:pt>
                <c:pt idx="1024">
                  <c:v>45996</c:v>
                </c:pt>
                <c:pt idx="1025">
                  <c:v>45999</c:v>
                </c:pt>
                <c:pt idx="1026">
                  <c:v>46000</c:v>
                </c:pt>
                <c:pt idx="1027">
                  <c:v>46001</c:v>
                </c:pt>
                <c:pt idx="1028">
                  <c:v>46002</c:v>
                </c:pt>
                <c:pt idx="1029">
                  <c:v>46003</c:v>
                </c:pt>
                <c:pt idx="1030">
                  <c:v>46006</c:v>
                </c:pt>
                <c:pt idx="1031">
                  <c:v>46007</c:v>
                </c:pt>
                <c:pt idx="1032">
                  <c:v>46008</c:v>
                </c:pt>
                <c:pt idx="1033">
                  <c:v>46009</c:v>
                </c:pt>
                <c:pt idx="1034">
                  <c:v>46010</c:v>
                </c:pt>
                <c:pt idx="1035">
                  <c:v>46013</c:v>
                </c:pt>
                <c:pt idx="1036">
                  <c:v>46014</c:v>
                </c:pt>
                <c:pt idx="1037">
                  <c:v>46015</c:v>
                </c:pt>
                <c:pt idx="1038">
                  <c:v>46017</c:v>
                </c:pt>
                <c:pt idx="1039">
                  <c:v>46020</c:v>
                </c:pt>
                <c:pt idx="1040">
                  <c:v>46021</c:v>
                </c:pt>
                <c:pt idx="1041">
                  <c:v>46022</c:v>
                </c:pt>
                <c:pt idx="1042">
                  <c:v>46024</c:v>
                </c:pt>
                <c:pt idx="1043">
                  <c:v>46027</c:v>
                </c:pt>
                <c:pt idx="1044">
                  <c:v>46028</c:v>
                </c:pt>
                <c:pt idx="1045">
                  <c:v>46029</c:v>
                </c:pt>
                <c:pt idx="1046">
                  <c:v>46030</c:v>
                </c:pt>
                <c:pt idx="1047">
                  <c:v>46031</c:v>
                </c:pt>
                <c:pt idx="1048">
                  <c:v>46034</c:v>
                </c:pt>
                <c:pt idx="1049">
                  <c:v>46035</c:v>
                </c:pt>
                <c:pt idx="1050">
                  <c:v>46036</c:v>
                </c:pt>
                <c:pt idx="1051">
                  <c:v>46037</c:v>
                </c:pt>
                <c:pt idx="1052">
                  <c:v>46038</c:v>
                </c:pt>
                <c:pt idx="1053">
                  <c:v>46041</c:v>
                </c:pt>
                <c:pt idx="1054">
                  <c:v>46042</c:v>
                </c:pt>
                <c:pt idx="1055">
                  <c:v>46043</c:v>
                </c:pt>
                <c:pt idx="1056">
                  <c:v>46044</c:v>
                </c:pt>
                <c:pt idx="1057">
                  <c:v>46045</c:v>
                </c:pt>
                <c:pt idx="1058">
                  <c:v>46048</c:v>
                </c:pt>
                <c:pt idx="1059">
                  <c:v>46049</c:v>
                </c:pt>
                <c:pt idx="1060">
                  <c:v>46050</c:v>
                </c:pt>
                <c:pt idx="1061">
                  <c:v>46051</c:v>
                </c:pt>
                <c:pt idx="1062">
                  <c:v>46052</c:v>
                </c:pt>
                <c:pt idx="1063">
                  <c:v>46053</c:v>
                </c:pt>
                <c:pt idx="1064">
                  <c:v>46055</c:v>
                </c:pt>
                <c:pt idx="1065">
                  <c:v>46056</c:v>
                </c:pt>
                <c:pt idx="1066">
                  <c:v>46057</c:v>
                </c:pt>
                <c:pt idx="1067">
                  <c:v>46058</c:v>
                </c:pt>
                <c:pt idx="1068">
                  <c:v>46059</c:v>
                </c:pt>
                <c:pt idx="1069">
                  <c:v>46062</c:v>
                </c:pt>
                <c:pt idx="1070">
                  <c:v>46063</c:v>
                </c:pt>
                <c:pt idx="1071">
                  <c:v>46064</c:v>
                </c:pt>
                <c:pt idx="1072">
                  <c:v>46065</c:v>
                </c:pt>
                <c:pt idx="1073">
                  <c:v>46066</c:v>
                </c:pt>
                <c:pt idx="1074">
                  <c:v>46069</c:v>
                </c:pt>
                <c:pt idx="1075">
                  <c:v>46070</c:v>
                </c:pt>
                <c:pt idx="1076">
                  <c:v>46071</c:v>
                </c:pt>
                <c:pt idx="1077">
                  <c:v>46072</c:v>
                </c:pt>
                <c:pt idx="1078">
                  <c:v>46073</c:v>
                </c:pt>
                <c:pt idx="1079">
                  <c:v>46076</c:v>
                </c:pt>
                <c:pt idx="1080">
                  <c:v>46077</c:v>
                </c:pt>
                <c:pt idx="1081">
                  <c:v>46078</c:v>
                </c:pt>
                <c:pt idx="1082">
                  <c:v>46079</c:v>
                </c:pt>
                <c:pt idx="1083">
                  <c:v>46080</c:v>
                </c:pt>
                <c:pt idx="1084">
                  <c:v>46081</c:v>
                </c:pt>
                <c:pt idx="1085">
                  <c:v>46083</c:v>
                </c:pt>
                <c:pt idx="1086">
                  <c:v>46084</c:v>
                </c:pt>
                <c:pt idx="1087">
                  <c:v>46085</c:v>
                </c:pt>
                <c:pt idx="1088">
                  <c:v>46086</c:v>
                </c:pt>
                <c:pt idx="1089">
                  <c:v>46087</c:v>
                </c:pt>
                <c:pt idx="1090">
                  <c:v>46090</c:v>
                </c:pt>
                <c:pt idx="1091">
                  <c:v>46091</c:v>
                </c:pt>
                <c:pt idx="1092">
                  <c:v>46092</c:v>
                </c:pt>
                <c:pt idx="1093">
                  <c:v>46093</c:v>
                </c:pt>
                <c:pt idx="1094">
                  <c:v>46094</c:v>
                </c:pt>
                <c:pt idx="1095">
                  <c:v>46097</c:v>
                </c:pt>
                <c:pt idx="1096">
                  <c:v>46098</c:v>
                </c:pt>
                <c:pt idx="1097">
                  <c:v>46099</c:v>
                </c:pt>
                <c:pt idx="1098">
                  <c:v>46100</c:v>
                </c:pt>
                <c:pt idx="1099">
                  <c:v>46101</c:v>
                </c:pt>
                <c:pt idx="1100">
                  <c:v>46104</c:v>
                </c:pt>
                <c:pt idx="1101">
                  <c:v>46105</c:v>
                </c:pt>
                <c:pt idx="1102">
                  <c:v>46106</c:v>
                </c:pt>
                <c:pt idx="1103">
                  <c:v>46107</c:v>
                </c:pt>
                <c:pt idx="1104">
                  <c:v>46108</c:v>
                </c:pt>
                <c:pt idx="1105">
                  <c:v>46111</c:v>
                </c:pt>
                <c:pt idx="1106">
                  <c:v>46112</c:v>
                </c:pt>
              </c:numCache>
              <c:extLst xmlns:c15="http://schemas.microsoft.com/office/drawing/2012/chart"/>
            </c:numRef>
          </c:cat>
          <c:val>
            <c:numRef>
              <c:f>Sheet1!$B$2:$B$1108</c:f>
              <c:numCache>
                <c:formatCode>General</c:formatCode>
                <c:ptCount val="1107"/>
                <c:pt idx="0">
                  <c:v>78</c:v>
                </c:pt>
                <c:pt idx="1">
                  <c:v>77</c:v>
                </c:pt>
                <c:pt idx="2">
                  <c:v>77</c:v>
                </c:pt>
                <c:pt idx="3">
                  <c:v>75</c:v>
                </c:pt>
                <c:pt idx="4">
                  <c:v>76</c:v>
                </c:pt>
                <c:pt idx="5">
                  <c:v>76</c:v>
                </c:pt>
                <c:pt idx="6">
                  <c:v>76</c:v>
                </c:pt>
                <c:pt idx="7">
                  <c:v>77</c:v>
                </c:pt>
                <c:pt idx="8">
                  <c:v>77</c:v>
                </c:pt>
                <c:pt idx="9">
                  <c:v>78</c:v>
                </c:pt>
                <c:pt idx="10">
                  <c:v>78</c:v>
                </c:pt>
                <c:pt idx="11">
                  <c:v>78</c:v>
                </c:pt>
                <c:pt idx="12">
                  <c:v>79</c:v>
                </c:pt>
                <c:pt idx="13">
                  <c:v>80</c:v>
                </c:pt>
                <c:pt idx="14">
                  <c:v>80</c:v>
                </c:pt>
                <c:pt idx="15">
                  <c:v>83</c:v>
                </c:pt>
                <c:pt idx="16">
                  <c:v>85</c:v>
                </c:pt>
                <c:pt idx="17">
                  <c:v>84</c:v>
                </c:pt>
                <c:pt idx="18">
                  <c:v>83</c:v>
                </c:pt>
                <c:pt idx="19">
                  <c:v>87</c:v>
                </c:pt>
                <c:pt idx="20">
                  <c:v>88</c:v>
                </c:pt>
                <c:pt idx="21">
                  <c:v>89</c:v>
                </c:pt>
                <c:pt idx="22">
                  <c:v>87</c:v>
                </c:pt>
                <c:pt idx="23">
                  <c:v>87</c:v>
                </c:pt>
                <c:pt idx="24">
                  <c:v>88</c:v>
                </c:pt>
                <c:pt idx="25">
                  <c:v>88</c:v>
                </c:pt>
                <c:pt idx="26">
                  <c:v>89</c:v>
                </c:pt>
                <c:pt idx="27">
                  <c:v>89</c:v>
                </c:pt>
                <c:pt idx="28">
                  <c:v>88</c:v>
                </c:pt>
                <c:pt idx="29">
                  <c:v>87</c:v>
                </c:pt>
                <c:pt idx="30">
                  <c:v>89</c:v>
                </c:pt>
                <c:pt idx="31">
                  <c:v>90</c:v>
                </c:pt>
                <c:pt idx="32">
                  <c:v>90</c:v>
                </c:pt>
                <c:pt idx="33">
                  <c:v>93</c:v>
                </c:pt>
                <c:pt idx="34">
                  <c:v>97</c:v>
                </c:pt>
                <c:pt idx="35">
                  <c:v>99</c:v>
                </c:pt>
                <c:pt idx="36">
                  <c:v>99</c:v>
                </c:pt>
                <c:pt idx="37">
                  <c:v>101</c:v>
                </c:pt>
                <c:pt idx="38">
                  <c:v>102</c:v>
                </c:pt>
                <c:pt idx="39">
                  <c:v>109</c:v>
                </c:pt>
                <c:pt idx="40">
                  <c:v>104</c:v>
                </c:pt>
                <c:pt idx="41">
                  <c:v>105</c:v>
                </c:pt>
                <c:pt idx="42">
                  <c:v>107</c:v>
                </c:pt>
                <c:pt idx="43">
                  <c:v>106</c:v>
                </c:pt>
                <c:pt idx="44">
                  <c:v>107</c:v>
                </c:pt>
                <c:pt idx="45">
                  <c:v>111</c:v>
                </c:pt>
                <c:pt idx="46">
                  <c:v>116</c:v>
                </c:pt>
                <c:pt idx="47">
                  <c:v>122</c:v>
                </c:pt>
                <c:pt idx="48">
                  <c:v>120</c:v>
                </c:pt>
                <c:pt idx="49">
                  <c:v>122</c:v>
                </c:pt>
                <c:pt idx="50">
                  <c:v>123</c:v>
                </c:pt>
                <c:pt idx="51">
                  <c:v>125</c:v>
                </c:pt>
                <c:pt idx="52">
                  <c:v>125</c:v>
                </c:pt>
                <c:pt idx="53">
                  <c:v>119</c:v>
                </c:pt>
                <c:pt idx="54">
                  <c:v>113</c:v>
                </c:pt>
                <c:pt idx="55">
                  <c:v>110</c:v>
                </c:pt>
                <c:pt idx="56">
                  <c:v>107</c:v>
                </c:pt>
                <c:pt idx="57">
                  <c:v>105</c:v>
                </c:pt>
                <c:pt idx="58">
                  <c:v>105</c:v>
                </c:pt>
                <c:pt idx="59">
                  <c:v>105</c:v>
                </c:pt>
                <c:pt idx="60">
                  <c:v>103</c:v>
                </c:pt>
                <c:pt idx="61">
                  <c:v>102</c:v>
                </c:pt>
                <c:pt idx="62">
                  <c:v>100</c:v>
                </c:pt>
                <c:pt idx="63">
                  <c:v>98</c:v>
                </c:pt>
                <c:pt idx="64">
                  <c:v>99</c:v>
                </c:pt>
                <c:pt idx="65">
                  <c:v>97</c:v>
                </c:pt>
                <c:pt idx="66">
                  <c:v>96</c:v>
                </c:pt>
                <c:pt idx="67">
                  <c:v>93</c:v>
                </c:pt>
                <c:pt idx="68">
                  <c:v>96</c:v>
                </c:pt>
                <c:pt idx="69">
                  <c:v>96</c:v>
                </c:pt>
                <c:pt idx="70">
                  <c:v>98</c:v>
                </c:pt>
                <c:pt idx="71">
                  <c:v>101</c:v>
                </c:pt>
                <c:pt idx="72">
                  <c:v>103</c:v>
                </c:pt>
                <c:pt idx="73">
                  <c:v>105</c:v>
                </c:pt>
                <c:pt idx="74">
                  <c:v>104</c:v>
                </c:pt>
                <c:pt idx="75">
                  <c:v>105</c:v>
                </c:pt>
                <c:pt idx="76">
                  <c:v>106</c:v>
                </c:pt>
                <c:pt idx="77">
                  <c:v>107</c:v>
                </c:pt>
                <c:pt idx="78">
                  <c:v>108</c:v>
                </c:pt>
                <c:pt idx="79">
                  <c:v>111</c:v>
                </c:pt>
                <c:pt idx="80">
                  <c:v>112</c:v>
                </c:pt>
                <c:pt idx="81">
                  <c:v>113</c:v>
                </c:pt>
                <c:pt idx="82">
                  <c:v>115</c:v>
                </c:pt>
                <c:pt idx="83">
                  <c:v>115</c:v>
                </c:pt>
                <c:pt idx="84">
                  <c:v>116</c:v>
                </c:pt>
                <c:pt idx="85">
                  <c:v>117</c:v>
                </c:pt>
                <c:pt idx="86">
                  <c:v>117</c:v>
                </c:pt>
                <c:pt idx="87">
                  <c:v>116</c:v>
                </c:pt>
                <c:pt idx="88">
                  <c:v>116</c:v>
                </c:pt>
                <c:pt idx="89">
                  <c:v>114</c:v>
                </c:pt>
                <c:pt idx="90">
                  <c:v>116</c:v>
                </c:pt>
                <c:pt idx="91">
                  <c:v>119</c:v>
                </c:pt>
                <c:pt idx="92">
                  <c:v>120</c:v>
                </c:pt>
                <c:pt idx="93">
                  <c:v>120</c:v>
                </c:pt>
                <c:pt idx="94">
                  <c:v>122</c:v>
                </c:pt>
                <c:pt idx="95">
                  <c:v>122</c:v>
                </c:pt>
                <c:pt idx="96">
                  <c:v>123</c:v>
                </c:pt>
                <c:pt idx="97">
                  <c:v>123</c:v>
                </c:pt>
                <c:pt idx="98">
                  <c:v>126</c:v>
                </c:pt>
                <c:pt idx="99">
                  <c:v>128</c:v>
                </c:pt>
                <c:pt idx="100">
                  <c:v>128</c:v>
                </c:pt>
                <c:pt idx="101">
                  <c:v>126</c:v>
                </c:pt>
                <c:pt idx="102">
                  <c:v>126</c:v>
                </c:pt>
                <c:pt idx="103">
                  <c:v>122</c:v>
                </c:pt>
                <c:pt idx="104">
                  <c:v>116</c:v>
                </c:pt>
                <c:pt idx="105">
                  <c:v>114</c:v>
                </c:pt>
                <c:pt idx="106">
                  <c:v>114</c:v>
                </c:pt>
                <c:pt idx="107">
                  <c:v>113</c:v>
                </c:pt>
                <c:pt idx="108">
                  <c:v>111</c:v>
                </c:pt>
                <c:pt idx="109">
                  <c:v>111</c:v>
                </c:pt>
                <c:pt idx="110">
                  <c:v>111</c:v>
                </c:pt>
                <c:pt idx="111">
                  <c:v>110</c:v>
                </c:pt>
                <c:pt idx="112">
                  <c:v>112</c:v>
                </c:pt>
                <c:pt idx="113">
                  <c:v>110</c:v>
                </c:pt>
                <c:pt idx="114">
                  <c:v>111</c:v>
                </c:pt>
                <c:pt idx="115">
                  <c:v>115</c:v>
                </c:pt>
                <c:pt idx="116">
                  <c:v>119</c:v>
                </c:pt>
                <c:pt idx="117">
                  <c:v>118</c:v>
                </c:pt>
                <c:pt idx="118">
                  <c:v>117</c:v>
                </c:pt>
                <c:pt idx="119">
                  <c:v>120</c:v>
                </c:pt>
                <c:pt idx="120">
                  <c:v>121</c:v>
                </c:pt>
                <c:pt idx="121">
                  <c:v>121</c:v>
                </c:pt>
                <c:pt idx="122">
                  <c:v>120</c:v>
                </c:pt>
                <c:pt idx="123">
                  <c:v>124</c:v>
                </c:pt>
                <c:pt idx="124">
                  <c:v>126</c:v>
                </c:pt>
                <c:pt idx="125">
                  <c:v>124</c:v>
                </c:pt>
                <c:pt idx="126">
                  <c:v>123</c:v>
                </c:pt>
                <c:pt idx="127">
                  <c:v>125</c:v>
                </c:pt>
                <c:pt idx="128">
                  <c:v>127</c:v>
                </c:pt>
                <c:pt idx="129">
                  <c:v>132</c:v>
                </c:pt>
                <c:pt idx="130">
                  <c:v>133</c:v>
                </c:pt>
                <c:pt idx="131">
                  <c:v>133</c:v>
                </c:pt>
                <c:pt idx="132">
                  <c:v>134</c:v>
                </c:pt>
                <c:pt idx="133">
                  <c:v>132</c:v>
                </c:pt>
                <c:pt idx="134">
                  <c:v>128</c:v>
                </c:pt>
                <c:pt idx="135">
                  <c:v>125</c:v>
                </c:pt>
                <c:pt idx="136">
                  <c:v>126</c:v>
                </c:pt>
                <c:pt idx="137">
                  <c:v>126</c:v>
                </c:pt>
                <c:pt idx="138">
                  <c:v>127</c:v>
                </c:pt>
                <c:pt idx="139">
                  <c:v>128</c:v>
                </c:pt>
                <c:pt idx="140">
                  <c:v>126</c:v>
                </c:pt>
                <c:pt idx="141">
                  <c:v>123</c:v>
                </c:pt>
                <c:pt idx="142">
                  <c:v>122</c:v>
                </c:pt>
                <c:pt idx="143">
                  <c:v>121</c:v>
                </c:pt>
                <c:pt idx="144">
                  <c:v>121</c:v>
                </c:pt>
                <c:pt idx="145">
                  <c:v>121</c:v>
                </c:pt>
                <c:pt idx="146">
                  <c:v>123</c:v>
                </c:pt>
                <c:pt idx="147">
                  <c:v>124</c:v>
                </c:pt>
                <c:pt idx="148">
                  <c:v>124</c:v>
                </c:pt>
                <c:pt idx="149">
                  <c:v>123</c:v>
                </c:pt>
                <c:pt idx="150">
                  <c:v>120</c:v>
                </c:pt>
                <c:pt idx="151">
                  <c:v>122</c:v>
                </c:pt>
                <c:pt idx="152">
                  <c:v>121</c:v>
                </c:pt>
                <c:pt idx="153">
                  <c:v>120</c:v>
                </c:pt>
                <c:pt idx="154">
                  <c:v>120</c:v>
                </c:pt>
                <c:pt idx="155">
                  <c:v>120</c:v>
                </c:pt>
                <c:pt idx="156">
                  <c:v>119</c:v>
                </c:pt>
                <c:pt idx="157">
                  <c:v>119</c:v>
                </c:pt>
                <c:pt idx="158">
                  <c:v>121</c:v>
                </c:pt>
                <c:pt idx="159">
                  <c:v>117</c:v>
                </c:pt>
                <c:pt idx="160">
                  <c:v>114</c:v>
                </c:pt>
                <c:pt idx="161">
                  <c:v>112</c:v>
                </c:pt>
                <c:pt idx="162">
                  <c:v>112</c:v>
                </c:pt>
                <c:pt idx="163">
                  <c:v>111</c:v>
                </c:pt>
                <c:pt idx="164">
                  <c:v>112</c:v>
                </c:pt>
                <c:pt idx="165">
                  <c:v>112</c:v>
                </c:pt>
                <c:pt idx="166">
                  <c:v>114</c:v>
                </c:pt>
                <c:pt idx="167">
                  <c:v>115</c:v>
                </c:pt>
                <c:pt idx="168">
                  <c:v>116</c:v>
                </c:pt>
                <c:pt idx="169">
                  <c:v>115</c:v>
                </c:pt>
                <c:pt idx="170">
                  <c:v>114</c:v>
                </c:pt>
                <c:pt idx="171">
                  <c:v>114</c:v>
                </c:pt>
                <c:pt idx="172">
                  <c:v>116</c:v>
                </c:pt>
                <c:pt idx="173">
                  <c:v>117</c:v>
                </c:pt>
                <c:pt idx="174">
                  <c:v>119</c:v>
                </c:pt>
                <c:pt idx="175">
                  <c:v>121</c:v>
                </c:pt>
                <c:pt idx="176">
                  <c:v>121</c:v>
                </c:pt>
                <c:pt idx="177">
                  <c:v>122</c:v>
                </c:pt>
                <c:pt idx="178">
                  <c:v>122</c:v>
                </c:pt>
                <c:pt idx="179">
                  <c:v>122</c:v>
                </c:pt>
                <c:pt idx="180">
                  <c:v>121</c:v>
                </c:pt>
                <c:pt idx="181">
                  <c:v>119</c:v>
                </c:pt>
                <c:pt idx="182">
                  <c:v>118</c:v>
                </c:pt>
                <c:pt idx="183">
                  <c:v>118</c:v>
                </c:pt>
                <c:pt idx="184">
                  <c:v>118</c:v>
                </c:pt>
                <c:pt idx="185">
                  <c:v>117</c:v>
                </c:pt>
                <c:pt idx="186">
                  <c:v>120</c:v>
                </c:pt>
                <c:pt idx="187">
                  <c:v>120</c:v>
                </c:pt>
                <c:pt idx="188">
                  <c:v>120</c:v>
                </c:pt>
                <c:pt idx="189">
                  <c:v>119</c:v>
                </c:pt>
                <c:pt idx="190">
                  <c:v>120</c:v>
                </c:pt>
                <c:pt idx="191">
                  <c:v>123</c:v>
                </c:pt>
                <c:pt idx="192">
                  <c:v>126</c:v>
                </c:pt>
                <c:pt idx="193">
                  <c:v>130</c:v>
                </c:pt>
                <c:pt idx="194">
                  <c:v>138</c:v>
                </c:pt>
                <c:pt idx="195">
                  <c:v>139</c:v>
                </c:pt>
                <c:pt idx="196">
                  <c:v>138</c:v>
                </c:pt>
                <c:pt idx="197">
                  <c:v>137</c:v>
                </c:pt>
                <c:pt idx="198">
                  <c:v>133</c:v>
                </c:pt>
                <c:pt idx="199">
                  <c:v>133</c:v>
                </c:pt>
                <c:pt idx="200">
                  <c:v>131</c:v>
                </c:pt>
                <c:pt idx="201">
                  <c:v>132</c:v>
                </c:pt>
                <c:pt idx="202">
                  <c:v>132</c:v>
                </c:pt>
                <c:pt idx="203">
                  <c:v>139</c:v>
                </c:pt>
                <c:pt idx="204">
                  <c:v>143</c:v>
                </c:pt>
                <c:pt idx="205">
                  <c:v>142</c:v>
                </c:pt>
                <c:pt idx="206">
                  <c:v>143</c:v>
                </c:pt>
                <c:pt idx="207">
                  <c:v>143</c:v>
                </c:pt>
                <c:pt idx="208">
                  <c:v>142</c:v>
                </c:pt>
                <c:pt idx="209">
                  <c:v>143</c:v>
                </c:pt>
                <c:pt idx="210">
                  <c:v>143</c:v>
                </c:pt>
                <c:pt idx="211">
                  <c:v>144</c:v>
                </c:pt>
                <c:pt idx="212">
                  <c:v>142</c:v>
                </c:pt>
                <c:pt idx="213">
                  <c:v>142</c:v>
                </c:pt>
                <c:pt idx="214">
                  <c:v>141</c:v>
                </c:pt>
                <c:pt idx="215">
                  <c:v>142</c:v>
                </c:pt>
                <c:pt idx="216">
                  <c:v>140</c:v>
                </c:pt>
                <c:pt idx="217">
                  <c:v>140</c:v>
                </c:pt>
                <c:pt idx="218">
                  <c:v>138</c:v>
                </c:pt>
                <c:pt idx="219">
                  <c:v>136</c:v>
                </c:pt>
                <c:pt idx="220">
                  <c:v>138</c:v>
                </c:pt>
                <c:pt idx="221">
                  <c:v>135</c:v>
                </c:pt>
                <c:pt idx="222">
                  <c:v>134</c:v>
                </c:pt>
                <c:pt idx="223">
                  <c:v>134</c:v>
                </c:pt>
                <c:pt idx="224">
                  <c:v>134</c:v>
                </c:pt>
                <c:pt idx="225">
                  <c:v>132</c:v>
                </c:pt>
                <c:pt idx="226">
                  <c:v>132</c:v>
                </c:pt>
                <c:pt idx="227">
                  <c:v>126</c:v>
                </c:pt>
                <c:pt idx="228">
                  <c:v>124</c:v>
                </c:pt>
                <c:pt idx="229">
                  <c:v>123</c:v>
                </c:pt>
                <c:pt idx="230">
                  <c:v>122</c:v>
                </c:pt>
                <c:pt idx="231">
                  <c:v>120</c:v>
                </c:pt>
                <c:pt idx="232">
                  <c:v>119</c:v>
                </c:pt>
                <c:pt idx="233">
                  <c:v>118</c:v>
                </c:pt>
                <c:pt idx="234">
                  <c:v>117</c:v>
                </c:pt>
                <c:pt idx="235">
                  <c:v>117</c:v>
                </c:pt>
                <c:pt idx="236">
                  <c:v>116</c:v>
                </c:pt>
                <c:pt idx="237">
                  <c:v>116</c:v>
                </c:pt>
                <c:pt idx="238">
                  <c:v>117</c:v>
                </c:pt>
                <c:pt idx="239">
                  <c:v>117</c:v>
                </c:pt>
                <c:pt idx="240">
                  <c:v>116</c:v>
                </c:pt>
                <c:pt idx="241">
                  <c:v>115</c:v>
                </c:pt>
                <c:pt idx="242">
                  <c:v>114</c:v>
                </c:pt>
                <c:pt idx="243">
                  <c:v>114</c:v>
                </c:pt>
                <c:pt idx="244">
                  <c:v>115</c:v>
                </c:pt>
                <c:pt idx="245">
                  <c:v>113</c:v>
                </c:pt>
                <c:pt idx="246">
                  <c:v>113</c:v>
                </c:pt>
                <c:pt idx="247">
                  <c:v>112</c:v>
                </c:pt>
                <c:pt idx="248">
                  <c:v>112</c:v>
                </c:pt>
                <c:pt idx="249">
                  <c:v>113</c:v>
                </c:pt>
                <c:pt idx="250">
                  <c:v>114</c:v>
                </c:pt>
                <c:pt idx="251">
                  <c:v>115</c:v>
                </c:pt>
                <c:pt idx="252">
                  <c:v>115</c:v>
                </c:pt>
                <c:pt idx="253">
                  <c:v>117</c:v>
                </c:pt>
                <c:pt idx="254">
                  <c:v>116</c:v>
                </c:pt>
                <c:pt idx="255">
                  <c:v>115</c:v>
                </c:pt>
                <c:pt idx="256">
                  <c:v>114</c:v>
                </c:pt>
                <c:pt idx="257">
                  <c:v>114</c:v>
                </c:pt>
                <c:pt idx="258">
                  <c:v>116</c:v>
                </c:pt>
                <c:pt idx="259">
                  <c:v>113</c:v>
                </c:pt>
                <c:pt idx="260">
                  <c:v>113</c:v>
                </c:pt>
                <c:pt idx="261">
                  <c:v>114</c:v>
                </c:pt>
                <c:pt idx="262">
                  <c:v>115</c:v>
                </c:pt>
                <c:pt idx="263">
                  <c:v>115</c:v>
                </c:pt>
                <c:pt idx="264">
                  <c:v>115</c:v>
                </c:pt>
                <c:pt idx="265">
                  <c:v>116</c:v>
                </c:pt>
                <c:pt idx="266">
                  <c:v>114</c:v>
                </c:pt>
                <c:pt idx="267">
                  <c:v>112</c:v>
                </c:pt>
                <c:pt idx="268">
                  <c:v>111</c:v>
                </c:pt>
                <c:pt idx="269">
                  <c:v>110</c:v>
                </c:pt>
                <c:pt idx="270">
                  <c:v>109</c:v>
                </c:pt>
                <c:pt idx="271">
                  <c:v>109</c:v>
                </c:pt>
                <c:pt idx="272">
                  <c:v>107</c:v>
                </c:pt>
                <c:pt idx="273">
                  <c:v>107</c:v>
                </c:pt>
                <c:pt idx="274">
                  <c:v>107</c:v>
                </c:pt>
                <c:pt idx="275">
                  <c:v>107</c:v>
                </c:pt>
                <c:pt idx="276">
                  <c:v>105</c:v>
                </c:pt>
                <c:pt idx="277">
                  <c:v>106</c:v>
                </c:pt>
                <c:pt idx="278">
                  <c:v>105</c:v>
                </c:pt>
                <c:pt idx="279">
                  <c:v>103</c:v>
                </c:pt>
                <c:pt idx="280">
                  <c:v>102</c:v>
                </c:pt>
                <c:pt idx="281">
                  <c:v>102</c:v>
                </c:pt>
                <c:pt idx="282">
                  <c:v>102</c:v>
                </c:pt>
                <c:pt idx="283">
                  <c:v>101</c:v>
                </c:pt>
                <c:pt idx="284">
                  <c:v>98</c:v>
                </c:pt>
                <c:pt idx="285">
                  <c:v>97</c:v>
                </c:pt>
                <c:pt idx="286">
                  <c:v>97</c:v>
                </c:pt>
                <c:pt idx="287">
                  <c:v>97</c:v>
                </c:pt>
                <c:pt idx="288">
                  <c:v>97</c:v>
                </c:pt>
                <c:pt idx="289">
                  <c:v>97</c:v>
                </c:pt>
                <c:pt idx="290">
                  <c:v>99</c:v>
                </c:pt>
                <c:pt idx="291">
                  <c:v>100</c:v>
                </c:pt>
                <c:pt idx="292">
                  <c:v>99</c:v>
                </c:pt>
                <c:pt idx="293">
                  <c:v>99</c:v>
                </c:pt>
                <c:pt idx="294">
                  <c:v>99</c:v>
                </c:pt>
                <c:pt idx="295">
                  <c:v>102</c:v>
                </c:pt>
                <c:pt idx="296">
                  <c:v>102</c:v>
                </c:pt>
                <c:pt idx="297">
                  <c:v>104</c:v>
                </c:pt>
                <c:pt idx="298">
                  <c:v>104</c:v>
                </c:pt>
                <c:pt idx="299">
                  <c:v>104</c:v>
                </c:pt>
                <c:pt idx="300">
                  <c:v>104</c:v>
                </c:pt>
                <c:pt idx="301">
                  <c:v>104</c:v>
                </c:pt>
                <c:pt idx="302">
                  <c:v>106</c:v>
                </c:pt>
                <c:pt idx="303">
                  <c:v>105</c:v>
                </c:pt>
                <c:pt idx="304">
                  <c:v>104</c:v>
                </c:pt>
                <c:pt idx="305">
                  <c:v>102</c:v>
                </c:pt>
                <c:pt idx="306">
                  <c:v>101</c:v>
                </c:pt>
                <c:pt idx="307">
                  <c:v>102</c:v>
                </c:pt>
                <c:pt idx="308">
                  <c:v>105</c:v>
                </c:pt>
                <c:pt idx="309">
                  <c:v>107</c:v>
                </c:pt>
                <c:pt idx="310">
                  <c:v>113</c:v>
                </c:pt>
                <c:pt idx="311">
                  <c:v>128</c:v>
                </c:pt>
                <c:pt idx="312">
                  <c:v>127</c:v>
                </c:pt>
                <c:pt idx="313">
                  <c:v>141</c:v>
                </c:pt>
                <c:pt idx="314">
                  <c:v>138</c:v>
                </c:pt>
                <c:pt idx="315">
                  <c:v>137</c:v>
                </c:pt>
                <c:pt idx="316">
                  <c:v>138</c:v>
                </c:pt>
                <c:pt idx="317">
                  <c:v>129</c:v>
                </c:pt>
                <c:pt idx="318">
                  <c:v>126</c:v>
                </c:pt>
                <c:pt idx="319">
                  <c:v>128</c:v>
                </c:pt>
                <c:pt idx="320">
                  <c:v>131</c:v>
                </c:pt>
                <c:pt idx="321">
                  <c:v>129</c:v>
                </c:pt>
                <c:pt idx="322">
                  <c:v>128</c:v>
                </c:pt>
                <c:pt idx="323">
                  <c:v>126</c:v>
                </c:pt>
                <c:pt idx="324">
                  <c:v>123</c:v>
                </c:pt>
                <c:pt idx="325">
                  <c:v>122</c:v>
                </c:pt>
                <c:pt idx="326">
                  <c:v>120</c:v>
                </c:pt>
                <c:pt idx="327">
                  <c:v>120</c:v>
                </c:pt>
                <c:pt idx="328">
                  <c:v>122</c:v>
                </c:pt>
                <c:pt idx="329">
                  <c:v>123</c:v>
                </c:pt>
                <c:pt idx="330">
                  <c:v>123</c:v>
                </c:pt>
                <c:pt idx="331">
                  <c:v>121</c:v>
                </c:pt>
                <c:pt idx="332">
                  <c:v>121</c:v>
                </c:pt>
                <c:pt idx="333">
                  <c:v>119</c:v>
                </c:pt>
                <c:pt idx="334">
                  <c:v>117</c:v>
                </c:pt>
                <c:pt idx="335">
                  <c:v>116</c:v>
                </c:pt>
                <c:pt idx="336">
                  <c:v>114</c:v>
                </c:pt>
                <c:pt idx="337">
                  <c:v>114</c:v>
                </c:pt>
                <c:pt idx="338">
                  <c:v>116</c:v>
                </c:pt>
                <c:pt idx="339">
                  <c:v>115</c:v>
                </c:pt>
                <c:pt idx="340">
                  <c:v>115</c:v>
                </c:pt>
                <c:pt idx="341">
                  <c:v>117</c:v>
                </c:pt>
                <c:pt idx="342">
                  <c:v>118</c:v>
                </c:pt>
                <c:pt idx="343">
                  <c:v>116</c:v>
                </c:pt>
                <c:pt idx="344">
                  <c:v>117</c:v>
                </c:pt>
                <c:pt idx="345">
                  <c:v>118</c:v>
                </c:pt>
                <c:pt idx="346">
                  <c:v>118</c:v>
                </c:pt>
                <c:pt idx="347">
                  <c:v>121</c:v>
                </c:pt>
                <c:pt idx="348">
                  <c:v>122</c:v>
                </c:pt>
                <c:pt idx="349">
                  <c:v>127</c:v>
                </c:pt>
                <c:pt idx="350">
                  <c:v>125</c:v>
                </c:pt>
                <c:pt idx="351">
                  <c:v>126</c:v>
                </c:pt>
                <c:pt idx="352">
                  <c:v>126</c:v>
                </c:pt>
                <c:pt idx="353">
                  <c:v>126</c:v>
                </c:pt>
                <c:pt idx="354">
                  <c:v>126</c:v>
                </c:pt>
                <c:pt idx="355">
                  <c:v>125</c:v>
                </c:pt>
                <c:pt idx="356">
                  <c:v>126</c:v>
                </c:pt>
                <c:pt idx="357">
                  <c:v>126</c:v>
                </c:pt>
                <c:pt idx="358">
                  <c:v>126</c:v>
                </c:pt>
                <c:pt idx="359">
                  <c:v>124</c:v>
                </c:pt>
                <c:pt idx="360">
                  <c:v>122</c:v>
                </c:pt>
                <c:pt idx="361">
                  <c:v>121</c:v>
                </c:pt>
                <c:pt idx="362">
                  <c:v>120</c:v>
                </c:pt>
                <c:pt idx="363">
                  <c:v>121</c:v>
                </c:pt>
                <c:pt idx="364">
                  <c:v>118</c:v>
                </c:pt>
                <c:pt idx="365">
                  <c:v>118</c:v>
                </c:pt>
                <c:pt idx="366">
                  <c:v>118</c:v>
                </c:pt>
                <c:pt idx="367">
                  <c:v>116</c:v>
                </c:pt>
                <c:pt idx="368">
                  <c:v>119</c:v>
                </c:pt>
                <c:pt idx="369">
                  <c:v>119</c:v>
                </c:pt>
                <c:pt idx="370">
                  <c:v>116</c:v>
                </c:pt>
                <c:pt idx="371">
                  <c:v>116</c:v>
                </c:pt>
                <c:pt idx="372">
                  <c:v>116</c:v>
                </c:pt>
                <c:pt idx="373">
                  <c:v>116</c:v>
                </c:pt>
                <c:pt idx="374">
                  <c:v>117</c:v>
                </c:pt>
                <c:pt idx="375">
                  <c:v>118</c:v>
                </c:pt>
                <c:pt idx="376">
                  <c:v>118</c:v>
                </c:pt>
                <c:pt idx="377">
                  <c:v>117</c:v>
                </c:pt>
                <c:pt idx="378">
                  <c:v>116</c:v>
                </c:pt>
                <c:pt idx="379">
                  <c:v>116</c:v>
                </c:pt>
                <c:pt idx="380">
                  <c:v>114</c:v>
                </c:pt>
                <c:pt idx="381">
                  <c:v>114</c:v>
                </c:pt>
                <c:pt idx="382">
                  <c:v>114</c:v>
                </c:pt>
                <c:pt idx="383">
                  <c:v>113</c:v>
                </c:pt>
                <c:pt idx="384">
                  <c:v>113</c:v>
                </c:pt>
                <c:pt idx="385">
                  <c:v>114</c:v>
                </c:pt>
                <c:pt idx="386">
                  <c:v>114</c:v>
                </c:pt>
                <c:pt idx="387">
                  <c:v>113</c:v>
                </c:pt>
                <c:pt idx="388">
                  <c:v>113</c:v>
                </c:pt>
                <c:pt idx="389">
                  <c:v>110</c:v>
                </c:pt>
                <c:pt idx="390">
                  <c:v>110</c:v>
                </c:pt>
                <c:pt idx="391">
                  <c:v>109</c:v>
                </c:pt>
                <c:pt idx="392">
                  <c:v>109</c:v>
                </c:pt>
                <c:pt idx="393">
                  <c:v>108</c:v>
                </c:pt>
                <c:pt idx="394">
                  <c:v>109</c:v>
                </c:pt>
                <c:pt idx="395">
                  <c:v>109</c:v>
                </c:pt>
                <c:pt idx="396">
                  <c:v>110</c:v>
                </c:pt>
                <c:pt idx="397">
                  <c:v>109</c:v>
                </c:pt>
                <c:pt idx="398">
                  <c:v>108</c:v>
                </c:pt>
                <c:pt idx="399">
                  <c:v>108</c:v>
                </c:pt>
                <c:pt idx="400">
                  <c:v>109</c:v>
                </c:pt>
                <c:pt idx="401">
                  <c:v>110</c:v>
                </c:pt>
                <c:pt idx="402">
                  <c:v>109</c:v>
                </c:pt>
                <c:pt idx="403">
                  <c:v>109</c:v>
                </c:pt>
                <c:pt idx="404">
                  <c:v>108</c:v>
                </c:pt>
                <c:pt idx="405">
                  <c:v>107</c:v>
                </c:pt>
                <c:pt idx="406">
                  <c:v>106</c:v>
                </c:pt>
                <c:pt idx="407">
                  <c:v>104</c:v>
                </c:pt>
                <c:pt idx="408">
                  <c:v>104</c:v>
                </c:pt>
                <c:pt idx="409">
                  <c:v>101</c:v>
                </c:pt>
                <c:pt idx="410">
                  <c:v>100</c:v>
                </c:pt>
                <c:pt idx="411">
                  <c:v>100</c:v>
                </c:pt>
                <c:pt idx="412">
                  <c:v>100</c:v>
                </c:pt>
                <c:pt idx="413">
                  <c:v>102</c:v>
                </c:pt>
                <c:pt idx="414">
                  <c:v>103</c:v>
                </c:pt>
                <c:pt idx="415">
                  <c:v>103</c:v>
                </c:pt>
                <c:pt idx="416">
                  <c:v>103</c:v>
                </c:pt>
                <c:pt idx="417">
                  <c:v>104</c:v>
                </c:pt>
                <c:pt idx="418">
                  <c:v>104</c:v>
                </c:pt>
                <c:pt idx="419">
                  <c:v>103</c:v>
                </c:pt>
                <c:pt idx="420">
                  <c:v>103</c:v>
                </c:pt>
                <c:pt idx="421">
                  <c:v>104</c:v>
                </c:pt>
                <c:pt idx="422">
                  <c:v>105</c:v>
                </c:pt>
                <c:pt idx="423">
                  <c:v>106</c:v>
                </c:pt>
                <c:pt idx="424">
                  <c:v>107</c:v>
                </c:pt>
                <c:pt idx="425">
                  <c:v>107</c:v>
                </c:pt>
                <c:pt idx="426">
                  <c:v>107</c:v>
                </c:pt>
                <c:pt idx="427">
                  <c:v>106</c:v>
                </c:pt>
                <c:pt idx="428">
                  <c:v>106</c:v>
                </c:pt>
                <c:pt idx="429">
                  <c:v>104</c:v>
                </c:pt>
                <c:pt idx="430">
                  <c:v>104</c:v>
                </c:pt>
                <c:pt idx="431">
                  <c:v>103</c:v>
                </c:pt>
                <c:pt idx="432">
                  <c:v>103</c:v>
                </c:pt>
                <c:pt idx="433">
                  <c:v>103</c:v>
                </c:pt>
                <c:pt idx="434">
                  <c:v>103</c:v>
                </c:pt>
                <c:pt idx="435">
                  <c:v>103</c:v>
                </c:pt>
                <c:pt idx="436">
                  <c:v>104</c:v>
                </c:pt>
                <c:pt idx="437">
                  <c:v>104</c:v>
                </c:pt>
                <c:pt idx="438">
                  <c:v>105</c:v>
                </c:pt>
                <c:pt idx="439">
                  <c:v>105</c:v>
                </c:pt>
                <c:pt idx="440">
                  <c:v>104</c:v>
                </c:pt>
                <c:pt idx="441">
                  <c:v>104</c:v>
                </c:pt>
                <c:pt idx="442">
                  <c:v>105</c:v>
                </c:pt>
                <c:pt idx="443">
                  <c:v>105</c:v>
                </c:pt>
                <c:pt idx="444">
                  <c:v>104</c:v>
                </c:pt>
                <c:pt idx="445">
                  <c:v>104</c:v>
                </c:pt>
                <c:pt idx="446">
                  <c:v>104</c:v>
                </c:pt>
                <c:pt idx="447">
                  <c:v>103</c:v>
                </c:pt>
                <c:pt idx="448">
                  <c:v>102</c:v>
                </c:pt>
                <c:pt idx="449">
                  <c:v>102</c:v>
                </c:pt>
                <c:pt idx="450">
                  <c:v>102</c:v>
                </c:pt>
                <c:pt idx="451">
                  <c:v>102</c:v>
                </c:pt>
                <c:pt idx="452">
                  <c:v>102</c:v>
                </c:pt>
                <c:pt idx="453">
                  <c:v>104</c:v>
                </c:pt>
                <c:pt idx="454">
                  <c:v>105</c:v>
                </c:pt>
                <c:pt idx="455">
                  <c:v>106</c:v>
                </c:pt>
                <c:pt idx="456">
                  <c:v>107</c:v>
                </c:pt>
                <c:pt idx="457">
                  <c:v>108</c:v>
                </c:pt>
                <c:pt idx="458">
                  <c:v>111</c:v>
                </c:pt>
                <c:pt idx="459">
                  <c:v>112</c:v>
                </c:pt>
                <c:pt idx="460">
                  <c:v>112</c:v>
                </c:pt>
                <c:pt idx="461">
                  <c:v>111</c:v>
                </c:pt>
                <c:pt idx="462">
                  <c:v>111</c:v>
                </c:pt>
                <c:pt idx="463">
                  <c:v>111</c:v>
                </c:pt>
                <c:pt idx="464">
                  <c:v>110</c:v>
                </c:pt>
                <c:pt idx="465">
                  <c:v>109</c:v>
                </c:pt>
                <c:pt idx="466">
                  <c:v>109</c:v>
                </c:pt>
                <c:pt idx="467">
                  <c:v>109</c:v>
                </c:pt>
                <c:pt idx="468">
                  <c:v>110</c:v>
                </c:pt>
                <c:pt idx="469">
                  <c:v>111</c:v>
                </c:pt>
                <c:pt idx="470">
                  <c:v>113</c:v>
                </c:pt>
                <c:pt idx="471">
                  <c:v>115</c:v>
                </c:pt>
                <c:pt idx="472">
                  <c:v>115</c:v>
                </c:pt>
                <c:pt idx="473">
                  <c:v>113</c:v>
                </c:pt>
                <c:pt idx="474">
                  <c:v>112</c:v>
                </c:pt>
                <c:pt idx="475">
                  <c:v>112</c:v>
                </c:pt>
                <c:pt idx="476">
                  <c:v>113</c:v>
                </c:pt>
                <c:pt idx="477">
                  <c:v>113</c:v>
                </c:pt>
                <c:pt idx="478">
                  <c:v>114</c:v>
                </c:pt>
                <c:pt idx="479">
                  <c:v>115</c:v>
                </c:pt>
                <c:pt idx="480">
                  <c:v>112</c:v>
                </c:pt>
                <c:pt idx="481">
                  <c:v>111</c:v>
                </c:pt>
                <c:pt idx="482">
                  <c:v>110</c:v>
                </c:pt>
                <c:pt idx="483">
                  <c:v>111</c:v>
                </c:pt>
                <c:pt idx="484">
                  <c:v>110</c:v>
                </c:pt>
                <c:pt idx="485">
                  <c:v>109</c:v>
                </c:pt>
                <c:pt idx="486">
                  <c:v>109</c:v>
                </c:pt>
                <c:pt idx="487">
                  <c:v>108</c:v>
                </c:pt>
                <c:pt idx="488">
                  <c:v>105</c:v>
                </c:pt>
                <c:pt idx="489">
                  <c:v>104</c:v>
                </c:pt>
                <c:pt idx="490">
                  <c:v>103</c:v>
                </c:pt>
                <c:pt idx="491">
                  <c:v>102</c:v>
                </c:pt>
                <c:pt idx="492">
                  <c:v>100</c:v>
                </c:pt>
                <c:pt idx="493">
                  <c:v>99</c:v>
                </c:pt>
                <c:pt idx="494">
                  <c:v>98</c:v>
                </c:pt>
                <c:pt idx="495">
                  <c:v>98</c:v>
                </c:pt>
                <c:pt idx="496">
                  <c:v>97</c:v>
                </c:pt>
                <c:pt idx="497">
                  <c:v>96</c:v>
                </c:pt>
                <c:pt idx="498">
                  <c:v>97</c:v>
                </c:pt>
                <c:pt idx="499">
                  <c:v>94</c:v>
                </c:pt>
                <c:pt idx="500">
                  <c:v>93</c:v>
                </c:pt>
                <c:pt idx="501">
                  <c:v>93</c:v>
                </c:pt>
                <c:pt idx="502">
                  <c:v>92</c:v>
                </c:pt>
                <c:pt idx="503">
                  <c:v>93</c:v>
                </c:pt>
                <c:pt idx="504">
                  <c:v>94</c:v>
                </c:pt>
                <c:pt idx="505">
                  <c:v>93</c:v>
                </c:pt>
                <c:pt idx="506">
                  <c:v>92</c:v>
                </c:pt>
                <c:pt idx="507">
                  <c:v>93</c:v>
                </c:pt>
                <c:pt idx="508">
                  <c:v>91</c:v>
                </c:pt>
                <c:pt idx="509">
                  <c:v>90</c:v>
                </c:pt>
                <c:pt idx="510">
                  <c:v>86</c:v>
                </c:pt>
                <c:pt idx="511">
                  <c:v>87</c:v>
                </c:pt>
                <c:pt idx="512">
                  <c:v>87</c:v>
                </c:pt>
                <c:pt idx="513">
                  <c:v>88</c:v>
                </c:pt>
                <c:pt idx="514">
                  <c:v>89</c:v>
                </c:pt>
                <c:pt idx="515">
                  <c:v>90</c:v>
                </c:pt>
                <c:pt idx="516">
                  <c:v>90</c:v>
                </c:pt>
                <c:pt idx="517">
                  <c:v>90</c:v>
                </c:pt>
                <c:pt idx="518">
                  <c:v>89</c:v>
                </c:pt>
                <c:pt idx="519">
                  <c:v>88</c:v>
                </c:pt>
                <c:pt idx="520">
                  <c:v>88</c:v>
                </c:pt>
                <c:pt idx="521">
                  <c:v>88</c:v>
                </c:pt>
                <c:pt idx="522">
                  <c:v>90</c:v>
                </c:pt>
                <c:pt idx="523">
                  <c:v>93</c:v>
                </c:pt>
                <c:pt idx="524">
                  <c:v>93</c:v>
                </c:pt>
                <c:pt idx="525">
                  <c:v>93</c:v>
                </c:pt>
                <c:pt idx="526">
                  <c:v>92</c:v>
                </c:pt>
                <c:pt idx="527">
                  <c:v>91</c:v>
                </c:pt>
                <c:pt idx="528">
                  <c:v>89</c:v>
                </c:pt>
                <c:pt idx="529">
                  <c:v>88</c:v>
                </c:pt>
                <c:pt idx="530">
                  <c:v>87</c:v>
                </c:pt>
                <c:pt idx="531">
                  <c:v>87</c:v>
                </c:pt>
                <c:pt idx="532">
                  <c:v>87</c:v>
                </c:pt>
                <c:pt idx="533">
                  <c:v>87</c:v>
                </c:pt>
                <c:pt idx="534">
                  <c:v>85</c:v>
                </c:pt>
                <c:pt idx="535">
                  <c:v>85</c:v>
                </c:pt>
                <c:pt idx="536">
                  <c:v>86</c:v>
                </c:pt>
                <c:pt idx="537">
                  <c:v>85</c:v>
                </c:pt>
                <c:pt idx="538">
                  <c:v>84</c:v>
                </c:pt>
                <c:pt idx="539">
                  <c:v>82</c:v>
                </c:pt>
                <c:pt idx="540">
                  <c:v>81</c:v>
                </c:pt>
                <c:pt idx="541">
                  <c:v>82</c:v>
                </c:pt>
                <c:pt idx="542">
                  <c:v>84</c:v>
                </c:pt>
                <c:pt idx="543">
                  <c:v>86</c:v>
                </c:pt>
                <c:pt idx="544">
                  <c:v>89</c:v>
                </c:pt>
                <c:pt idx="545">
                  <c:v>86</c:v>
                </c:pt>
                <c:pt idx="546">
                  <c:v>85</c:v>
                </c:pt>
                <c:pt idx="547">
                  <c:v>84</c:v>
                </c:pt>
                <c:pt idx="548">
                  <c:v>84</c:v>
                </c:pt>
                <c:pt idx="549">
                  <c:v>84</c:v>
                </c:pt>
                <c:pt idx="550">
                  <c:v>84</c:v>
                </c:pt>
                <c:pt idx="551">
                  <c:v>84</c:v>
                </c:pt>
                <c:pt idx="552">
                  <c:v>83</c:v>
                </c:pt>
                <c:pt idx="553">
                  <c:v>83</c:v>
                </c:pt>
                <c:pt idx="554">
                  <c:v>81</c:v>
                </c:pt>
                <c:pt idx="555">
                  <c:v>80</c:v>
                </c:pt>
                <c:pt idx="556">
                  <c:v>81</c:v>
                </c:pt>
                <c:pt idx="557">
                  <c:v>80</c:v>
                </c:pt>
                <c:pt idx="558">
                  <c:v>79</c:v>
                </c:pt>
                <c:pt idx="559">
                  <c:v>77</c:v>
                </c:pt>
                <c:pt idx="560">
                  <c:v>79</c:v>
                </c:pt>
                <c:pt idx="561">
                  <c:v>80</c:v>
                </c:pt>
                <c:pt idx="562">
                  <c:v>81</c:v>
                </c:pt>
                <c:pt idx="563">
                  <c:v>82</c:v>
                </c:pt>
                <c:pt idx="564">
                  <c:v>84</c:v>
                </c:pt>
                <c:pt idx="565">
                  <c:v>85</c:v>
                </c:pt>
                <c:pt idx="566">
                  <c:v>84</c:v>
                </c:pt>
                <c:pt idx="567">
                  <c:v>85</c:v>
                </c:pt>
                <c:pt idx="568">
                  <c:v>85</c:v>
                </c:pt>
                <c:pt idx="569">
                  <c:v>84</c:v>
                </c:pt>
                <c:pt idx="570">
                  <c:v>83</c:v>
                </c:pt>
                <c:pt idx="571">
                  <c:v>82</c:v>
                </c:pt>
                <c:pt idx="572">
                  <c:v>81</c:v>
                </c:pt>
                <c:pt idx="573">
                  <c:v>79</c:v>
                </c:pt>
                <c:pt idx="574">
                  <c:v>78</c:v>
                </c:pt>
                <c:pt idx="575">
                  <c:v>78</c:v>
                </c:pt>
                <c:pt idx="576">
                  <c:v>77</c:v>
                </c:pt>
                <c:pt idx="577">
                  <c:v>76</c:v>
                </c:pt>
                <c:pt idx="578">
                  <c:v>77</c:v>
                </c:pt>
                <c:pt idx="579">
                  <c:v>76</c:v>
                </c:pt>
                <c:pt idx="580">
                  <c:v>77</c:v>
                </c:pt>
                <c:pt idx="581">
                  <c:v>77</c:v>
                </c:pt>
                <c:pt idx="582">
                  <c:v>78</c:v>
                </c:pt>
                <c:pt idx="583">
                  <c:v>79</c:v>
                </c:pt>
                <c:pt idx="584">
                  <c:v>78</c:v>
                </c:pt>
                <c:pt idx="585">
                  <c:v>80</c:v>
                </c:pt>
                <c:pt idx="586">
                  <c:v>79</c:v>
                </c:pt>
                <c:pt idx="587">
                  <c:v>78</c:v>
                </c:pt>
                <c:pt idx="588">
                  <c:v>77</c:v>
                </c:pt>
                <c:pt idx="589">
                  <c:v>77</c:v>
                </c:pt>
                <c:pt idx="590">
                  <c:v>78</c:v>
                </c:pt>
                <c:pt idx="591">
                  <c:v>76</c:v>
                </c:pt>
                <c:pt idx="592">
                  <c:v>76</c:v>
                </c:pt>
                <c:pt idx="593">
                  <c:v>75</c:v>
                </c:pt>
                <c:pt idx="594">
                  <c:v>75</c:v>
                </c:pt>
                <c:pt idx="595">
                  <c:v>77</c:v>
                </c:pt>
                <c:pt idx="596">
                  <c:v>78</c:v>
                </c:pt>
                <c:pt idx="597">
                  <c:v>81</c:v>
                </c:pt>
                <c:pt idx="598">
                  <c:v>80</c:v>
                </c:pt>
                <c:pt idx="599">
                  <c:v>80</c:v>
                </c:pt>
                <c:pt idx="600">
                  <c:v>80</c:v>
                </c:pt>
                <c:pt idx="601">
                  <c:v>79</c:v>
                </c:pt>
                <c:pt idx="602">
                  <c:v>77</c:v>
                </c:pt>
                <c:pt idx="603">
                  <c:v>77</c:v>
                </c:pt>
                <c:pt idx="604">
                  <c:v>77</c:v>
                </c:pt>
                <c:pt idx="605">
                  <c:v>76</c:v>
                </c:pt>
                <c:pt idx="606">
                  <c:v>75</c:v>
                </c:pt>
                <c:pt idx="607">
                  <c:v>77</c:v>
                </c:pt>
                <c:pt idx="608">
                  <c:v>77</c:v>
                </c:pt>
                <c:pt idx="609">
                  <c:v>76</c:v>
                </c:pt>
                <c:pt idx="610">
                  <c:v>75</c:v>
                </c:pt>
                <c:pt idx="611">
                  <c:v>74</c:v>
                </c:pt>
                <c:pt idx="612">
                  <c:v>74</c:v>
                </c:pt>
                <c:pt idx="613">
                  <c:v>75</c:v>
                </c:pt>
                <c:pt idx="614">
                  <c:v>75</c:v>
                </c:pt>
                <c:pt idx="615">
                  <c:v>75</c:v>
                </c:pt>
                <c:pt idx="616">
                  <c:v>76</c:v>
                </c:pt>
                <c:pt idx="617">
                  <c:v>76</c:v>
                </c:pt>
                <c:pt idx="618">
                  <c:v>76</c:v>
                </c:pt>
                <c:pt idx="619">
                  <c:v>75</c:v>
                </c:pt>
                <c:pt idx="620">
                  <c:v>75</c:v>
                </c:pt>
                <c:pt idx="621">
                  <c:v>74</c:v>
                </c:pt>
                <c:pt idx="622">
                  <c:v>74</c:v>
                </c:pt>
                <c:pt idx="623">
                  <c:v>75</c:v>
                </c:pt>
                <c:pt idx="624">
                  <c:v>75</c:v>
                </c:pt>
                <c:pt idx="625">
                  <c:v>75</c:v>
                </c:pt>
                <c:pt idx="626">
                  <c:v>75</c:v>
                </c:pt>
                <c:pt idx="627">
                  <c:v>74</c:v>
                </c:pt>
                <c:pt idx="628">
                  <c:v>74</c:v>
                </c:pt>
                <c:pt idx="629">
                  <c:v>74</c:v>
                </c:pt>
                <c:pt idx="630">
                  <c:v>74</c:v>
                </c:pt>
                <c:pt idx="631">
                  <c:v>74</c:v>
                </c:pt>
                <c:pt idx="632">
                  <c:v>76</c:v>
                </c:pt>
                <c:pt idx="633">
                  <c:v>77</c:v>
                </c:pt>
                <c:pt idx="634">
                  <c:v>78</c:v>
                </c:pt>
                <c:pt idx="635">
                  <c:v>76</c:v>
                </c:pt>
                <c:pt idx="636">
                  <c:v>76</c:v>
                </c:pt>
                <c:pt idx="637">
                  <c:v>77</c:v>
                </c:pt>
                <c:pt idx="638">
                  <c:v>76</c:v>
                </c:pt>
                <c:pt idx="639">
                  <c:v>78</c:v>
                </c:pt>
                <c:pt idx="640">
                  <c:v>80</c:v>
                </c:pt>
                <c:pt idx="641">
                  <c:v>81</c:v>
                </c:pt>
                <c:pt idx="642">
                  <c:v>81</c:v>
                </c:pt>
                <c:pt idx="643">
                  <c:v>81</c:v>
                </c:pt>
                <c:pt idx="644">
                  <c:v>82</c:v>
                </c:pt>
                <c:pt idx="645">
                  <c:v>82</c:v>
                </c:pt>
                <c:pt idx="646">
                  <c:v>82</c:v>
                </c:pt>
                <c:pt idx="647">
                  <c:v>82</c:v>
                </c:pt>
                <c:pt idx="648">
                  <c:v>83</c:v>
                </c:pt>
                <c:pt idx="649">
                  <c:v>82</c:v>
                </c:pt>
                <c:pt idx="650">
                  <c:v>82</c:v>
                </c:pt>
                <c:pt idx="715">
                  <c:v>76</c:v>
                </c:pt>
                <c:pt idx="716">
                  <c:v>75</c:v>
                </c:pt>
                <c:pt idx="717">
                  <c:v>74</c:v>
                </c:pt>
                <c:pt idx="718">
                  <c:v>71</c:v>
                </c:pt>
                <c:pt idx="719">
                  <c:v>71</c:v>
                </c:pt>
                <c:pt idx="720">
                  <c:v>71</c:v>
                </c:pt>
                <c:pt idx="721">
                  <c:v>70</c:v>
                </c:pt>
                <c:pt idx="722">
                  <c:v>69</c:v>
                </c:pt>
                <c:pt idx="723">
                  <c:v>69</c:v>
                </c:pt>
                <c:pt idx="724">
                  <c:v>69</c:v>
                </c:pt>
                <c:pt idx="725">
                  <c:v>69</c:v>
                </c:pt>
                <c:pt idx="726">
                  <c:v>68</c:v>
                </c:pt>
                <c:pt idx="727">
                  <c:v>68</c:v>
                </c:pt>
                <c:pt idx="728">
                  <c:v>68</c:v>
                </c:pt>
                <c:pt idx="729">
                  <c:v>70</c:v>
                </c:pt>
                <c:pt idx="730">
                  <c:v>71</c:v>
                </c:pt>
                <c:pt idx="731">
                  <c:v>71</c:v>
                </c:pt>
                <c:pt idx="732">
                  <c:v>71</c:v>
                </c:pt>
                <c:pt idx="733">
                  <c:v>70</c:v>
                </c:pt>
                <c:pt idx="734">
                  <c:v>70</c:v>
                </c:pt>
                <c:pt idx="735">
                  <c:v>70</c:v>
                </c:pt>
                <c:pt idx="736">
                  <c:v>70</c:v>
                </c:pt>
                <c:pt idx="737">
                  <c:v>71</c:v>
                </c:pt>
                <c:pt idx="738">
                  <c:v>71</c:v>
                </c:pt>
                <c:pt idx="739">
                  <c:v>71</c:v>
                </c:pt>
                <c:pt idx="740">
                  <c:v>70</c:v>
                </c:pt>
                <c:pt idx="741">
                  <c:v>66</c:v>
                </c:pt>
                <c:pt idx="742">
                  <c:v>64</c:v>
                </c:pt>
                <c:pt idx="743">
                  <c:v>63</c:v>
                </c:pt>
                <c:pt idx="744">
                  <c:v>63</c:v>
                </c:pt>
                <c:pt idx="745">
                  <c:v>63</c:v>
                </c:pt>
                <c:pt idx="746">
                  <c:v>65</c:v>
                </c:pt>
                <c:pt idx="747">
                  <c:v>66</c:v>
                </c:pt>
                <c:pt idx="748">
                  <c:v>67</c:v>
                </c:pt>
                <c:pt idx="749">
                  <c:v>66</c:v>
                </c:pt>
                <c:pt idx="750">
                  <c:v>66</c:v>
                </c:pt>
                <c:pt idx="751">
                  <c:v>67</c:v>
                </c:pt>
                <c:pt idx="752">
                  <c:v>67</c:v>
                </c:pt>
                <c:pt idx="753">
                  <c:v>67</c:v>
                </c:pt>
                <c:pt idx="754">
                  <c:v>67</c:v>
                </c:pt>
                <c:pt idx="755">
                  <c:v>68</c:v>
                </c:pt>
                <c:pt idx="756">
                  <c:v>69</c:v>
                </c:pt>
                <c:pt idx="757">
                  <c:v>69</c:v>
                </c:pt>
                <c:pt idx="758">
                  <c:v>68</c:v>
                </c:pt>
                <c:pt idx="759">
                  <c:v>69</c:v>
                </c:pt>
                <c:pt idx="760">
                  <c:v>68</c:v>
                </c:pt>
                <c:pt idx="761">
                  <c:v>67</c:v>
                </c:pt>
                <c:pt idx="762">
                  <c:v>67</c:v>
                </c:pt>
                <c:pt idx="763">
                  <c:v>67</c:v>
                </c:pt>
                <c:pt idx="764">
                  <c:v>68</c:v>
                </c:pt>
                <c:pt idx="765">
                  <c:v>67</c:v>
                </c:pt>
                <c:pt idx="766">
                  <c:v>66</c:v>
                </c:pt>
                <c:pt idx="767">
                  <c:v>65</c:v>
                </c:pt>
                <c:pt idx="768">
                  <c:v>66</c:v>
                </c:pt>
                <c:pt idx="769">
                  <c:v>65</c:v>
                </c:pt>
                <c:pt idx="770">
                  <c:v>65</c:v>
                </c:pt>
                <c:pt idx="771">
                  <c:v>66</c:v>
                </c:pt>
                <c:pt idx="772">
                  <c:v>66</c:v>
                </c:pt>
                <c:pt idx="773">
                  <c:v>69</c:v>
                </c:pt>
                <c:pt idx="774">
                  <c:v>69</c:v>
                </c:pt>
                <c:pt idx="775">
                  <c:v>69</c:v>
                </c:pt>
                <c:pt idx="776">
                  <c:v>69</c:v>
                </c:pt>
                <c:pt idx="777">
                  <c:v>68</c:v>
                </c:pt>
                <c:pt idx="778">
                  <c:v>68</c:v>
                </c:pt>
                <c:pt idx="779">
                  <c:v>69</c:v>
                </c:pt>
                <c:pt idx="780">
                  <c:v>69</c:v>
                </c:pt>
                <c:pt idx="781">
                  <c:v>70</c:v>
                </c:pt>
                <c:pt idx="782">
                  <c:v>70</c:v>
                </c:pt>
                <c:pt idx="783">
                  <c:v>71</c:v>
                </c:pt>
                <c:pt idx="784">
                  <c:v>71</c:v>
                </c:pt>
                <c:pt idx="785">
                  <c:v>70</c:v>
                </c:pt>
                <c:pt idx="786">
                  <c:v>70</c:v>
                </c:pt>
                <c:pt idx="787">
                  <c:v>70</c:v>
                </c:pt>
                <c:pt idx="788">
                  <c:v>71</c:v>
                </c:pt>
                <c:pt idx="789">
                  <c:v>71</c:v>
                </c:pt>
                <c:pt idx="790">
                  <c:v>69</c:v>
                </c:pt>
                <c:pt idx="791">
                  <c:v>70</c:v>
                </c:pt>
                <c:pt idx="792">
                  <c:v>69</c:v>
                </c:pt>
                <c:pt idx="793">
                  <c:v>69</c:v>
                </c:pt>
                <c:pt idx="794">
                  <c:v>68</c:v>
                </c:pt>
                <c:pt idx="795">
                  <c:v>68</c:v>
                </c:pt>
                <c:pt idx="796">
                  <c:v>67</c:v>
                </c:pt>
                <c:pt idx="797">
                  <c:v>67</c:v>
                </c:pt>
                <c:pt idx="798">
                  <c:v>68</c:v>
                </c:pt>
                <c:pt idx="799">
                  <c:v>67</c:v>
                </c:pt>
                <c:pt idx="800">
                  <c:v>68</c:v>
                </c:pt>
                <c:pt idx="801">
                  <c:v>68</c:v>
                </c:pt>
                <c:pt idx="802">
                  <c:v>69</c:v>
                </c:pt>
                <c:pt idx="803">
                  <c:v>70</c:v>
                </c:pt>
                <c:pt idx="804">
                  <c:v>69</c:v>
                </c:pt>
                <c:pt idx="805">
                  <c:v>70</c:v>
                </c:pt>
                <c:pt idx="806">
                  <c:v>70</c:v>
                </c:pt>
                <c:pt idx="807">
                  <c:v>71</c:v>
                </c:pt>
                <c:pt idx="808">
                  <c:v>71</c:v>
                </c:pt>
                <c:pt idx="809">
                  <c:v>70</c:v>
                </c:pt>
                <c:pt idx="810">
                  <c:v>68</c:v>
                </c:pt>
                <c:pt idx="811">
                  <c:v>68</c:v>
                </c:pt>
                <c:pt idx="812">
                  <c:v>67</c:v>
                </c:pt>
                <c:pt idx="813">
                  <c:v>67</c:v>
                </c:pt>
                <c:pt idx="814">
                  <c:v>66</c:v>
                </c:pt>
                <c:pt idx="815">
                  <c:v>66</c:v>
                </c:pt>
                <c:pt idx="816">
                  <c:v>67</c:v>
                </c:pt>
                <c:pt idx="817">
                  <c:v>68</c:v>
                </c:pt>
                <c:pt idx="818">
                  <c:v>68</c:v>
                </c:pt>
                <c:pt idx="819">
                  <c:v>70</c:v>
                </c:pt>
                <c:pt idx="820">
                  <c:v>71</c:v>
                </c:pt>
                <c:pt idx="821">
                  <c:v>72</c:v>
                </c:pt>
                <c:pt idx="822">
                  <c:v>75</c:v>
                </c:pt>
                <c:pt idx="823">
                  <c:v>75</c:v>
                </c:pt>
                <c:pt idx="824">
                  <c:v>75</c:v>
                </c:pt>
                <c:pt idx="825">
                  <c:v>73</c:v>
                </c:pt>
                <c:pt idx="826">
                  <c:v>74</c:v>
                </c:pt>
                <c:pt idx="827">
                  <c:v>75</c:v>
                </c:pt>
                <c:pt idx="828">
                  <c:v>77</c:v>
                </c:pt>
                <c:pt idx="829">
                  <c:v>80</c:v>
                </c:pt>
                <c:pt idx="830">
                  <c:v>81</c:v>
                </c:pt>
                <c:pt idx="831">
                  <c:v>83</c:v>
                </c:pt>
                <c:pt idx="832">
                  <c:v>80</c:v>
                </c:pt>
                <c:pt idx="833">
                  <c:v>79</c:v>
                </c:pt>
                <c:pt idx="834">
                  <c:v>78</c:v>
                </c:pt>
                <c:pt idx="835">
                  <c:v>76</c:v>
                </c:pt>
                <c:pt idx="836">
                  <c:v>76</c:v>
                </c:pt>
                <c:pt idx="837">
                  <c:v>77</c:v>
                </c:pt>
                <c:pt idx="838">
                  <c:v>76</c:v>
                </c:pt>
                <c:pt idx="839">
                  <c:v>75</c:v>
                </c:pt>
                <c:pt idx="840">
                  <c:v>76</c:v>
                </c:pt>
                <c:pt idx="841">
                  <c:v>77</c:v>
                </c:pt>
                <c:pt idx="842">
                  <c:v>79</c:v>
                </c:pt>
                <c:pt idx="843">
                  <c:v>81</c:v>
                </c:pt>
                <c:pt idx="844">
                  <c:v>82</c:v>
                </c:pt>
                <c:pt idx="845">
                  <c:v>81</c:v>
                </c:pt>
                <c:pt idx="846">
                  <c:v>89</c:v>
                </c:pt>
                <c:pt idx="847">
                  <c:v>97</c:v>
                </c:pt>
                <c:pt idx="848">
                  <c:v>102</c:v>
                </c:pt>
                <c:pt idx="849">
                  <c:v>100</c:v>
                </c:pt>
                <c:pt idx="850">
                  <c:v>102</c:v>
                </c:pt>
                <c:pt idx="851">
                  <c:v>99</c:v>
                </c:pt>
                <c:pt idx="852">
                  <c:v>99</c:v>
                </c:pt>
                <c:pt idx="853">
                  <c:v>96</c:v>
                </c:pt>
                <c:pt idx="854">
                  <c:v>95</c:v>
                </c:pt>
                <c:pt idx="855">
                  <c:v>95</c:v>
                </c:pt>
                <c:pt idx="856">
                  <c:v>93</c:v>
                </c:pt>
                <c:pt idx="857">
                  <c:v>94</c:v>
                </c:pt>
                <c:pt idx="858">
                  <c:v>93</c:v>
                </c:pt>
                <c:pt idx="859">
                  <c:v>90</c:v>
                </c:pt>
                <c:pt idx="860">
                  <c:v>88</c:v>
                </c:pt>
                <c:pt idx="861">
                  <c:v>86</c:v>
                </c:pt>
                <c:pt idx="862">
                  <c:v>86</c:v>
                </c:pt>
                <c:pt idx="863">
                  <c:v>87</c:v>
                </c:pt>
                <c:pt idx="864">
                  <c:v>90</c:v>
                </c:pt>
                <c:pt idx="865">
                  <c:v>91</c:v>
                </c:pt>
                <c:pt idx="866">
                  <c:v>88</c:v>
                </c:pt>
                <c:pt idx="867">
                  <c:v>87</c:v>
                </c:pt>
                <c:pt idx="868">
                  <c:v>87</c:v>
                </c:pt>
                <c:pt idx="869">
                  <c:v>87</c:v>
                </c:pt>
                <c:pt idx="870">
                  <c:v>84</c:v>
                </c:pt>
                <c:pt idx="871">
                  <c:v>84</c:v>
                </c:pt>
                <c:pt idx="872">
                  <c:v>80</c:v>
                </c:pt>
                <c:pt idx="873">
                  <c:v>78</c:v>
                </c:pt>
                <c:pt idx="874">
                  <c:v>77</c:v>
                </c:pt>
                <c:pt idx="875">
                  <c:v>78</c:v>
                </c:pt>
                <c:pt idx="876">
                  <c:v>77</c:v>
                </c:pt>
                <c:pt idx="877">
                  <c:v>76</c:v>
                </c:pt>
                <c:pt idx="878">
                  <c:v>75</c:v>
                </c:pt>
                <c:pt idx="879">
                  <c:v>75</c:v>
                </c:pt>
                <c:pt idx="880">
                  <c:v>76</c:v>
                </c:pt>
                <c:pt idx="881">
                  <c:v>77</c:v>
                </c:pt>
                <c:pt idx="882">
                  <c:v>77</c:v>
                </c:pt>
                <c:pt idx="883">
                  <c:v>75</c:v>
                </c:pt>
                <c:pt idx="884">
                  <c:v>75</c:v>
                </c:pt>
                <c:pt idx="885">
                  <c:v>75</c:v>
                </c:pt>
                <c:pt idx="886">
                  <c:v>76</c:v>
                </c:pt>
                <c:pt idx="887">
                  <c:v>77</c:v>
                </c:pt>
                <c:pt idx="888">
                  <c:v>76</c:v>
                </c:pt>
                <c:pt idx="889">
                  <c:v>74</c:v>
                </c:pt>
                <c:pt idx="890">
                  <c:v>74</c:v>
                </c:pt>
                <c:pt idx="891">
                  <c:v>75</c:v>
                </c:pt>
                <c:pt idx="892">
                  <c:v>73</c:v>
                </c:pt>
                <c:pt idx="893">
                  <c:v>72</c:v>
                </c:pt>
                <c:pt idx="894">
                  <c:v>73</c:v>
                </c:pt>
                <c:pt idx="895">
                  <c:v>73</c:v>
                </c:pt>
                <c:pt idx="896">
                  <c:v>73</c:v>
                </c:pt>
                <c:pt idx="897">
                  <c:v>74</c:v>
                </c:pt>
                <c:pt idx="898">
                  <c:v>73</c:v>
                </c:pt>
                <c:pt idx="899">
                  <c:v>74</c:v>
                </c:pt>
                <c:pt idx="900">
                  <c:v>74</c:v>
                </c:pt>
                <c:pt idx="901">
                  <c:v>74</c:v>
                </c:pt>
                <c:pt idx="902">
                  <c:v>74</c:v>
                </c:pt>
                <c:pt idx="903">
                  <c:v>75</c:v>
                </c:pt>
                <c:pt idx="904">
                  <c:v>74</c:v>
                </c:pt>
                <c:pt idx="905">
                  <c:v>74</c:v>
                </c:pt>
                <c:pt idx="906">
                  <c:v>74</c:v>
                </c:pt>
                <c:pt idx="907">
                  <c:v>74</c:v>
                </c:pt>
                <c:pt idx="908">
                  <c:v>73</c:v>
                </c:pt>
                <c:pt idx="909">
                  <c:v>71</c:v>
                </c:pt>
                <c:pt idx="910">
                  <c:v>69</c:v>
                </c:pt>
                <c:pt idx="911">
                  <c:v>67</c:v>
                </c:pt>
                <c:pt idx="912">
                  <c:v>67</c:v>
                </c:pt>
                <c:pt idx="913">
                  <c:v>68</c:v>
                </c:pt>
                <c:pt idx="914">
                  <c:v>69</c:v>
                </c:pt>
                <c:pt idx="915">
                  <c:v>70</c:v>
                </c:pt>
                <c:pt idx="916">
                  <c:v>70</c:v>
                </c:pt>
                <c:pt idx="917">
                  <c:v>69</c:v>
                </c:pt>
                <c:pt idx="918">
                  <c:v>69</c:v>
                </c:pt>
                <c:pt idx="919">
                  <c:v>68</c:v>
                </c:pt>
                <c:pt idx="920">
                  <c:v>67</c:v>
                </c:pt>
                <c:pt idx="921">
                  <c:v>66</c:v>
                </c:pt>
                <c:pt idx="922">
                  <c:v>66</c:v>
                </c:pt>
                <c:pt idx="923">
                  <c:v>66</c:v>
                </c:pt>
                <c:pt idx="924">
                  <c:v>67</c:v>
                </c:pt>
                <c:pt idx="925">
                  <c:v>66</c:v>
                </c:pt>
                <c:pt idx="926">
                  <c:v>65</c:v>
                </c:pt>
                <c:pt idx="927">
                  <c:v>64</c:v>
                </c:pt>
                <c:pt idx="928">
                  <c:v>64</c:v>
                </c:pt>
                <c:pt idx="929">
                  <c:v>65</c:v>
                </c:pt>
                <c:pt idx="930">
                  <c:v>65</c:v>
                </c:pt>
                <c:pt idx="931">
                  <c:v>65</c:v>
                </c:pt>
                <c:pt idx="932">
                  <c:v>68</c:v>
                </c:pt>
                <c:pt idx="933">
                  <c:v>69</c:v>
                </c:pt>
                <c:pt idx="934">
                  <c:v>68</c:v>
                </c:pt>
                <c:pt idx="935">
                  <c:v>67</c:v>
                </c:pt>
                <c:pt idx="936">
                  <c:v>67</c:v>
                </c:pt>
                <c:pt idx="937">
                  <c:v>67</c:v>
                </c:pt>
                <c:pt idx="938">
                  <c:v>67</c:v>
                </c:pt>
                <c:pt idx="939">
                  <c:v>65</c:v>
                </c:pt>
                <c:pt idx="940">
                  <c:v>64</c:v>
                </c:pt>
                <c:pt idx="941">
                  <c:v>63</c:v>
                </c:pt>
                <c:pt idx="942">
                  <c:v>62</c:v>
                </c:pt>
                <c:pt idx="943">
                  <c:v>62</c:v>
                </c:pt>
                <c:pt idx="944">
                  <c:v>63</c:v>
                </c:pt>
                <c:pt idx="945">
                  <c:v>64</c:v>
                </c:pt>
                <c:pt idx="946">
                  <c:v>64</c:v>
                </c:pt>
                <c:pt idx="947">
                  <c:v>64</c:v>
                </c:pt>
                <c:pt idx="948">
                  <c:v>63</c:v>
                </c:pt>
                <c:pt idx="949">
                  <c:v>64</c:v>
                </c:pt>
                <c:pt idx="950">
                  <c:v>65</c:v>
                </c:pt>
                <c:pt idx="951">
                  <c:v>65</c:v>
                </c:pt>
                <c:pt idx="952">
                  <c:v>67</c:v>
                </c:pt>
                <c:pt idx="953">
                  <c:v>68</c:v>
                </c:pt>
                <c:pt idx="954">
                  <c:v>68</c:v>
                </c:pt>
                <c:pt idx="955">
                  <c:v>68</c:v>
                </c:pt>
                <c:pt idx="956">
                  <c:v>67</c:v>
                </c:pt>
                <c:pt idx="957">
                  <c:v>66</c:v>
                </c:pt>
                <c:pt idx="958">
                  <c:v>66</c:v>
                </c:pt>
                <c:pt idx="959">
                  <c:v>66</c:v>
                </c:pt>
                <c:pt idx="960">
                  <c:v>66</c:v>
                </c:pt>
                <c:pt idx="961">
                  <c:v>65</c:v>
                </c:pt>
                <c:pt idx="962">
                  <c:v>64</c:v>
                </c:pt>
                <c:pt idx="963">
                  <c:v>63</c:v>
                </c:pt>
                <c:pt idx="964">
                  <c:v>62</c:v>
                </c:pt>
                <c:pt idx="965">
                  <c:v>63</c:v>
                </c:pt>
                <c:pt idx="966">
                  <c:v>63</c:v>
                </c:pt>
                <c:pt idx="967">
                  <c:v>62</c:v>
                </c:pt>
                <c:pt idx="968">
                  <c:v>61</c:v>
                </c:pt>
                <c:pt idx="969">
                  <c:v>61</c:v>
                </c:pt>
                <c:pt idx="970">
                  <c:v>62</c:v>
                </c:pt>
                <c:pt idx="971">
                  <c:v>63</c:v>
                </c:pt>
                <c:pt idx="972">
                  <c:v>63</c:v>
                </c:pt>
                <c:pt idx="973">
                  <c:v>62</c:v>
                </c:pt>
                <c:pt idx="974">
                  <c:v>62</c:v>
                </c:pt>
                <c:pt idx="975">
                  <c:v>63</c:v>
                </c:pt>
                <c:pt idx="976">
                  <c:v>63</c:v>
                </c:pt>
                <c:pt idx="977">
                  <c:v>62</c:v>
                </c:pt>
                <c:pt idx="978">
                  <c:v>61</c:v>
                </c:pt>
                <c:pt idx="979">
                  <c:v>61</c:v>
                </c:pt>
                <c:pt idx="980">
                  <c:v>62</c:v>
                </c:pt>
                <c:pt idx="981">
                  <c:v>62</c:v>
                </c:pt>
                <c:pt idx="982">
                  <c:v>63</c:v>
                </c:pt>
                <c:pt idx="983">
                  <c:v>66</c:v>
                </c:pt>
                <c:pt idx="984">
                  <c:v>66</c:v>
                </c:pt>
                <c:pt idx="985">
                  <c:v>66</c:v>
                </c:pt>
                <c:pt idx="986">
                  <c:v>64</c:v>
                </c:pt>
                <c:pt idx="987">
                  <c:v>65</c:v>
                </c:pt>
                <c:pt idx="988">
                  <c:v>65</c:v>
                </c:pt>
                <c:pt idx="989">
                  <c:v>64</c:v>
                </c:pt>
                <c:pt idx="990">
                  <c:v>65</c:v>
                </c:pt>
                <c:pt idx="991">
                  <c:v>66</c:v>
                </c:pt>
                <c:pt idx="992">
                  <c:v>64</c:v>
                </c:pt>
                <c:pt idx="993">
                  <c:v>63</c:v>
                </c:pt>
                <c:pt idx="994">
                  <c:v>62</c:v>
                </c:pt>
                <c:pt idx="995">
                  <c:v>62</c:v>
                </c:pt>
                <c:pt idx="996">
                  <c:v>61</c:v>
                </c:pt>
                <c:pt idx="997">
                  <c:v>63</c:v>
                </c:pt>
                <c:pt idx="998">
                  <c:v>66</c:v>
                </c:pt>
                <c:pt idx="999">
                  <c:v>68</c:v>
                </c:pt>
                <c:pt idx="1000">
                  <c:v>68</c:v>
                </c:pt>
                <c:pt idx="1001">
                  <c:v>66</c:v>
                </c:pt>
                <c:pt idx="1002">
                  <c:v>67</c:v>
                </c:pt>
                <c:pt idx="1003">
                  <c:v>69</c:v>
                </c:pt>
                <c:pt idx="1004">
                  <c:v>68</c:v>
                </c:pt>
                <c:pt idx="1005">
                  <c:v>68</c:v>
                </c:pt>
                <c:pt idx="1006">
                  <c:v>68</c:v>
                </c:pt>
                <c:pt idx="1007">
                  <c:v>69</c:v>
                </c:pt>
                <c:pt idx="1008">
                  <c:v>68</c:v>
                </c:pt>
                <c:pt idx="1009">
                  <c:v>69</c:v>
                </c:pt>
                <c:pt idx="1010">
                  <c:v>69</c:v>
                </c:pt>
                <c:pt idx="1011">
                  <c:v>69</c:v>
                </c:pt>
                <c:pt idx="1012">
                  <c:v>70</c:v>
                </c:pt>
                <c:pt idx="1013">
                  <c:v>70</c:v>
                </c:pt>
                <c:pt idx="1014">
                  <c:v>69</c:v>
                </c:pt>
                <c:pt idx="1015">
                  <c:v>68</c:v>
                </c:pt>
                <c:pt idx="1016">
                  <c:v>67</c:v>
                </c:pt>
                <c:pt idx="1017">
                  <c:v>67</c:v>
                </c:pt>
                <c:pt idx="1018">
                  <c:v>66</c:v>
                </c:pt>
                <c:pt idx="1019">
                  <c:v>67</c:v>
                </c:pt>
                <c:pt idx="1020">
                  <c:v>67</c:v>
                </c:pt>
                <c:pt idx="1021">
                  <c:v>66</c:v>
                </c:pt>
                <c:pt idx="1022">
                  <c:v>66</c:v>
                </c:pt>
                <c:pt idx="1023">
                  <c:v>65</c:v>
                </c:pt>
                <c:pt idx="1024">
                  <c:v>64</c:v>
                </c:pt>
                <c:pt idx="1025">
                  <c:v>64</c:v>
                </c:pt>
                <c:pt idx="1026">
                  <c:v>64</c:v>
                </c:pt>
                <c:pt idx="1027">
                  <c:v>64</c:v>
                </c:pt>
                <c:pt idx="1028">
                  <c:v>64</c:v>
                </c:pt>
                <c:pt idx="1029">
                  <c:v>65</c:v>
                </c:pt>
                <c:pt idx="1030">
                  <c:v>65</c:v>
                </c:pt>
                <c:pt idx="1031">
                  <c:v>66</c:v>
                </c:pt>
                <c:pt idx="1032">
                  <c:v>66</c:v>
                </c:pt>
                <c:pt idx="1033">
                  <c:v>66</c:v>
                </c:pt>
                <c:pt idx="1034">
                  <c:v>66</c:v>
                </c:pt>
                <c:pt idx="1035">
                  <c:v>65</c:v>
                </c:pt>
                <c:pt idx="1036">
                  <c:v>65</c:v>
                </c:pt>
                <c:pt idx="1037">
                  <c:v>64</c:v>
                </c:pt>
                <c:pt idx="1038">
                  <c:v>64</c:v>
                </c:pt>
                <c:pt idx="1039">
                  <c:v>64</c:v>
                </c:pt>
                <c:pt idx="1040">
                  <c:v>65</c:v>
                </c:pt>
                <c:pt idx="1041">
                  <c:v>65</c:v>
                </c:pt>
                <c:pt idx="1042">
                  <c:v>65</c:v>
                </c:pt>
                <c:pt idx="1043">
                  <c:v>65</c:v>
                </c:pt>
                <c:pt idx="1044">
                  <c:v>64</c:v>
                </c:pt>
                <c:pt idx="1045">
                  <c:v>65</c:v>
                </c:pt>
                <c:pt idx="1046">
                  <c:v>65</c:v>
                </c:pt>
                <c:pt idx="1047">
                  <c:v>64</c:v>
                </c:pt>
                <c:pt idx="1048">
                  <c:v>64</c:v>
                </c:pt>
                <c:pt idx="1049">
                  <c:v>63</c:v>
                </c:pt>
                <c:pt idx="1050">
                  <c:v>63</c:v>
                </c:pt>
                <c:pt idx="1051">
                  <c:v>62</c:v>
                </c:pt>
                <c:pt idx="1052">
                  <c:v>62</c:v>
                </c:pt>
                <c:pt idx="1053">
                  <c:v>61</c:v>
                </c:pt>
                <c:pt idx="1054">
                  <c:v>62</c:v>
                </c:pt>
                <c:pt idx="1055">
                  <c:v>60</c:v>
                </c:pt>
                <c:pt idx="1056">
                  <c:v>59</c:v>
                </c:pt>
                <c:pt idx="1057">
                  <c:v>60</c:v>
                </c:pt>
                <c:pt idx="1058">
                  <c:v>60</c:v>
                </c:pt>
                <c:pt idx="1059">
                  <c:v>60</c:v>
                </c:pt>
                <c:pt idx="1060">
                  <c:v>59</c:v>
                </c:pt>
                <c:pt idx="1061">
                  <c:v>60</c:v>
                </c:pt>
                <c:pt idx="1062">
                  <c:v>60</c:v>
                </c:pt>
                <c:pt idx="1063">
                  <c:v>61</c:v>
                </c:pt>
                <c:pt idx="1064">
                  <c:v>60</c:v>
                </c:pt>
                <c:pt idx="1065">
                  <c:v>60</c:v>
                </c:pt>
                <c:pt idx="1066">
                  <c:v>61</c:v>
                </c:pt>
                <c:pt idx="1067">
                  <c:v>62</c:v>
                </c:pt>
                <c:pt idx="1068">
                  <c:v>62</c:v>
                </c:pt>
                <c:pt idx="1069">
                  <c:v>62</c:v>
                </c:pt>
                <c:pt idx="1070">
                  <c:v>63</c:v>
                </c:pt>
                <c:pt idx="1071">
                  <c:v>63</c:v>
                </c:pt>
                <c:pt idx="1072">
                  <c:v>63</c:v>
                </c:pt>
                <c:pt idx="1073">
                  <c:v>65</c:v>
                </c:pt>
                <c:pt idx="1074">
                  <c:v>65</c:v>
                </c:pt>
                <c:pt idx="1075">
                  <c:v>65</c:v>
                </c:pt>
                <c:pt idx="1076">
                  <c:v>64</c:v>
                </c:pt>
                <c:pt idx="1077">
                  <c:v>64</c:v>
                </c:pt>
                <c:pt idx="1078">
                  <c:v>63</c:v>
                </c:pt>
                <c:pt idx="1079">
                  <c:v>65</c:v>
                </c:pt>
                <c:pt idx="1080">
                  <c:v>66</c:v>
                </c:pt>
                <c:pt idx="1081">
                  <c:v>66</c:v>
                </c:pt>
                <c:pt idx="1082">
                  <c:v>68</c:v>
                </c:pt>
                <c:pt idx="1083">
                  <c:v>71</c:v>
                </c:pt>
                <c:pt idx="1084">
                  <c:v>71</c:v>
                </c:pt>
                <c:pt idx="1085">
                  <c:v>70</c:v>
                </c:pt>
                <c:pt idx="1086">
                  <c:v>69</c:v>
                </c:pt>
                <c:pt idx="1087">
                  <c:v>67</c:v>
                </c:pt>
                <c:pt idx="1088">
                  <c:v>68</c:v>
                </c:pt>
                <c:pt idx="1089">
                  <c:v>69</c:v>
                </c:pt>
                <c:pt idx="1090">
                  <c:v>70</c:v>
                </c:pt>
                <c:pt idx="1091">
                  <c:v>69</c:v>
                </c:pt>
                <c:pt idx="1092">
                  <c:v>73</c:v>
                </c:pt>
                <c:pt idx="1093">
                  <c:v>76</c:v>
                </c:pt>
                <c:pt idx="1094">
                  <c:v>78</c:v>
                </c:pt>
                <c:pt idx="1095">
                  <c:v>79</c:v>
                </c:pt>
                <c:pt idx="1096">
                  <c:v>77</c:v>
                </c:pt>
                <c:pt idx="1097">
                  <c:v>76</c:v>
                </c:pt>
                <c:pt idx="1098">
                  <c:v>75</c:v>
                </c:pt>
                <c:pt idx="1099">
                  <c:v>73</c:v>
                </c:pt>
                <c:pt idx="1100">
                  <c:v>73</c:v>
                </c:pt>
                <c:pt idx="1101">
                  <c:v>72</c:v>
                </c:pt>
                <c:pt idx="1102">
                  <c:v>72</c:v>
                </c:pt>
                <c:pt idx="1103">
                  <c:v>73</c:v>
                </c:pt>
                <c:pt idx="1104">
                  <c:v>76</c:v>
                </c:pt>
                <c:pt idx="1105">
                  <c:v>77</c:v>
                </c:pt>
                <c:pt idx="1106">
                  <c:v>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ECEB-4ACF-9CC8-B4A8DB3566A4}"/>
            </c:ext>
          </c:extLst>
        </c:ser>
        <c:ser>
          <c:idx val="4"/>
          <c:order val="6"/>
          <c:tx>
            <c:strRef>
              <c:f>Sheet1!$G$1</c:f>
              <c:strCache>
                <c:ptCount val="1"/>
                <c:pt idx="0">
                  <c:v>BofA ML US Corporate A Index - 10 Yr Avg</c:v>
                </c:pt>
              </c:strCache>
              <c:extLst xmlns:c15="http://schemas.microsoft.com/office/drawing/2012/chart"/>
            </c:strRef>
          </c:tx>
          <c:spPr>
            <a:ln>
              <a:solidFill>
                <a:schemeClr val="accent5"/>
              </a:solidFill>
              <a:prstDash val="sysDash"/>
            </a:ln>
          </c:spPr>
          <c:marker>
            <c:symbol val="none"/>
          </c:marker>
          <c:cat>
            <c:numRef>
              <c:f>Sheet1!$A$2:$A$1108</c:f>
              <c:numCache>
                <c:formatCode>m/d/yyyy</c:formatCode>
                <c:ptCount val="1107"/>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44922</c:v>
                </c:pt>
                <c:pt idx="258">
                  <c:v>44923</c:v>
                </c:pt>
                <c:pt idx="259">
                  <c:v>44924</c:v>
                </c:pt>
                <c:pt idx="260">
                  <c:v>44925</c:v>
                </c:pt>
                <c:pt idx="261">
                  <c:v>44926</c:v>
                </c:pt>
                <c:pt idx="262">
                  <c:v>44929</c:v>
                </c:pt>
                <c:pt idx="263">
                  <c:v>44930</c:v>
                </c:pt>
                <c:pt idx="264">
                  <c:v>44931</c:v>
                </c:pt>
                <c:pt idx="265">
                  <c:v>44932</c:v>
                </c:pt>
                <c:pt idx="266">
                  <c:v>44935</c:v>
                </c:pt>
                <c:pt idx="267">
                  <c:v>44936</c:v>
                </c:pt>
                <c:pt idx="268">
                  <c:v>44937</c:v>
                </c:pt>
                <c:pt idx="269">
                  <c:v>44938</c:v>
                </c:pt>
                <c:pt idx="270">
                  <c:v>44939</c:v>
                </c:pt>
                <c:pt idx="271">
                  <c:v>44942</c:v>
                </c:pt>
                <c:pt idx="272">
                  <c:v>44943</c:v>
                </c:pt>
                <c:pt idx="273">
                  <c:v>44944</c:v>
                </c:pt>
                <c:pt idx="274">
                  <c:v>44945</c:v>
                </c:pt>
                <c:pt idx="275">
                  <c:v>44946</c:v>
                </c:pt>
                <c:pt idx="276">
                  <c:v>44949</c:v>
                </c:pt>
                <c:pt idx="277">
                  <c:v>44950</c:v>
                </c:pt>
                <c:pt idx="278">
                  <c:v>44951</c:v>
                </c:pt>
                <c:pt idx="279">
                  <c:v>44952</c:v>
                </c:pt>
                <c:pt idx="280">
                  <c:v>44953</c:v>
                </c:pt>
                <c:pt idx="281">
                  <c:v>44956</c:v>
                </c:pt>
                <c:pt idx="282">
                  <c:v>44957</c:v>
                </c:pt>
                <c:pt idx="283">
                  <c:v>44958</c:v>
                </c:pt>
                <c:pt idx="284">
                  <c:v>44959</c:v>
                </c:pt>
                <c:pt idx="285">
                  <c:v>44960</c:v>
                </c:pt>
                <c:pt idx="286">
                  <c:v>44963</c:v>
                </c:pt>
                <c:pt idx="287">
                  <c:v>44964</c:v>
                </c:pt>
                <c:pt idx="288">
                  <c:v>44965</c:v>
                </c:pt>
                <c:pt idx="289">
                  <c:v>44966</c:v>
                </c:pt>
                <c:pt idx="290">
                  <c:v>44967</c:v>
                </c:pt>
                <c:pt idx="291">
                  <c:v>44970</c:v>
                </c:pt>
                <c:pt idx="292">
                  <c:v>44971</c:v>
                </c:pt>
                <c:pt idx="293">
                  <c:v>44972</c:v>
                </c:pt>
                <c:pt idx="294">
                  <c:v>44973</c:v>
                </c:pt>
                <c:pt idx="295">
                  <c:v>44974</c:v>
                </c:pt>
                <c:pt idx="296">
                  <c:v>44977</c:v>
                </c:pt>
                <c:pt idx="297">
                  <c:v>44978</c:v>
                </c:pt>
                <c:pt idx="298">
                  <c:v>44979</c:v>
                </c:pt>
                <c:pt idx="299">
                  <c:v>44980</c:v>
                </c:pt>
                <c:pt idx="300">
                  <c:v>44981</c:v>
                </c:pt>
                <c:pt idx="301">
                  <c:v>44984</c:v>
                </c:pt>
                <c:pt idx="302">
                  <c:v>44985</c:v>
                </c:pt>
                <c:pt idx="303">
                  <c:v>44986</c:v>
                </c:pt>
                <c:pt idx="304">
                  <c:v>44987</c:v>
                </c:pt>
                <c:pt idx="305">
                  <c:v>44988</c:v>
                </c:pt>
                <c:pt idx="306">
                  <c:v>44991</c:v>
                </c:pt>
                <c:pt idx="307">
                  <c:v>44992</c:v>
                </c:pt>
                <c:pt idx="308">
                  <c:v>44993</c:v>
                </c:pt>
                <c:pt idx="309">
                  <c:v>44994</c:v>
                </c:pt>
                <c:pt idx="310">
                  <c:v>44995</c:v>
                </c:pt>
                <c:pt idx="311">
                  <c:v>44998</c:v>
                </c:pt>
                <c:pt idx="312">
                  <c:v>44999</c:v>
                </c:pt>
                <c:pt idx="313">
                  <c:v>45000</c:v>
                </c:pt>
                <c:pt idx="314">
                  <c:v>45001</c:v>
                </c:pt>
                <c:pt idx="315">
                  <c:v>45002</c:v>
                </c:pt>
                <c:pt idx="316">
                  <c:v>45005</c:v>
                </c:pt>
                <c:pt idx="317">
                  <c:v>45006</c:v>
                </c:pt>
                <c:pt idx="318">
                  <c:v>45007</c:v>
                </c:pt>
                <c:pt idx="319">
                  <c:v>45008</c:v>
                </c:pt>
                <c:pt idx="320">
                  <c:v>45009</c:v>
                </c:pt>
                <c:pt idx="321">
                  <c:v>45012</c:v>
                </c:pt>
                <c:pt idx="322">
                  <c:v>45013</c:v>
                </c:pt>
                <c:pt idx="323">
                  <c:v>45014</c:v>
                </c:pt>
                <c:pt idx="324">
                  <c:v>45015</c:v>
                </c:pt>
                <c:pt idx="325">
                  <c:v>45016</c:v>
                </c:pt>
                <c:pt idx="326">
                  <c:v>45019</c:v>
                </c:pt>
                <c:pt idx="327">
                  <c:v>45020</c:v>
                </c:pt>
                <c:pt idx="328">
                  <c:v>45021</c:v>
                </c:pt>
                <c:pt idx="329">
                  <c:v>45022</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45046</c:v>
                </c:pt>
                <c:pt idx="346">
                  <c:v>45047</c:v>
                </c:pt>
                <c:pt idx="347">
                  <c:v>45048</c:v>
                </c:pt>
                <c:pt idx="348">
                  <c:v>45049</c:v>
                </c:pt>
                <c:pt idx="349">
                  <c:v>45050</c:v>
                </c:pt>
                <c:pt idx="350">
                  <c:v>45051</c:v>
                </c:pt>
                <c:pt idx="351">
                  <c:v>45054</c:v>
                </c:pt>
                <c:pt idx="352">
                  <c:v>45055</c:v>
                </c:pt>
                <c:pt idx="353">
                  <c:v>45056</c:v>
                </c:pt>
                <c:pt idx="354">
                  <c:v>45057</c:v>
                </c:pt>
                <c:pt idx="355">
                  <c:v>45058</c:v>
                </c:pt>
                <c:pt idx="356">
                  <c:v>45061</c:v>
                </c:pt>
                <c:pt idx="357">
                  <c:v>45062</c:v>
                </c:pt>
                <c:pt idx="358">
                  <c:v>45063</c:v>
                </c:pt>
                <c:pt idx="359">
                  <c:v>45064</c:v>
                </c:pt>
                <c:pt idx="360">
                  <c:v>45065</c:v>
                </c:pt>
                <c:pt idx="361">
                  <c:v>45068</c:v>
                </c:pt>
                <c:pt idx="362">
                  <c:v>45069</c:v>
                </c:pt>
                <c:pt idx="363">
                  <c:v>45070</c:v>
                </c:pt>
                <c:pt idx="364">
                  <c:v>45071</c:v>
                </c:pt>
                <c:pt idx="365">
                  <c:v>45072</c:v>
                </c:pt>
                <c:pt idx="366">
                  <c:v>45075</c:v>
                </c:pt>
                <c:pt idx="367">
                  <c:v>45076</c:v>
                </c:pt>
                <c:pt idx="368">
                  <c:v>45077</c:v>
                </c:pt>
                <c:pt idx="369">
                  <c:v>45078</c:v>
                </c:pt>
                <c:pt idx="370">
                  <c:v>45079</c:v>
                </c:pt>
                <c:pt idx="371">
                  <c:v>45082</c:v>
                </c:pt>
                <c:pt idx="372">
                  <c:v>45083</c:v>
                </c:pt>
                <c:pt idx="373">
                  <c:v>45084</c:v>
                </c:pt>
                <c:pt idx="374">
                  <c:v>45085</c:v>
                </c:pt>
                <c:pt idx="375">
                  <c:v>45086</c:v>
                </c:pt>
                <c:pt idx="376">
                  <c:v>45089</c:v>
                </c:pt>
                <c:pt idx="377">
                  <c:v>45090</c:v>
                </c:pt>
                <c:pt idx="378">
                  <c:v>45091</c:v>
                </c:pt>
                <c:pt idx="379">
                  <c:v>45092</c:v>
                </c:pt>
                <c:pt idx="380">
                  <c:v>45093</c:v>
                </c:pt>
                <c:pt idx="381">
                  <c:v>45096</c:v>
                </c:pt>
                <c:pt idx="382">
                  <c:v>45097</c:v>
                </c:pt>
                <c:pt idx="383">
                  <c:v>45098</c:v>
                </c:pt>
                <c:pt idx="384">
                  <c:v>45099</c:v>
                </c:pt>
                <c:pt idx="385">
                  <c:v>45100</c:v>
                </c:pt>
                <c:pt idx="386">
                  <c:v>45103</c:v>
                </c:pt>
                <c:pt idx="387">
                  <c:v>45104</c:v>
                </c:pt>
                <c:pt idx="388">
                  <c:v>45105</c:v>
                </c:pt>
                <c:pt idx="389">
                  <c:v>45106</c:v>
                </c:pt>
                <c:pt idx="390">
                  <c:v>45107</c:v>
                </c:pt>
                <c:pt idx="391">
                  <c:v>45110</c:v>
                </c:pt>
                <c:pt idx="392">
                  <c:v>45111</c:v>
                </c:pt>
                <c:pt idx="393">
                  <c:v>45112</c:v>
                </c:pt>
                <c:pt idx="394">
                  <c:v>45113</c:v>
                </c:pt>
                <c:pt idx="395">
                  <c:v>45114</c:v>
                </c:pt>
                <c:pt idx="396">
                  <c:v>45117</c:v>
                </c:pt>
                <c:pt idx="397">
                  <c:v>45118</c:v>
                </c:pt>
                <c:pt idx="398">
                  <c:v>45119</c:v>
                </c:pt>
                <c:pt idx="399">
                  <c:v>45120</c:v>
                </c:pt>
                <c:pt idx="400">
                  <c:v>45121</c:v>
                </c:pt>
                <c:pt idx="401">
                  <c:v>45124</c:v>
                </c:pt>
                <c:pt idx="402">
                  <c:v>45125</c:v>
                </c:pt>
                <c:pt idx="403">
                  <c:v>45126</c:v>
                </c:pt>
                <c:pt idx="404">
                  <c:v>45127</c:v>
                </c:pt>
                <c:pt idx="405">
                  <c:v>45128</c:v>
                </c:pt>
                <c:pt idx="406">
                  <c:v>45131</c:v>
                </c:pt>
                <c:pt idx="407">
                  <c:v>45132</c:v>
                </c:pt>
                <c:pt idx="408">
                  <c:v>45133</c:v>
                </c:pt>
                <c:pt idx="409">
                  <c:v>45134</c:v>
                </c:pt>
                <c:pt idx="410">
                  <c:v>45135</c:v>
                </c:pt>
                <c:pt idx="411">
                  <c:v>45138</c:v>
                </c:pt>
                <c:pt idx="412">
                  <c:v>45139</c:v>
                </c:pt>
                <c:pt idx="413">
                  <c:v>45140</c:v>
                </c:pt>
                <c:pt idx="414">
                  <c:v>45141</c:v>
                </c:pt>
                <c:pt idx="415">
                  <c:v>45142</c:v>
                </c:pt>
                <c:pt idx="416">
                  <c:v>45145</c:v>
                </c:pt>
                <c:pt idx="417">
                  <c:v>45146</c:v>
                </c:pt>
                <c:pt idx="418">
                  <c:v>45147</c:v>
                </c:pt>
                <c:pt idx="419">
                  <c:v>45148</c:v>
                </c:pt>
                <c:pt idx="420">
                  <c:v>45149</c:v>
                </c:pt>
                <c:pt idx="421">
                  <c:v>45152</c:v>
                </c:pt>
                <c:pt idx="422">
                  <c:v>45153</c:v>
                </c:pt>
                <c:pt idx="423">
                  <c:v>45154</c:v>
                </c:pt>
                <c:pt idx="424">
                  <c:v>45155</c:v>
                </c:pt>
                <c:pt idx="425">
                  <c:v>45156</c:v>
                </c:pt>
                <c:pt idx="426">
                  <c:v>45159</c:v>
                </c:pt>
                <c:pt idx="427">
                  <c:v>45160</c:v>
                </c:pt>
                <c:pt idx="428">
                  <c:v>45161</c:v>
                </c:pt>
                <c:pt idx="429">
                  <c:v>45162</c:v>
                </c:pt>
                <c:pt idx="430">
                  <c:v>45163</c:v>
                </c:pt>
                <c:pt idx="431">
                  <c:v>45166</c:v>
                </c:pt>
                <c:pt idx="432">
                  <c:v>45167</c:v>
                </c:pt>
                <c:pt idx="433">
                  <c:v>45168</c:v>
                </c:pt>
                <c:pt idx="434">
                  <c:v>45169</c:v>
                </c:pt>
                <c:pt idx="435">
                  <c:v>45170</c:v>
                </c:pt>
                <c:pt idx="436">
                  <c:v>45173</c:v>
                </c:pt>
                <c:pt idx="437">
                  <c:v>45174</c:v>
                </c:pt>
                <c:pt idx="438">
                  <c:v>45175</c:v>
                </c:pt>
                <c:pt idx="439">
                  <c:v>45176</c:v>
                </c:pt>
                <c:pt idx="440">
                  <c:v>45177</c:v>
                </c:pt>
                <c:pt idx="441">
                  <c:v>45180</c:v>
                </c:pt>
                <c:pt idx="442">
                  <c:v>45181</c:v>
                </c:pt>
                <c:pt idx="443">
                  <c:v>45182</c:v>
                </c:pt>
                <c:pt idx="444">
                  <c:v>45183</c:v>
                </c:pt>
                <c:pt idx="445">
                  <c:v>45184</c:v>
                </c:pt>
                <c:pt idx="446">
                  <c:v>45187</c:v>
                </c:pt>
                <c:pt idx="447">
                  <c:v>45188</c:v>
                </c:pt>
                <c:pt idx="448">
                  <c:v>45189</c:v>
                </c:pt>
                <c:pt idx="449">
                  <c:v>45190</c:v>
                </c:pt>
                <c:pt idx="450">
                  <c:v>45191</c:v>
                </c:pt>
                <c:pt idx="451">
                  <c:v>45194</c:v>
                </c:pt>
                <c:pt idx="452">
                  <c:v>45195</c:v>
                </c:pt>
                <c:pt idx="453">
                  <c:v>45196</c:v>
                </c:pt>
                <c:pt idx="454">
                  <c:v>45197</c:v>
                </c:pt>
                <c:pt idx="455">
                  <c:v>45198</c:v>
                </c:pt>
                <c:pt idx="456">
                  <c:v>45199</c:v>
                </c:pt>
                <c:pt idx="457">
                  <c:v>45201</c:v>
                </c:pt>
                <c:pt idx="458">
                  <c:v>45202</c:v>
                </c:pt>
                <c:pt idx="459">
                  <c:v>45203</c:v>
                </c:pt>
                <c:pt idx="460">
                  <c:v>45204</c:v>
                </c:pt>
                <c:pt idx="461">
                  <c:v>45205</c:v>
                </c:pt>
                <c:pt idx="462">
                  <c:v>45208</c:v>
                </c:pt>
                <c:pt idx="463">
                  <c:v>45209</c:v>
                </c:pt>
                <c:pt idx="464">
                  <c:v>45210</c:v>
                </c:pt>
                <c:pt idx="465">
                  <c:v>45211</c:v>
                </c:pt>
                <c:pt idx="466">
                  <c:v>45212</c:v>
                </c:pt>
                <c:pt idx="467">
                  <c:v>45215</c:v>
                </c:pt>
                <c:pt idx="468">
                  <c:v>45216</c:v>
                </c:pt>
                <c:pt idx="469">
                  <c:v>45217</c:v>
                </c:pt>
                <c:pt idx="470">
                  <c:v>45218</c:v>
                </c:pt>
                <c:pt idx="471">
                  <c:v>45219</c:v>
                </c:pt>
                <c:pt idx="472">
                  <c:v>45222</c:v>
                </c:pt>
                <c:pt idx="473">
                  <c:v>45223</c:v>
                </c:pt>
                <c:pt idx="474">
                  <c:v>45224</c:v>
                </c:pt>
                <c:pt idx="475">
                  <c:v>45225</c:v>
                </c:pt>
                <c:pt idx="476">
                  <c:v>45226</c:v>
                </c:pt>
                <c:pt idx="477">
                  <c:v>45229</c:v>
                </c:pt>
                <c:pt idx="478">
                  <c:v>45230</c:v>
                </c:pt>
                <c:pt idx="479">
                  <c:v>45231</c:v>
                </c:pt>
                <c:pt idx="480">
                  <c:v>45232</c:v>
                </c:pt>
                <c:pt idx="481">
                  <c:v>45233</c:v>
                </c:pt>
                <c:pt idx="482">
                  <c:v>45236</c:v>
                </c:pt>
                <c:pt idx="483">
                  <c:v>45237</c:v>
                </c:pt>
                <c:pt idx="484">
                  <c:v>45238</c:v>
                </c:pt>
                <c:pt idx="485">
                  <c:v>45239</c:v>
                </c:pt>
                <c:pt idx="486">
                  <c:v>45240</c:v>
                </c:pt>
                <c:pt idx="487">
                  <c:v>45243</c:v>
                </c:pt>
                <c:pt idx="488">
                  <c:v>45244</c:v>
                </c:pt>
                <c:pt idx="489">
                  <c:v>45245</c:v>
                </c:pt>
                <c:pt idx="490">
                  <c:v>45246</c:v>
                </c:pt>
                <c:pt idx="491">
                  <c:v>45247</c:v>
                </c:pt>
                <c:pt idx="492">
                  <c:v>45250</c:v>
                </c:pt>
                <c:pt idx="493">
                  <c:v>45251</c:v>
                </c:pt>
                <c:pt idx="494">
                  <c:v>45252</c:v>
                </c:pt>
                <c:pt idx="495">
                  <c:v>45253</c:v>
                </c:pt>
                <c:pt idx="496">
                  <c:v>45254</c:v>
                </c:pt>
                <c:pt idx="497">
                  <c:v>45257</c:v>
                </c:pt>
                <c:pt idx="498">
                  <c:v>45258</c:v>
                </c:pt>
                <c:pt idx="499">
                  <c:v>45259</c:v>
                </c:pt>
                <c:pt idx="500">
                  <c:v>45260</c:v>
                </c:pt>
                <c:pt idx="501">
                  <c:v>45261</c:v>
                </c:pt>
                <c:pt idx="502">
                  <c:v>45264</c:v>
                </c:pt>
                <c:pt idx="503">
                  <c:v>45265</c:v>
                </c:pt>
                <c:pt idx="504">
                  <c:v>45266</c:v>
                </c:pt>
                <c:pt idx="505">
                  <c:v>45267</c:v>
                </c:pt>
                <c:pt idx="506">
                  <c:v>45268</c:v>
                </c:pt>
                <c:pt idx="507">
                  <c:v>45271</c:v>
                </c:pt>
                <c:pt idx="508">
                  <c:v>45272</c:v>
                </c:pt>
                <c:pt idx="509">
                  <c:v>45273</c:v>
                </c:pt>
                <c:pt idx="510">
                  <c:v>45274</c:v>
                </c:pt>
                <c:pt idx="511">
                  <c:v>45275</c:v>
                </c:pt>
                <c:pt idx="512">
                  <c:v>45278</c:v>
                </c:pt>
                <c:pt idx="513">
                  <c:v>45279</c:v>
                </c:pt>
                <c:pt idx="514">
                  <c:v>45280</c:v>
                </c:pt>
                <c:pt idx="515">
                  <c:v>45281</c:v>
                </c:pt>
                <c:pt idx="516">
                  <c:v>45282</c:v>
                </c:pt>
                <c:pt idx="517">
                  <c:v>45286</c:v>
                </c:pt>
                <c:pt idx="518">
                  <c:v>45287</c:v>
                </c:pt>
                <c:pt idx="519">
                  <c:v>45288</c:v>
                </c:pt>
                <c:pt idx="520">
                  <c:v>45289</c:v>
                </c:pt>
                <c:pt idx="521">
                  <c:v>45291</c:v>
                </c:pt>
                <c:pt idx="522">
                  <c:v>45293</c:v>
                </c:pt>
                <c:pt idx="523">
                  <c:v>45294</c:v>
                </c:pt>
                <c:pt idx="524">
                  <c:v>45295</c:v>
                </c:pt>
                <c:pt idx="525">
                  <c:v>45296</c:v>
                </c:pt>
                <c:pt idx="526">
                  <c:v>45299</c:v>
                </c:pt>
                <c:pt idx="527">
                  <c:v>45300</c:v>
                </c:pt>
                <c:pt idx="528">
                  <c:v>45301</c:v>
                </c:pt>
                <c:pt idx="529">
                  <c:v>45302</c:v>
                </c:pt>
                <c:pt idx="530">
                  <c:v>45303</c:v>
                </c:pt>
                <c:pt idx="531">
                  <c:v>45306</c:v>
                </c:pt>
                <c:pt idx="532">
                  <c:v>45307</c:v>
                </c:pt>
                <c:pt idx="533">
                  <c:v>45308</c:v>
                </c:pt>
                <c:pt idx="534">
                  <c:v>45309</c:v>
                </c:pt>
                <c:pt idx="535">
                  <c:v>45310</c:v>
                </c:pt>
                <c:pt idx="536">
                  <c:v>45313</c:v>
                </c:pt>
                <c:pt idx="537">
                  <c:v>45314</c:v>
                </c:pt>
                <c:pt idx="538">
                  <c:v>45315</c:v>
                </c:pt>
                <c:pt idx="539">
                  <c:v>45316</c:v>
                </c:pt>
                <c:pt idx="540">
                  <c:v>45317</c:v>
                </c:pt>
                <c:pt idx="541">
                  <c:v>45320</c:v>
                </c:pt>
                <c:pt idx="542">
                  <c:v>45321</c:v>
                </c:pt>
                <c:pt idx="543">
                  <c:v>45322</c:v>
                </c:pt>
                <c:pt idx="544">
                  <c:v>45323</c:v>
                </c:pt>
                <c:pt idx="545">
                  <c:v>45324</c:v>
                </c:pt>
                <c:pt idx="546">
                  <c:v>45327</c:v>
                </c:pt>
                <c:pt idx="547">
                  <c:v>45328</c:v>
                </c:pt>
                <c:pt idx="548">
                  <c:v>45329</c:v>
                </c:pt>
                <c:pt idx="549">
                  <c:v>45330</c:v>
                </c:pt>
                <c:pt idx="550">
                  <c:v>45331</c:v>
                </c:pt>
                <c:pt idx="551">
                  <c:v>45334</c:v>
                </c:pt>
                <c:pt idx="552">
                  <c:v>45335</c:v>
                </c:pt>
                <c:pt idx="553">
                  <c:v>45336</c:v>
                </c:pt>
                <c:pt idx="554">
                  <c:v>45337</c:v>
                </c:pt>
                <c:pt idx="555">
                  <c:v>45338</c:v>
                </c:pt>
                <c:pt idx="556">
                  <c:v>45341</c:v>
                </c:pt>
                <c:pt idx="557">
                  <c:v>45342</c:v>
                </c:pt>
                <c:pt idx="558">
                  <c:v>45343</c:v>
                </c:pt>
                <c:pt idx="559">
                  <c:v>45344</c:v>
                </c:pt>
                <c:pt idx="560">
                  <c:v>45345</c:v>
                </c:pt>
                <c:pt idx="561">
                  <c:v>45348</c:v>
                </c:pt>
                <c:pt idx="562">
                  <c:v>45349</c:v>
                </c:pt>
                <c:pt idx="563">
                  <c:v>45350</c:v>
                </c:pt>
                <c:pt idx="564">
                  <c:v>45351</c:v>
                </c:pt>
                <c:pt idx="565">
                  <c:v>45352</c:v>
                </c:pt>
                <c:pt idx="566">
                  <c:v>45355</c:v>
                </c:pt>
                <c:pt idx="567">
                  <c:v>45356</c:v>
                </c:pt>
                <c:pt idx="568">
                  <c:v>45357</c:v>
                </c:pt>
                <c:pt idx="569">
                  <c:v>45358</c:v>
                </c:pt>
                <c:pt idx="570">
                  <c:v>45359</c:v>
                </c:pt>
                <c:pt idx="571">
                  <c:v>45362</c:v>
                </c:pt>
                <c:pt idx="572">
                  <c:v>45363</c:v>
                </c:pt>
                <c:pt idx="573">
                  <c:v>45364</c:v>
                </c:pt>
                <c:pt idx="574">
                  <c:v>45365</c:v>
                </c:pt>
                <c:pt idx="575">
                  <c:v>45366</c:v>
                </c:pt>
                <c:pt idx="576">
                  <c:v>45369</c:v>
                </c:pt>
                <c:pt idx="577">
                  <c:v>45370</c:v>
                </c:pt>
                <c:pt idx="578">
                  <c:v>45371</c:v>
                </c:pt>
                <c:pt idx="579">
                  <c:v>45372</c:v>
                </c:pt>
                <c:pt idx="580">
                  <c:v>45373</c:v>
                </c:pt>
                <c:pt idx="581">
                  <c:v>45376</c:v>
                </c:pt>
                <c:pt idx="582">
                  <c:v>45377</c:v>
                </c:pt>
                <c:pt idx="583">
                  <c:v>45378</c:v>
                </c:pt>
                <c:pt idx="584">
                  <c:v>45379</c:v>
                </c:pt>
                <c:pt idx="585">
                  <c:v>45382</c:v>
                </c:pt>
                <c:pt idx="586">
                  <c:v>45383</c:v>
                </c:pt>
                <c:pt idx="587">
                  <c:v>45384</c:v>
                </c:pt>
                <c:pt idx="588">
                  <c:v>45385</c:v>
                </c:pt>
                <c:pt idx="589">
                  <c:v>45386</c:v>
                </c:pt>
                <c:pt idx="590">
                  <c:v>45387</c:v>
                </c:pt>
                <c:pt idx="591">
                  <c:v>45390</c:v>
                </c:pt>
                <c:pt idx="592">
                  <c:v>45391</c:v>
                </c:pt>
                <c:pt idx="593">
                  <c:v>45392</c:v>
                </c:pt>
                <c:pt idx="594">
                  <c:v>45393</c:v>
                </c:pt>
                <c:pt idx="595">
                  <c:v>45394</c:v>
                </c:pt>
                <c:pt idx="596">
                  <c:v>45397</c:v>
                </c:pt>
                <c:pt idx="597">
                  <c:v>45398</c:v>
                </c:pt>
                <c:pt idx="598">
                  <c:v>45399</c:v>
                </c:pt>
                <c:pt idx="599">
                  <c:v>45400</c:v>
                </c:pt>
                <c:pt idx="600">
                  <c:v>45401</c:v>
                </c:pt>
                <c:pt idx="601">
                  <c:v>45404</c:v>
                </c:pt>
                <c:pt idx="602">
                  <c:v>45405</c:v>
                </c:pt>
                <c:pt idx="603">
                  <c:v>45406</c:v>
                </c:pt>
                <c:pt idx="604">
                  <c:v>45407</c:v>
                </c:pt>
                <c:pt idx="605">
                  <c:v>45408</c:v>
                </c:pt>
                <c:pt idx="606">
                  <c:v>45411</c:v>
                </c:pt>
                <c:pt idx="607">
                  <c:v>45412</c:v>
                </c:pt>
                <c:pt idx="608">
                  <c:v>45413</c:v>
                </c:pt>
                <c:pt idx="609">
                  <c:v>45414</c:v>
                </c:pt>
                <c:pt idx="610">
                  <c:v>45415</c:v>
                </c:pt>
                <c:pt idx="611">
                  <c:v>45418</c:v>
                </c:pt>
                <c:pt idx="612">
                  <c:v>45419</c:v>
                </c:pt>
                <c:pt idx="613">
                  <c:v>45420</c:v>
                </c:pt>
                <c:pt idx="614">
                  <c:v>45421</c:v>
                </c:pt>
                <c:pt idx="615">
                  <c:v>45422</c:v>
                </c:pt>
                <c:pt idx="616">
                  <c:v>45425</c:v>
                </c:pt>
                <c:pt idx="617">
                  <c:v>45426</c:v>
                </c:pt>
                <c:pt idx="618">
                  <c:v>45427</c:v>
                </c:pt>
                <c:pt idx="619">
                  <c:v>45428</c:v>
                </c:pt>
                <c:pt idx="620">
                  <c:v>45429</c:v>
                </c:pt>
                <c:pt idx="621">
                  <c:v>45432</c:v>
                </c:pt>
                <c:pt idx="622">
                  <c:v>45433</c:v>
                </c:pt>
                <c:pt idx="623">
                  <c:v>45434</c:v>
                </c:pt>
                <c:pt idx="624">
                  <c:v>45435</c:v>
                </c:pt>
                <c:pt idx="625">
                  <c:v>45436</c:v>
                </c:pt>
                <c:pt idx="626">
                  <c:v>45439</c:v>
                </c:pt>
                <c:pt idx="627">
                  <c:v>45440</c:v>
                </c:pt>
                <c:pt idx="628">
                  <c:v>45441</c:v>
                </c:pt>
                <c:pt idx="629">
                  <c:v>45442</c:v>
                </c:pt>
                <c:pt idx="630">
                  <c:v>45443</c:v>
                </c:pt>
                <c:pt idx="631">
                  <c:v>45446</c:v>
                </c:pt>
                <c:pt idx="632">
                  <c:v>45447</c:v>
                </c:pt>
                <c:pt idx="633">
                  <c:v>45448</c:v>
                </c:pt>
                <c:pt idx="634">
                  <c:v>45449</c:v>
                </c:pt>
                <c:pt idx="635">
                  <c:v>45450</c:v>
                </c:pt>
                <c:pt idx="636">
                  <c:v>45453</c:v>
                </c:pt>
                <c:pt idx="637">
                  <c:v>45454</c:v>
                </c:pt>
                <c:pt idx="638">
                  <c:v>45455</c:v>
                </c:pt>
                <c:pt idx="639">
                  <c:v>45456</c:v>
                </c:pt>
                <c:pt idx="640">
                  <c:v>45457</c:v>
                </c:pt>
                <c:pt idx="641">
                  <c:v>45460</c:v>
                </c:pt>
                <c:pt idx="642">
                  <c:v>45461</c:v>
                </c:pt>
                <c:pt idx="643">
                  <c:v>45462</c:v>
                </c:pt>
                <c:pt idx="644">
                  <c:v>45463</c:v>
                </c:pt>
                <c:pt idx="645">
                  <c:v>45464</c:v>
                </c:pt>
                <c:pt idx="646">
                  <c:v>45467</c:v>
                </c:pt>
                <c:pt idx="647">
                  <c:v>45468</c:v>
                </c:pt>
                <c:pt idx="648">
                  <c:v>45469</c:v>
                </c:pt>
                <c:pt idx="649">
                  <c:v>45470</c:v>
                </c:pt>
                <c:pt idx="650">
                  <c:v>45471</c:v>
                </c:pt>
                <c:pt idx="651">
                  <c:v>45474</c:v>
                </c:pt>
                <c:pt idx="652">
                  <c:v>45475</c:v>
                </c:pt>
                <c:pt idx="653">
                  <c:v>45476</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45538</c:v>
                </c:pt>
                <c:pt idx="696">
                  <c:v>45539</c:v>
                </c:pt>
                <c:pt idx="697">
                  <c:v>45540</c:v>
                </c:pt>
                <c:pt idx="698">
                  <c:v>45541</c:v>
                </c:pt>
                <c:pt idx="699">
                  <c:v>45544</c:v>
                </c:pt>
                <c:pt idx="700">
                  <c:v>45545</c:v>
                </c:pt>
                <c:pt idx="701">
                  <c:v>45546</c:v>
                </c:pt>
                <c:pt idx="702">
                  <c:v>45547</c:v>
                </c:pt>
                <c:pt idx="703">
                  <c:v>45548</c:v>
                </c:pt>
                <c:pt idx="704">
                  <c:v>45551</c:v>
                </c:pt>
                <c:pt idx="705">
                  <c:v>45552</c:v>
                </c:pt>
                <c:pt idx="706">
                  <c:v>45553</c:v>
                </c:pt>
                <c:pt idx="707">
                  <c:v>45554</c:v>
                </c:pt>
                <c:pt idx="708">
                  <c:v>45555</c:v>
                </c:pt>
                <c:pt idx="709">
                  <c:v>45558</c:v>
                </c:pt>
                <c:pt idx="710">
                  <c:v>45559</c:v>
                </c:pt>
                <c:pt idx="711">
                  <c:v>45560</c:v>
                </c:pt>
                <c:pt idx="712">
                  <c:v>45561</c:v>
                </c:pt>
                <c:pt idx="713">
                  <c:v>45562</c:v>
                </c:pt>
                <c:pt idx="714">
                  <c:v>45565</c:v>
                </c:pt>
                <c:pt idx="715">
                  <c:v>45566</c:v>
                </c:pt>
                <c:pt idx="716">
                  <c:v>45567</c:v>
                </c:pt>
                <c:pt idx="717">
                  <c:v>45568</c:v>
                </c:pt>
                <c:pt idx="718">
                  <c:v>45569</c:v>
                </c:pt>
                <c:pt idx="719">
                  <c:v>45572</c:v>
                </c:pt>
                <c:pt idx="720">
                  <c:v>45573</c:v>
                </c:pt>
                <c:pt idx="721">
                  <c:v>45574</c:v>
                </c:pt>
                <c:pt idx="722">
                  <c:v>45575</c:v>
                </c:pt>
                <c:pt idx="723">
                  <c:v>45576</c:v>
                </c:pt>
                <c:pt idx="724">
                  <c:v>45579</c:v>
                </c:pt>
                <c:pt idx="725">
                  <c:v>45580</c:v>
                </c:pt>
                <c:pt idx="726">
                  <c:v>45581</c:v>
                </c:pt>
                <c:pt idx="727">
                  <c:v>45582</c:v>
                </c:pt>
                <c:pt idx="728">
                  <c:v>45583</c:v>
                </c:pt>
                <c:pt idx="729">
                  <c:v>45586</c:v>
                </c:pt>
                <c:pt idx="730">
                  <c:v>45587</c:v>
                </c:pt>
                <c:pt idx="731">
                  <c:v>45588</c:v>
                </c:pt>
                <c:pt idx="732">
                  <c:v>45589</c:v>
                </c:pt>
                <c:pt idx="733">
                  <c:v>45590</c:v>
                </c:pt>
                <c:pt idx="734">
                  <c:v>45593</c:v>
                </c:pt>
                <c:pt idx="735">
                  <c:v>45594</c:v>
                </c:pt>
                <c:pt idx="736">
                  <c:v>45595</c:v>
                </c:pt>
                <c:pt idx="737">
                  <c:v>45596</c:v>
                </c:pt>
                <c:pt idx="738">
                  <c:v>45597</c:v>
                </c:pt>
                <c:pt idx="739">
                  <c:v>45600</c:v>
                </c:pt>
                <c:pt idx="740">
                  <c:v>45601</c:v>
                </c:pt>
                <c:pt idx="741">
                  <c:v>45602</c:v>
                </c:pt>
                <c:pt idx="742">
                  <c:v>45603</c:v>
                </c:pt>
                <c:pt idx="743">
                  <c:v>45604</c:v>
                </c:pt>
                <c:pt idx="744">
                  <c:v>45607</c:v>
                </c:pt>
                <c:pt idx="745">
                  <c:v>45608</c:v>
                </c:pt>
                <c:pt idx="746">
                  <c:v>45609</c:v>
                </c:pt>
                <c:pt idx="747">
                  <c:v>45610</c:v>
                </c:pt>
                <c:pt idx="748">
                  <c:v>45611</c:v>
                </c:pt>
                <c:pt idx="749">
                  <c:v>45614</c:v>
                </c:pt>
                <c:pt idx="750">
                  <c:v>45615</c:v>
                </c:pt>
                <c:pt idx="751">
                  <c:v>45616</c:v>
                </c:pt>
                <c:pt idx="752">
                  <c:v>45617</c:v>
                </c:pt>
                <c:pt idx="753">
                  <c:v>45618</c:v>
                </c:pt>
                <c:pt idx="754">
                  <c:v>45621</c:v>
                </c:pt>
                <c:pt idx="755">
                  <c:v>45622</c:v>
                </c:pt>
                <c:pt idx="756">
                  <c:v>45623</c:v>
                </c:pt>
                <c:pt idx="757">
                  <c:v>45624</c:v>
                </c:pt>
                <c:pt idx="758">
                  <c:v>45625</c:v>
                </c:pt>
                <c:pt idx="759">
                  <c:v>45626</c:v>
                </c:pt>
                <c:pt idx="760">
                  <c:v>45628</c:v>
                </c:pt>
                <c:pt idx="761">
                  <c:v>45629</c:v>
                </c:pt>
                <c:pt idx="762">
                  <c:v>45630</c:v>
                </c:pt>
                <c:pt idx="763">
                  <c:v>45631</c:v>
                </c:pt>
                <c:pt idx="764">
                  <c:v>45632</c:v>
                </c:pt>
                <c:pt idx="765">
                  <c:v>45635</c:v>
                </c:pt>
                <c:pt idx="766">
                  <c:v>45636</c:v>
                </c:pt>
                <c:pt idx="767">
                  <c:v>45637</c:v>
                </c:pt>
                <c:pt idx="768">
                  <c:v>45638</c:v>
                </c:pt>
                <c:pt idx="769">
                  <c:v>45639</c:v>
                </c:pt>
                <c:pt idx="770">
                  <c:v>45642</c:v>
                </c:pt>
                <c:pt idx="771">
                  <c:v>45643</c:v>
                </c:pt>
                <c:pt idx="772">
                  <c:v>45644</c:v>
                </c:pt>
                <c:pt idx="773">
                  <c:v>45645</c:v>
                </c:pt>
                <c:pt idx="774">
                  <c:v>45646</c:v>
                </c:pt>
                <c:pt idx="775">
                  <c:v>45649</c:v>
                </c:pt>
                <c:pt idx="776">
                  <c:v>45650</c:v>
                </c:pt>
                <c:pt idx="777">
                  <c:v>45652</c:v>
                </c:pt>
                <c:pt idx="778">
                  <c:v>45653</c:v>
                </c:pt>
                <c:pt idx="779">
                  <c:v>45656</c:v>
                </c:pt>
                <c:pt idx="780">
                  <c:v>45657</c:v>
                </c:pt>
                <c:pt idx="781">
                  <c:v>45659</c:v>
                </c:pt>
                <c:pt idx="782">
                  <c:v>45660</c:v>
                </c:pt>
                <c:pt idx="783">
                  <c:v>45663</c:v>
                </c:pt>
                <c:pt idx="784">
                  <c:v>45664</c:v>
                </c:pt>
                <c:pt idx="785">
                  <c:v>45665</c:v>
                </c:pt>
                <c:pt idx="786">
                  <c:v>45666</c:v>
                </c:pt>
                <c:pt idx="787">
                  <c:v>45667</c:v>
                </c:pt>
                <c:pt idx="788">
                  <c:v>45670</c:v>
                </c:pt>
                <c:pt idx="789">
                  <c:v>45671</c:v>
                </c:pt>
                <c:pt idx="790">
                  <c:v>45672</c:v>
                </c:pt>
                <c:pt idx="791">
                  <c:v>45673</c:v>
                </c:pt>
                <c:pt idx="792">
                  <c:v>45674</c:v>
                </c:pt>
                <c:pt idx="793">
                  <c:v>45677</c:v>
                </c:pt>
                <c:pt idx="794">
                  <c:v>45678</c:v>
                </c:pt>
                <c:pt idx="795">
                  <c:v>45679</c:v>
                </c:pt>
                <c:pt idx="796">
                  <c:v>45680</c:v>
                </c:pt>
                <c:pt idx="797">
                  <c:v>45681</c:v>
                </c:pt>
                <c:pt idx="798">
                  <c:v>45684</c:v>
                </c:pt>
                <c:pt idx="799">
                  <c:v>45685</c:v>
                </c:pt>
                <c:pt idx="800">
                  <c:v>45686</c:v>
                </c:pt>
                <c:pt idx="801">
                  <c:v>45687</c:v>
                </c:pt>
                <c:pt idx="802">
                  <c:v>45688</c:v>
                </c:pt>
                <c:pt idx="803">
                  <c:v>45691</c:v>
                </c:pt>
                <c:pt idx="804">
                  <c:v>45692</c:v>
                </c:pt>
                <c:pt idx="805">
                  <c:v>45693</c:v>
                </c:pt>
                <c:pt idx="806">
                  <c:v>45694</c:v>
                </c:pt>
                <c:pt idx="807">
                  <c:v>45695</c:v>
                </c:pt>
                <c:pt idx="808">
                  <c:v>45698</c:v>
                </c:pt>
                <c:pt idx="809">
                  <c:v>45699</c:v>
                </c:pt>
                <c:pt idx="810">
                  <c:v>45700</c:v>
                </c:pt>
                <c:pt idx="811">
                  <c:v>45701</c:v>
                </c:pt>
                <c:pt idx="812">
                  <c:v>45702</c:v>
                </c:pt>
                <c:pt idx="813">
                  <c:v>45705</c:v>
                </c:pt>
                <c:pt idx="814">
                  <c:v>45706</c:v>
                </c:pt>
                <c:pt idx="815">
                  <c:v>45707</c:v>
                </c:pt>
                <c:pt idx="816">
                  <c:v>45708</c:v>
                </c:pt>
                <c:pt idx="817">
                  <c:v>45709</c:v>
                </c:pt>
                <c:pt idx="818">
                  <c:v>45712</c:v>
                </c:pt>
                <c:pt idx="819">
                  <c:v>45713</c:v>
                </c:pt>
                <c:pt idx="820">
                  <c:v>45714</c:v>
                </c:pt>
                <c:pt idx="821">
                  <c:v>45715</c:v>
                </c:pt>
                <c:pt idx="822">
                  <c:v>45716</c:v>
                </c:pt>
                <c:pt idx="823">
                  <c:v>45719</c:v>
                </c:pt>
                <c:pt idx="824">
                  <c:v>45720</c:v>
                </c:pt>
                <c:pt idx="825">
                  <c:v>45721</c:v>
                </c:pt>
                <c:pt idx="826">
                  <c:v>45722</c:v>
                </c:pt>
                <c:pt idx="827">
                  <c:v>45723</c:v>
                </c:pt>
                <c:pt idx="828">
                  <c:v>45726</c:v>
                </c:pt>
                <c:pt idx="829">
                  <c:v>45727</c:v>
                </c:pt>
                <c:pt idx="830">
                  <c:v>45728</c:v>
                </c:pt>
                <c:pt idx="831">
                  <c:v>45729</c:v>
                </c:pt>
                <c:pt idx="832">
                  <c:v>45730</c:v>
                </c:pt>
                <c:pt idx="833">
                  <c:v>45733</c:v>
                </c:pt>
                <c:pt idx="834">
                  <c:v>45734</c:v>
                </c:pt>
                <c:pt idx="835">
                  <c:v>45735</c:v>
                </c:pt>
                <c:pt idx="836">
                  <c:v>45736</c:v>
                </c:pt>
                <c:pt idx="837">
                  <c:v>45737</c:v>
                </c:pt>
                <c:pt idx="838">
                  <c:v>45740</c:v>
                </c:pt>
                <c:pt idx="839">
                  <c:v>45741</c:v>
                </c:pt>
                <c:pt idx="840">
                  <c:v>45742</c:v>
                </c:pt>
                <c:pt idx="841">
                  <c:v>45743</c:v>
                </c:pt>
                <c:pt idx="842">
                  <c:v>45744</c:v>
                </c:pt>
                <c:pt idx="843">
                  <c:v>45747</c:v>
                </c:pt>
                <c:pt idx="844">
                  <c:v>45748</c:v>
                </c:pt>
                <c:pt idx="845">
                  <c:v>45749</c:v>
                </c:pt>
                <c:pt idx="846">
                  <c:v>45750</c:v>
                </c:pt>
                <c:pt idx="847">
                  <c:v>45751</c:v>
                </c:pt>
                <c:pt idx="848">
                  <c:v>45754</c:v>
                </c:pt>
                <c:pt idx="849">
                  <c:v>45755</c:v>
                </c:pt>
                <c:pt idx="850">
                  <c:v>45756</c:v>
                </c:pt>
                <c:pt idx="851">
                  <c:v>45757</c:v>
                </c:pt>
                <c:pt idx="852">
                  <c:v>45758</c:v>
                </c:pt>
                <c:pt idx="853">
                  <c:v>45761</c:v>
                </c:pt>
                <c:pt idx="854">
                  <c:v>45762</c:v>
                </c:pt>
                <c:pt idx="855">
                  <c:v>45763</c:v>
                </c:pt>
                <c:pt idx="856">
                  <c:v>45764</c:v>
                </c:pt>
                <c:pt idx="857">
                  <c:v>45768</c:v>
                </c:pt>
                <c:pt idx="858">
                  <c:v>45769</c:v>
                </c:pt>
                <c:pt idx="859">
                  <c:v>45770</c:v>
                </c:pt>
                <c:pt idx="860">
                  <c:v>45771</c:v>
                </c:pt>
                <c:pt idx="861">
                  <c:v>45772</c:v>
                </c:pt>
                <c:pt idx="862">
                  <c:v>45775</c:v>
                </c:pt>
                <c:pt idx="863">
                  <c:v>45776</c:v>
                </c:pt>
                <c:pt idx="864">
                  <c:v>45777</c:v>
                </c:pt>
                <c:pt idx="865">
                  <c:v>45778</c:v>
                </c:pt>
                <c:pt idx="866">
                  <c:v>45779</c:v>
                </c:pt>
                <c:pt idx="867">
                  <c:v>45782</c:v>
                </c:pt>
                <c:pt idx="868">
                  <c:v>45783</c:v>
                </c:pt>
                <c:pt idx="869">
                  <c:v>45784</c:v>
                </c:pt>
                <c:pt idx="870">
                  <c:v>45785</c:v>
                </c:pt>
                <c:pt idx="871">
                  <c:v>45786</c:v>
                </c:pt>
                <c:pt idx="872">
                  <c:v>45789</c:v>
                </c:pt>
                <c:pt idx="873">
                  <c:v>45790</c:v>
                </c:pt>
                <c:pt idx="874">
                  <c:v>45791</c:v>
                </c:pt>
                <c:pt idx="875">
                  <c:v>45792</c:v>
                </c:pt>
                <c:pt idx="876">
                  <c:v>45793</c:v>
                </c:pt>
                <c:pt idx="877">
                  <c:v>45796</c:v>
                </c:pt>
                <c:pt idx="878">
                  <c:v>45797</c:v>
                </c:pt>
                <c:pt idx="879">
                  <c:v>45798</c:v>
                </c:pt>
                <c:pt idx="880">
                  <c:v>45799</c:v>
                </c:pt>
                <c:pt idx="881">
                  <c:v>45800</c:v>
                </c:pt>
                <c:pt idx="882">
                  <c:v>45803</c:v>
                </c:pt>
                <c:pt idx="883">
                  <c:v>45804</c:v>
                </c:pt>
                <c:pt idx="884">
                  <c:v>45805</c:v>
                </c:pt>
                <c:pt idx="885">
                  <c:v>45806</c:v>
                </c:pt>
                <c:pt idx="886">
                  <c:v>45807</c:v>
                </c:pt>
                <c:pt idx="887">
                  <c:v>45808</c:v>
                </c:pt>
                <c:pt idx="888">
                  <c:v>45810</c:v>
                </c:pt>
                <c:pt idx="889">
                  <c:v>45811</c:v>
                </c:pt>
                <c:pt idx="890">
                  <c:v>45812</c:v>
                </c:pt>
                <c:pt idx="891">
                  <c:v>45813</c:v>
                </c:pt>
                <c:pt idx="892">
                  <c:v>45814</c:v>
                </c:pt>
                <c:pt idx="893">
                  <c:v>45817</c:v>
                </c:pt>
                <c:pt idx="894">
                  <c:v>45818</c:v>
                </c:pt>
                <c:pt idx="895">
                  <c:v>45819</c:v>
                </c:pt>
                <c:pt idx="896">
                  <c:v>45820</c:v>
                </c:pt>
                <c:pt idx="897">
                  <c:v>45821</c:v>
                </c:pt>
                <c:pt idx="898">
                  <c:v>45824</c:v>
                </c:pt>
                <c:pt idx="899">
                  <c:v>45825</c:v>
                </c:pt>
                <c:pt idx="900">
                  <c:v>45826</c:v>
                </c:pt>
                <c:pt idx="901">
                  <c:v>45827</c:v>
                </c:pt>
                <c:pt idx="902">
                  <c:v>45828</c:v>
                </c:pt>
                <c:pt idx="903">
                  <c:v>45831</c:v>
                </c:pt>
                <c:pt idx="904">
                  <c:v>45832</c:v>
                </c:pt>
                <c:pt idx="905">
                  <c:v>45833</c:v>
                </c:pt>
                <c:pt idx="906">
                  <c:v>45834</c:v>
                </c:pt>
                <c:pt idx="907">
                  <c:v>45835</c:v>
                </c:pt>
                <c:pt idx="908">
                  <c:v>45838</c:v>
                </c:pt>
                <c:pt idx="909">
                  <c:v>45839</c:v>
                </c:pt>
                <c:pt idx="910">
                  <c:v>45840</c:v>
                </c:pt>
                <c:pt idx="911">
                  <c:v>45841</c:v>
                </c:pt>
                <c:pt idx="912">
                  <c:v>45842</c:v>
                </c:pt>
                <c:pt idx="913">
                  <c:v>45845</c:v>
                </c:pt>
                <c:pt idx="914">
                  <c:v>45846</c:v>
                </c:pt>
                <c:pt idx="915">
                  <c:v>45847</c:v>
                </c:pt>
                <c:pt idx="916">
                  <c:v>45848</c:v>
                </c:pt>
                <c:pt idx="917">
                  <c:v>45849</c:v>
                </c:pt>
                <c:pt idx="918">
                  <c:v>45852</c:v>
                </c:pt>
                <c:pt idx="919">
                  <c:v>45853</c:v>
                </c:pt>
                <c:pt idx="920">
                  <c:v>45854</c:v>
                </c:pt>
                <c:pt idx="921">
                  <c:v>45855</c:v>
                </c:pt>
                <c:pt idx="922">
                  <c:v>45856</c:v>
                </c:pt>
                <c:pt idx="923">
                  <c:v>45859</c:v>
                </c:pt>
                <c:pt idx="924">
                  <c:v>45860</c:v>
                </c:pt>
                <c:pt idx="925">
                  <c:v>45861</c:v>
                </c:pt>
                <c:pt idx="926">
                  <c:v>45862</c:v>
                </c:pt>
                <c:pt idx="927">
                  <c:v>45863</c:v>
                </c:pt>
                <c:pt idx="928">
                  <c:v>45866</c:v>
                </c:pt>
                <c:pt idx="929">
                  <c:v>45867</c:v>
                </c:pt>
                <c:pt idx="930">
                  <c:v>45868</c:v>
                </c:pt>
                <c:pt idx="931">
                  <c:v>45869</c:v>
                </c:pt>
                <c:pt idx="932">
                  <c:v>45870</c:v>
                </c:pt>
                <c:pt idx="933">
                  <c:v>45873</c:v>
                </c:pt>
                <c:pt idx="934">
                  <c:v>45874</c:v>
                </c:pt>
                <c:pt idx="935">
                  <c:v>45875</c:v>
                </c:pt>
                <c:pt idx="936">
                  <c:v>45876</c:v>
                </c:pt>
                <c:pt idx="937">
                  <c:v>45877</c:v>
                </c:pt>
                <c:pt idx="938">
                  <c:v>45880</c:v>
                </c:pt>
                <c:pt idx="939">
                  <c:v>45881</c:v>
                </c:pt>
                <c:pt idx="940">
                  <c:v>45882</c:v>
                </c:pt>
                <c:pt idx="941">
                  <c:v>45883</c:v>
                </c:pt>
                <c:pt idx="942">
                  <c:v>45884</c:v>
                </c:pt>
                <c:pt idx="943">
                  <c:v>45887</c:v>
                </c:pt>
                <c:pt idx="944">
                  <c:v>45888</c:v>
                </c:pt>
                <c:pt idx="945">
                  <c:v>45889</c:v>
                </c:pt>
                <c:pt idx="946">
                  <c:v>45890</c:v>
                </c:pt>
                <c:pt idx="947">
                  <c:v>45891</c:v>
                </c:pt>
                <c:pt idx="948">
                  <c:v>45894</c:v>
                </c:pt>
                <c:pt idx="949">
                  <c:v>45895</c:v>
                </c:pt>
                <c:pt idx="950">
                  <c:v>45896</c:v>
                </c:pt>
                <c:pt idx="951">
                  <c:v>45897</c:v>
                </c:pt>
                <c:pt idx="952">
                  <c:v>45898</c:v>
                </c:pt>
                <c:pt idx="953">
                  <c:v>45900</c:v>
                </c:pt>
                <c:pt idx="954">
                  <c:v>45901</c:v>
                </c:pt>
                <c:pt idx="955">
                  <c:v>45902</c:v>
                </c:pt>
                <c:pt idx="956">
                  <c:v>45903</c:v>
                </c:pt>
                <c:pt idx="957">
                  <c:v>45904</c:v>
                </c:pt>
                <c:pt idx="958">
                  <c:v>45905</c:v>
                </c:pt>
                <c:pt idx="959">
                  <c:v>45908</c:v>
                </c:pt>
                <c:pt idx="960">
                  <c:v>45909</c:v>
                </c:pt>
                <c:pt idx="961">
                  <c:v>45910</c:v>
                </c:pt>
                <c:pt idx="962">
                  <c:v>45911</c:v>
                </c:pt>
                <c:pt idx="963">
                  <c:v>45912</c:v>
                </c:pt>
                <c:pt idx="964">
                  <c:v>45915</c:v>
                </c:pt>
                <c:pt idx="965">
                  <c:v>45916</c:v>
                </c:pt>
                <c:pt idx="966">
                  <c:v>45917</c:v>
                </c:pt>
                <c:pt idx="967">
                  <c:v>45918</c:v>
                </c:pt>
                <c:pt idx="968">
                  <c:v>45919</c:v>
                </c:pt>
                <c:pt idx="969">
                  <c:v>45922</c:v>
                </c:pt>
                <c:pt idx="970">
                  <c:v>45923</c:v>
                </c:pt>
                <c:pt idx="971">
                  <c:v>45924</c:v>
                </c:pt>
                <c:pt idx="972">
                  <c:v>45925</c:v>
                </c:pt>
                <c:pt idx="973">
                  <c:v>45926</c:v>
                </c:pt>
                <c:pt idx="974">
                  <c:v>45929</c:v>
                </c:pt>
                <c:pt idx="975">
                  <c:v>45930</c:v>
                </c:pt>
                <c:pt idx="976">
                  <c:v>45931</c:v>
                </c:pt>
                <c:pt idx="977">
                  <c:v>45932</c:v>
                </c:pt>
                <c:pt idx="978">
                  <c:v>45933</c:v>
                </c:pt>
                <c:pt idx="979">
                  <c:v>45936</c:v>
                </c:pt>
                <c:pt idx="980">
                  <c:v>45937</c:v>
                </c:pt>
                <c:pt idx="981">
                  <c:v>45938</c:v>
                </c:pt>
                <c:pt idx="982">
                  <c:v>45939</c:v>
                </c:pt>
                <c:pt idx="983">
                  <c:v>45940</c:v>
                </c:pt>
                <c:pt idx="984">
                  <c:v>45943</c:v>
                </c:pt>
                <c:pt idx="985">
                  <c:v>45944</c:v>
                </c:pt>
                <c:pt idx="986">
                  <c:v>45945</c:v>
                </c:pt>
                <c:pt idx="987">
                  <c:v>45946</c:v>
                </c:pt>
                <c:pt idx="988">
                  <c:v>45947</c:v>
                </c:pt>
                <c:pt idx="989">
                  <c:v>45950</c:v>
                </c:pt>
                <c:pt idx="990">
                  <c:v>45951</c:v>
                </c:pt>
                <c:pt idx="991">
                  <c:v>45952</c:v>
                </c:pt>
                <c:pt idx="992">
                  <c:v>45953</c:v>
                </c:pt>
                <c:pt idx="993">
                  <c:v>45954</c:v>
                </c:pt>
                <c:pt idx="994">
                  <c:v>45957</c:v>
                </c:pt>
                <c:pt idx="995">
                  <c:v>45958</c:v>
                </c:pt>
                <c:pt idx="996">
                  <c:v>45959</c:v>
                </c:pt>
                <c:pt idx="997">
                  <c:v>45960</c:v>
                </c:pt>
                <c:pt idx="998">
                  <c:v>45961</c:v>
                </c:pt>
                <c:pt idx="999">
                  <c:v>45964</c:v>
                </c:pt>
                <c:pt idx="1000">
                  <c:v>45965</c:v>
                </c:pt>
                <c:pt idx="1001">
                  <c:v>45966</c:v>
                </c:pt>
                <c:pt idx="1002">
                  <c:v>45967</c:v>
                </c:pt>
                <c:pt idx="1003">
                  <c:v>45968</c:v>
                </c:pt>
                <c:pt idx="1004">
                  <c:v>45971</c:v>
                </c:pt>
                <c:pt idx="1005">
                  <c:v>45972</c:v>
                </c:pt>
                <c:pt idx="1006">
                  <c:v>45973</c:v>
                </c:pt>
                <c:pt idx="1007">
                  <c:v>45974</c:v>
                </c:pt>
                <c:pt idx="1008">
                  <c:v>45975</c:v>
                </c:pt>
                <c:pt idx="1009">
                  <c:v>45978</c:v>
                </c:pt>
                <c:pt idx="1010">
                  <c:v>45979</c:v>
                </c:pt>
                <c:pt idx="1011">
                  <c:v>45980</c:v>
                </c:pt>
                <c:pt idx="1012">
                  <c:v>45981</c:v>
                </c:pt>
                <c:pt idx="1013">
                  <c:v>45982</c:v>
                </c:pt>
                <c:pt idx="1014">
                  <c:v>45985</c:v>
                </c:pt>
                <c:pt idx="1015">
                  <c:v>45986</c:v>
                </c:pt>
                <c:pt idx="1016">
                  <c:v>45987</c:v>
                </c:pt>
                <c:pt idx="1017">
                  <c:v>45988</c:v>
                </c:pt>
                <c:pt idx="1018">
                  <c:v>45989</c:v>
                </c:pt>
                <c:pt idx="1019">
                  <c:v>45991</c:v>
                </c:pt>
                <c:pt idx="1020">
                  <c:v>45992</c:v>
                </c:pt>
                <c:pt idx="1021">
                  <c:v>45993</c:v>
                </c:pt>
                <c:pt idx="1022">
                  <c:v>45994</c:v>
                </c:pt>
                <c:pt idx="1023">
                  <c:v>45995</c:v>
                </c:pt>
                <c:pt idx="1024">
                  <c:v>45996</c:v>
                </c:pt>
                <c:pt idx="1025">
                  <c:v>45999</c:v>
                </c:pt>
                <c:pt idx="1026">
                  <c:v>46000</c:v>
                </c:pt>
                <c:pt idx="1027">
                  <c:v>46001</c:v>
                </c:pt>
                <c:pt idx="1028">
                  <c:v>46002</c:v>
                </c:pt>
                <c:pt idx="1029">
                  <c:v>46003</c:v>
                </c:pt>
                <c:pt idx="1030">
                  <c:v>46006</c:v>
                </c:pt>
                <c:pt idx="1031">
                  <c:v>46007</c:v>
                </c:pt>
                <c:pt idx="1032">
                  <c:v>46008</c:v>
                </c:pt>
                <c:pt idx="1033">
                  <c:v>46009</c:v>
                </c:pt>
                <c:pt idx="1034">
                  <c:v>46010</c:v>
                </c:pt>
                <c:pt idx="1035">
                  <c:v>46013</c:v>
                </c:pt>
                <c:pt idx="1036">
                  <c:v>46014</c:v>
                </c:pt>
                <c:pt idx="1037">
                  <c:v>46015</c:v>
                </c:pt>
                <c:pt idx="1038">
                  <c:v>46017</c:v>
                </c:pt>
                <c:pt idx="1039">
                  <c:v>46020</c:v>
                </c:pt>
                <c:pt idx="1040">
                  <c:v>46021</c:v>
                </c:pt>
                <c:pt idx="1041">
                  <c:v>46022</c:v>
                </c:pt>
                <c:pt idx="1042">
                  <c:v>46024</c:v>
                </c:pt>
                <c:pt idx="1043">
                  <c:v>46027</c:v>
                </c:pt>
                <c:pt idx="1044">
                  <c:v>46028</c:v>
                </c:pt>
                <c:pt idx="1045">
                  <c:v>46029</c:v>
                </c:pt>
                <c:pt idx="1046">
                  <c:v>46030</c:v>
                </c:pt>
                <c:pt idx="1047">
                  <c:v>46031</c:v>
                </c:pt>
                <c:pt idx="1048">
                  <c:v>46034</c:v>
                </c:pt>
                <c:pt idx="1049">
                  <c:v>46035</c:v>
                </c:pt>
                <c:pt idx="1050">
                  <c:v>46036</c:v>
                </c:pt>
                <c:pt idx="1051">
                  <c:v>46037</c:v>
                </c:pt>
                <c:pt idx="1052">
                  <c:v>46038</c:v>
                </c:pt>
                <c:pt idx="1053">
                  <c:v>46041</c:v>
                </c:pt>
                <c:pt idx="1054">
                  <c:v>46042</c:v>
                </c:pt>
                <c:pt idx="1055">
                  <c:v>46043</c:v>
                </c:pt>
                <c:pt idx="1056">
                  <c:v>46044</c:v>
                </c:pt>
                <c:pt idx="1057">
                  <c:v>46045</c:v>
                </c:pt>
                <c:pt idx="1058">
                  <c:v>46048</c:v>
                </c:pt>
                <c:pt idx="1059">
                  <c:v>46049</c:v>
                </c:pt>
                <c:pt idx="1060">
                  <c:v>46050</c:v>
                </c:pt>
                <c:pt idx="1061">
                  <c:v>46051</c:v>
                </c:pt>
                <c:pt idx="1062">
                  <c:v>46052</c:v>
                </c:pt>
                <c:pt idx="1063">
                  <c:v>46053</c:v>
                </c:pt>
                <c:pt idx="1064">
                  <c:v>46055</c:v>
                </c:pt>
                <c:pt idx="1065">
                  <c:v>46056</c:v>
                </c:pt>
                <c:pt idx="1066">
                  <c:v>46057</c:v>
                </c:pt>
                <c:pt idx="1067">
                  <c:v>46058</c:v>
                </c:pt>
                <c:pt idx="1068">
                  <c:v>46059</c:v>
                </c:pt>
                <c:pt idx="1069">
                  <c:v>46062</c:v>
                </c:pt>
                <c:pt idx="1070">
                  <c:v>46063</c:v>
                </c:pt>
                <c:pt idx="1071">
                  <c:v>46064</c:v>
                </c:pt>
                <c:pt idx="1072">
                  <c:v>46065</c:v>
                </c:pt>
                <c:pt idx="1073">
                  <c:v>46066</c:v>
                </c:pt>
                <c:pt idx="1074">
                  <c:v>46069</c:v>
                </c:pt>
                <c:pt idx="1075">
                  <c:v>46070</c:v>
                </c:pt>
                <c:pt idx="1076">
                  <c:v>46071</c:v>
                </c:pt>
                <c:pt idx="1077">
                  <c:v>46072</c:v>
                </c:pt>
                <c:pt idx="1078">
                  <c:v>46073</c:v>
                </c:pt>
                <c:pt idx="1079">
                  <c:v>46076</c:v>
                </c:pt>
                <c:pt idx="1080">
                  <c:v>46077</c:v>
                </c:pt>
                <c:pt idx="1081">
                  <c:v>46078</c:v>
                </c:pt>
                <c:pt idx="1082">
                  <c:v>46079</c:v>
                </c:pt>
                <c:pt idx="1083">
                  <c:v>46080</c:v>
                </c:pt>
                <c:pt idx="1084">
                  <c:v>46081</c:v>
                </c:pt>
                <c:pt idx="1085">
                  <c:v>46083</c:v>
                </c:pt>
                <c:pt idx="1086">
                  <c:v>46084</c:v>
                </c:pt>
                <c:pt idx="1087">
                  <c:v>46085</c:v>
                </c:pt>
                <c:pt idx="1088">
                  <c:v>46086</c:v>
                </c:pt>
                <c:pt idx="1089">
                  <c:v>46087</c:v>
                </c:pt>
                <c:pt idx="1090">
                  <c:v>46090</c:v>
                </c:pt>
                <c:pt idx="1091">
                  <c:v>46091</c:v>
                </c:pt>
                <c:pt idx="1092">
                  <c:v>46092</c:v>
                </c:pt>
                <c:pt idx="1093">
                  <c:v>46093</c:v>
                </c:pt>
                <c:pt idx="1094">
                  <c:v>46094</c:v>
                </c:pt>
                <c:pt idx="1095">
                  <c:v>46097</c:v>
                </c:pt>
                <c:pt idx="1096">
                  <c:v>46098</c:v>
                </c:pt>
                <c:pt idx="1097">
                  <c:v>46099</c:v>
                </c:pt>
                <c:pt idx="1098">
                  <c:v>46100</c:v>
                </c:pt>
                <c:pt idx="1099">
                  <c:v>46101</c:v>
                </c:pt>
                <c:pt idx="1100">
                  <c:v>46104</c:v>
                </c:pt>
                <c:pt idx="1101">
                  <c:v>46105</c:v>
                </c:pt>
                <c:pt idx="1102">
                  <c:v>46106</c:v>
                </c:pt>
                <c:pt idx="1103">
                  <c:v>46107</c:v>
                </c:pt>
                <c:pt idx="1104">
                  <c:v>46108</c:v>
                </c:pt>
                <c:pt idx="1105">
                  <c:v>46111</c:v>
                </c:pt>
                <c:pt idx="1106">
                  <c:v>46112</c:v>
                </c:pt>
              </c:numCache>
              <c:extLst xmlns:c15="http://schemas.microsoft.com/office/drawing/2012/chart"/>
            </c:numRef>
          </c:cat>
          <c:val>
            <c:numRef>
              <c:f>Sheet1!$G$2:$G$1108</c:f>
              <c:numCache>
                <c:formatCode>0</c:formatCode>
                <c:ptCount val="1107"/>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pt idx="31">
                  <c:v>95</c:v>
                </c:pt>
                <c:pt idx="32">
                  <c:v>95</c:v>
                </c:pt>
                <c:pt idx="33">
                  <c:v>95</c:v>
                </c:pt>
                <c:pt idx="34">
                  <c:v>95</c:v>
                </c:pt>
                <c:pt idx="35">
                  <c:v>95</c:v>
                </c:pt>
                <c:pt idx="36">
                  <c:v>95</c:v>
                </c:pt>
                <c:pt idx="37">
                  <c:v>95</c:v>
                </c:pt>
                <c:pt idx="38">
                  <c:v>95</c:v>
                </c:pt>
                <c:pt idx="39">
                  <c:v>95</c:v>
                </c:pt>
                <c:pt idx="40">
                  <c:v>95</c:v>
                </c:pt>
                <c:pt idx="41">
                  <c:v>95</c:v>
                </c:pt>
                <c:pt idx="42">
                  <c:v>95</c:v>
                </c:pt>
                <c:pt idx="43">
                  <c:v>95</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95</c:v>
                </c:pt>
                <c:pt idx="59">
                  <c:v>95</c:v>
                </c:pt>
                <c:pt idx="60">
                  <c:v>95</c:v>
                </c:pt>
                <c:pt idx="61">
                  <c:v>95</c:v>
                </c:pt>
                <c:pt idx="62">
                  <c:v>95</c:v>
                </c:pt>
                <c:pt idx="63">
                  <c:v>95</c:v>
                </c:pt>
                <c:pt idx="64">
                  <c:v>95</c:v>
                </c:pt>
                <c:pt idx="65">
                  <c:v>95</c:v>
                </c:pt>
                <c:pt idx="66">
                  <c:v>95</c:v>
                </c:pt>
                <c:pt idx="67">
                  <c:v>95</c:v>
                </c:pt>
                <c:pt idx="68">
                  <c:v>95</c:v>
                </c:pt>
                <c:pt idx="69">
                  <c:v>95</c:v>
                </c:pt>
                <c:pt idx="70">
                  <c:v>95</c:v>
                </c:pt>
                <c:pt idx="71">
                  <c:v>95</c:v>
                </c:pt>
                <c:pt idx="72">
                  <c:v>95</c:v>
                </c:pt>
                <c:pt idx="73">
                  <c:v>95</c:v>
                </c:pt>
                <c:pt idx="74">
                  <c:v>95</c:v>
                </c:pt>
                <c:pt idx="75">
                  <c:v>95</c:v>
                </c:pt>
                <c:pt idx="76">
                  <c:v>95</c:v>
                </c:pt>
                <c:pt idx="77">
                  <c:v>95</c:v>
                </c:pt>
                <c:pt idx="78">
                  <c:v>95</c:v>
                </c:pt>
                <c:pt idx="79">
                  <c:v>95</c:v>
                </c:pt>
                <c:pt idx="80">
                  <c:v>95</c:v>
                </c:pt>
                <c:pt idx="81">
                  <c:v>95</c:v>
                </c:pt>
                <c:pt idx="82">
                  <c:v>95</c:v>
                </c:pt>
                <c:pt idx="83">
                  <c:v>95</c:v>
                </c:pt>
                <c:pt idx="84">
                  <c:v>95</c:v>
                </c:pt>
                <c:pt idx="85">
                  <c:v>95</c:v>
                </c:pt>
                <c:pt idx="86">
                  <c:v>95</c:v>
                </c:pt>
                <c:pt idx="87">
                  <c:v>95</c:v>
                </c:pt>
                <c:pt idx="88">
                  <c:v>95</c:v>
                </c:pt>
                <c:pt idx="89">
                  <c:v>95</c:v>
                </c:pt>
                <c:pt idx="90">
                  <c:v>95</c:v>
                </c:pt>
                <c:pt idx="91">
                  <c:v>95</c:v>
                </c:pt>
                <c:pt idx="92">
                  <c:v>95</c:v>
                </c:pt>
                <c:pt idx="93">
                  <c:v>95</c:v>
                </c:pt>
                <c:pt idx="94">
                  <c:v>95</c:v>
                </c:pt>
                <c:pt idx="95">
                  <c:v>95</c:v>
                </c:pt>
                <c:pt idx="96">
                  <c:v>95</c:v>
                </c:pt>
                <c:pt idx="97">
                  <c:v>95</c:v>
                </c:pt>
                <c:pt idx="98">
                  <c:v>95</c:v>
                </c:pt>
                <c:pt idx="99">
                  <c:v>95</c:v>
                </c:pt>
                <c:pt idx="100">
                  <c:v>95</c:v>
                </c:pt>
                <c:pt idx="101">
                  <c:v>95</c:v>
                </c:pt>
                <c:pt idx="102">
                  <c:v>95</c:v>
                </c:pt>
                <c:pt idx="103">
                  <c:v>95</c:v>
                </c:pt>
                <c:pt idx="104">
                  <c:v>95</c:v>
                </c:pt>
                <c:pt idx="105">
                  <c:v>95</c:v>
                </c:pt>
                <c:pt idx="106">
                  <c:v>95</c:v>
                </c:pt>
                <c:pt idx="107">
                  <c:v>95</c:v>
                </c:pt>
                <c:pt idx="108">
                  <c:v>95</c:v>
                </c:pt>
                <c:pt idx="109">
                  <c:v>95</c:v>
                </c:pt>
                <c:pt idx="110">
                  <c:v>95</c:v>
                </c:pt>
                <c:pt idx="111">
                  <c:v>95</c:v>
                </c:pt>
                <c:pt idx="112">
                  <c:v>95</c:v>
                </c:pt>
                <c:pt idx="113">
                  <c:v>95</c:v>
                </c:pt>
                <c:pt idx="114">
                  <c:v>95</c:v>
                </c:pt>
                <c:pt idx="115">
                  <c:v>95</c:v>
                </c:pt>
                <c:pt idx="116">
                  <c:v>95</c:v>
                </c:pt>
                <c:pt idx="117">
                  <c:v>95</c:v>
                </c:pt>
                <c:pt idx="118">
                  <c:v>95</c:v>
                </c:pt>
                <c:pt idx="119">
                  <c:v>95</c:v>
                </c:pt>
                <c:pt idx="120">
                  <c:v>95</c:v>
                </c:pt>
                <c:pt idx="121">
                  <c:v>95</c:v>
                </c:pt>
                <c:pt idx="122">
                  <c:v>95</c:v>
                </c:pt>
                <c:pt idx="123">
                  <c:v>95</c:v>
                </c:pt>
                <c:pt idx="124">
                  <c:v>95</c:v>
                </c:pt>
                <c:pt idx="125">
                  <c:v>95</c:v>
                </c:pt>
                <c:pt idx="126">
                  <c:v>95</c:v>
                </c:pt>
                <c:pt idx="127">
                  <c:v>95</c:v>
                </c:pt>
                <c:pt idx="128">
                  <c:v>95</c:v>
                </c:pt>
                <c:pt idx="129">
                  <c:v>95</c:v>
                </c:pt>
                <c:pt idx="130">
                  <c:v>95</c:v>
                </c:pt>
                <c:pt idx="131">
                  <c:v>95</c:v>
                </c:pt>
                <c:pt idx="132">
                  <c:v>95</c:v>
                </c:pt>
                <c:pt idx="133">
                  <c:v>95</c:v>
                </c:pt>
                <c:pt idx="134">
                  <c:v>95</c:v>
                </c:pt>
                <c:pt idx="135">
                  <c:v>95</c:v>
                </c:pt>
                <c:pt idx="136">
                  <c:v>95</c:v>
                </c:pt>
                <c:pt idx="137">
                  <c:v>95</c:v>
                </c:pt>
                <c:pt idx="138">
                  <c:v>95</c:v>
                </c:pt>
                <c:pt idx="139">
                  <c:v>95</c:v>
                </c:pt>
                <c:pt idx="140">
                  <c:v>95</c:v>
                </c:pt>
                <c:pt idx="141">
                  <c:v>95</c:v>
                </c:pt>
                <c:pt idx="142">
                  <c:v>95</c:v>
                </c:pt>
                <c:pt idx="143">
                  <c:v>95</c:v>
                </c:pt>
                <c:pt idx="144">
                  <c:v>95</c:v>
                </c:pt>
                <c:pt idx="145">
                  <c:v>95</c:v>
                </c:pt>
                <c:pt idx="146">
                  <c:v>95</c:v>
                </c:pt>
                <c:pt idx="147">
                  <c:v>95</c:v>
                </c:pt>
                <c:pt idx="148">
                  <c:v>95</c:v>
                </c:pt>
                <c:pt idx="149">
                  <c:v>95</c:v>
                </c:pt>
                <c:pt idx="150">
                  <c:v>95</c:v>
                </c:pt>
                <c:pt idx="151">
                  <c:v>95</c:v>
                </c:pt>
                <c:pt idx="152">
                  <c:v>95</c:v>
                </c:pt>
                <c:pt idx="153">
                  <c:v>95</c:v>
                </c:pt>
                <c:pt idx="154">
                  <c:v>95</c:v>
                </c:pt>
                <c:pt idx="155">
                  <c:v>95</c:v>
                </c:pt>
                <c:pt idx="156">
                  <c:v>95</c:v>
                </c:pt>
                <c:pt idx="157">
                  <c:v>95</c:v>
                </c:pt>
                <c:pt idx="158">
                  <c:v>95</c:v>
                </c:pt>
                <c:pt idx="159">
                  <c:v>95</c:v>
                </c:pt>
                <c:pt idx="160">
                  <c:v>95</c:v>
                </c:pt>
                <c:pt idx="161">
                  <c:v>95</c:v>
                </c:pt>
                <c:pt idx="162">
                  <c:v>95</c:v>
                </c:pt>
                <c:pt idx="163">
                  <c:v>95</c:v>
                </c:pt>
                <c:pt idx="164">
                  <c:v>95</c:v>
                </c:pt>
                <c:pt idx="165">
                  <c:v>95</c:v>
                </c:pt>
                <c:pt idx="166">
                  <c:v>95</c:v>
                </c:pt>
                <c:pt idx="167">
                  <c:v>95</c:v>
                </c:pt>
                <c:pt idx="168">
                  <c:v>95</c:v>
                </c:pt>
                <c:pt idx="169">
                  <c:v>95</c:v>
                </c:pt>
                <c:pt idx="170">
                  <c:v>95</c:v>
                </c:pt>
                <c:pt idx="171">
                  <c:v>95</c:v>
                </c:pt>
                <c:pt idx="172">
                  <c:v>95</c:v>
                </c:pt>
                <c:pt idx="173">
                  <c:v>95</c:v>
                </c:pt>
                <c:pt idx="174">
                  <c:v>95</c:v>
                </c:pt>
                <c:pt idx="175">
                  <c:v>95</c:v>
                </c:pt>
                <c:pt idx="176">
                  <c:v>95</c:v>
                </c:pt>
                <c:pt idx="177">
                  <c:v>95</c:v>
                </c:pt>
                <c:pt idx="178">
                  <c:v>95</c:v>
                </c:pt>
                <c:pt idx="179">
                  <c:v>95</c:v>
                </c:pt>
                <c:pt idx="180">
                  <c:v>95</c:v>
                </c:pt>
                <c:pt idx="181">
                  <c:v>95</c:v>
                </c:pt>
                <c:pt idx="182">
                  <c:v>95</c:v>
                </c:pt>
                <c:pt idx="183">
                  <c:v>95</c:v>
                </c:pt>
                <c:pt idx="184">
                  <c:v>95</c:v>
                </c:pt>
                <c:pt idx="185">
                  <c:v>95</c:v>
                </c:pt>
                <c:pt idx="186">
                  <c:v>95</c:v>
                </c:pt>
                <c:pt idx="187">
                  <c:v>95</c:v>
                </c:pt>
                <c:pt idx="188">
                  <c:v>95</c:v>
                </c:pt>
                <c:pt idx="189">
                  <c:v>95</c:v>
                </c:pt>
                <c:pt idx="190">
                  <c:v>95</c:v>
                </c:pt>
                <c:pt idx="191">
                  <c:v>95</c:v>
                </c:pt>
                <c:pt idx="192">
                  <c:v>95</c:v>
                </c:pt>
                <c:pt idx="193">
                  <c:v>95</c:v>
                </c:pt>
                <c:pt idx="194">
                  <c:v>95</c:v>
                </c:pt>
                <c:pt idx="195">
                  <c:v>95</c:v>
                </c:pt>
                <c:pt idx="196">
                  <c:v>95</c:v>
                </c:pt>
                <c:pt idx="197">
                  <c:v>95</c:v>
                </c:pt>
                <c:pt idx="198">
                  <c:v>95</c:v>
                </c:pt>
                <c:pt idx="199">
                  <c:v>95</c:v>
                </c:pt>
                <c:pt idx="200">
                  <c:v>95</c:v>
                </c:pt>
                <c:pt idx="201">
                  <c:v>95</c:v>
                </c:pt>
                <c:pt idx="202">
                  <c:v>95</c:v>
                </c:pt>
                <c:pt idx="203">
                  <c:v>95</c:v>
                </c:pt>
                <c:pt idx="204">
                  <c:v>95</c:v>
                </c:pt>
                <c:pt idx="205">
                  <c:v>95</c:v>
                </c:pt>
                <c:pt idx="206">
                  <c:v>95</c:v>
                </c:pt>
                <c:pt idx="207">
                  <c:v>95</c:v>
                </c:pt>
                <c:pt idx="208">
                  <c:v>95</c:v>
                </c:pt>
                <c:pt idx="209">
                  <c:v>95</c:v>
                </c:pt>
                <c:pt idx="210">
                  <c:v>95</c:v>
                </c:pt>
                <c:pt idx="211">
                  <c:v>95</c:v>
                </c:pt>
                <c:pt idx="212">
                  <c:v>95</c:v>
                </c:pt>
                <c:pt idx="213">
                  <c:v>95</c:v>
                </c:pt>
                <c:pt idx="214">
                  <c:v>95</c:v>
                </c:pt>
                <c:pt idx="215">
                  <c:v>95</c:v>
                </c:pt>
                <c:pt idx="216">
                  <c:v>95</c:v>
                </c:pt>
                <c:pt idx="217">
                  <c:v>95</c:v>
                </c:pt>
                <c:pt idx="218">
                  <c:v>95</c:v>
                </c:pt>
                <c:pt idx="219">
                  <c:v>95</c:v>
                </c:pt>
                <c:pt idx="220">
                  <c:v>95</c:v>
                </c:pt>
                <c:pt idx="221">
                  <c:v>95</c:v>
                </c:pt>
                <c:pt idx="222">
                  <c:v>95</c:v>
                </c:pt>
                <c:pt idx="223">
                  <c:v>95</c:v>
                </c:pt>
                <c:pt idx="224">
                  <c:v>95</c:v>
                </c:pt>
                <c:pt idx="225">
                  <c:v>95</c:v>
                </c:pt>
                <c:pt idx="226">
                  <c:v>95</c:v>
                </c:pt>
                <c:pt idx="227">
                  <c:v>95</c:v>
                </c:pt>
                <c:pt idx="228">
                  <c:v>95</c:v>
                </c:pt>
                <c:pt idx="229">
                  <c:v>95</c:v>
                </c:pt>
                <c:pt idx="230">
                  <c:v>95</c:v>
                </c:pt>
                <c:pt idx="231">
                  <c:v>95</c:v>
                </c:pt>
                <c:pt idx="232">
                  <c:v>95</c:v>
                </c:pt>
                <c:pt idx="233">
                  <c:v>95</c:v>
                </c:pt>
                <c:pt idx="234">
                  <c:v>95</c:v>
                </c:pt>
                <c:pt idx="235">
                  <c:v>95</c:v>
                </c:pt>
                <c:pt idx="236">
                  <c:v>95</c:v>
                </c:pt>
                <c:pt idx="237">
                  <c:v>95</c:v>
                </c:pt>
                <c:pt idx="238">
                  <c:v>95</c:v>
                </c:pt>
                <c:pt idx="239">
                  <c:v>95</c:v>
                </c:pt>
                <c:pt idx="240">
                  <c:v>95</c:v>
                </c:pt>
                <c:pt idx="241">
                  <c:v>95</c:v>
                </c:pt>
                <c:pt idx="242">
                  <c:v>95</c:v>
                </c:pt>
                <c:pt idx="243">
                  <c:v>95</c:v>
                </c:pt>
                <c:pt idx="244">
                  <c:v>95</c:v>
                </c:pt>
                <c:pt idx="245">
                  <c:v>95</c:v>
                </c:pt>
                <c:pt idx="246">
                  <c:v>95</c:v>
                </c:pt>
                <c:pt idx="247">
                  <c:v>95</c:v>
                </c:pt>
                <c:pt idx="248">
                  <c:v>95</c:v>
                </c:pt>
                <c:pt idx="249">
                  <c:v>95</c:v>
                </c:pt>
                <c:pt idx="250">
                  <c:v>95</c:v>
                </c:pt>
                <c:pt idx="251">
                  <c:v>95</c:v>
                </c:pt>
                <c:pt idx="252">
                  <c:v>95</c:v>
                </c:pt>
                <c:pt idx="253">
                  <c:v>95</c:v>
                </c:pt>
                <c:pt idx="254">
                  <c:v>95</c:v>
                </c:pt>
                <c:pt idx="255">
                  <c:v>95</c:v>
                </c:pt>
                <c:pt idx="256">
                  <c:v>95</c:v>
                </c:pt>
                <c:pt idx="257">
                  <c:v>95</c:v>
                </c:pt>
                <c:pt idx="258">
                  <c:v>95</c:v>
                </c:pt>
                <c:pt idx="259">
                  <c:v>95</c:v>
                </c:pt>
                <c:pt idx="260">
                  <c:v>95</c:v>
                </c:pt>
                <c:pt idx="261">
                  <c:v>95</c:v>
                </c:pt>
                <c:pt idx="262">
                  <c:v>95</c:v>
                </c:pt>
                <c:pt idx="263">
                  <c:v>95</c:v>
                </c:pt>
                <c:pt idx="264">
                  <c:v>95</c:v>
                </c:pt>
                <c:pt idx="265">
                  <c:v>95</c:v>
                </c:pt>
                <c:pt idx="266">
                  <c:v>95</c:v>
                </c:pt>
                <c:pt idx="267">
                  <c:v>95</c:v>
                </c:pt>
                <c:pt idx="268">
                  <c:v>95</c:v>
                </c:pt>
                <c:pt idx="269">
                  <c:v>95</c:v>
                </c:pt>
                <c:pt idx="270">
                  <c:v>95</c:v>
                </c:pt>
                <c:pt idx="271">
                  <c:v>95</c:v>
                </c:pt>
                <c:pt idx="272">
                  <c:v>95</c:v>
                </c:pt>
                <c:pt idx="273">
                  <c:v>95</c:v>
                </c:pt>
                <c:pt idx="274">
                  <c:v>95</c:v>
                </c:pt>
                <c:pt idx="275">
                  <c:v>95</c:v>
                </c:pt>
                <c:pt idx="276">
                  <c:v>95</c:v>
                </c:pt>
                <c:pt idx="277">
                  <c:v>95</c:v>
                </c:pt>
                <c:pt idx="278">
                  <c:v>95</c:v>
                </c:pt>
                <c:pt idx="279">
                  <c:v>95</c:v>
                </c:pt>
                <c:pt idx="280">
                  <c:v>95</c:v>
                </c:pt>
                <c:pt idx="281">
                  <c:v>95</c:v>
                </c:pt>
                <c:pt idx="282">
                  <c:v>95</c:v>
                </c:pt>
                <c:pt idx="283">
                  <c:v>95</c:v>
                </c:pt>
                <c:pt idx="284">
                  <c:v>95</c:v>
                </c:pt>
                <c:pt idx="285">
                  <c:v>95</c:v>
                </c:pt>
                <c:pt idx="286">
                  <c:v>95</c:v>
                </c:pt>
                <c:pt idx="287">
                  <c:v>95</c:v>
                </c:pt>
                <c:pt idx="288">
                  <c:v>95</c:v>
                </c:pt>
                <c:pt idx="289">
                  <c:v>95</c:v>
                </c:pt>
                <c:pt idx="290">
                  <c:v>95</c:v>
                </c:pt>
                <c:pt idx="291">
                  <c:v>95</c:v>
                </c:pt>
                <c:pt idx="292">
                  <c:v>95</c:v>
                </c:pt>
                <c:pt idx="293">
                  <c:v>95</c:v>
                </c:pt>
                <c:pt idx="294">
                  <c:v>95</c:v>
                </c:pt>
                <c:pt idx="295">
                  <c:v>95</c:v>
                </c:pt>
                <c:pt idx="296">
                  <c:v>95</c:v>
                </c:pt>
                <c:pt idx="297">
                  <c:v>95</c:v>
                </c:pt>
                <c:pt idx="298">
                  <c:v>95</c:v>
                </c:pt>
                <c:pt idx="299">
                  <c:v>95</c:v>
                </c:pt>
                <c:pt idx="300">
                  <c:v>95</c:v>
                </c:pt>
                <c:pt idx="301">
                  <c:v>95</c:v>
                </c:pt>
                <c:pt idx="302">
                  <c:v>95</c:v>
                </c:pt>
                <c:pt idx="303">
                  <c:v>95</c:v>
                </c:pt>
                <c:pt idx="304">
                  <c:v>95</c:v>
                </c:pt>
                <c:pt idx="305">
                  <c:v>95</c:v>
                </c:pt>
                <c:pt idx="306">
                  <c:v>95</c:v>
                </c:pt>
                <c:pt idx="307">
                  <c:v>95</c:v>
                </c:pt>
                <c:pt idx="308">
                  <c:v>95</c:v>
                </c:pt>
                <c:pt idx="309">
                  <c:v>95</c:v>
                </c:pt>
                <c:pt idx="310">
                  <c:v>95</c:v>
                </c:pt>
                <c:pt idx="311">
                  <c:v>95</c:v>
                </c:pt>
                <c:pt idx="312">
                  <c:v>95</c:v>
                </c:pt>
                <c:pt idx="313">
                  <c:v>95</c:v>
                </c:pt>
                <c:pt idx="314">
                  <c:v>95</c:v>
                </c:pt>
                <c:pt idx="315">
                  <c:v>95</c:v>
                </c:pt>
                <c:pt idx="316">
                  <c:v>95</c:v>
                </c:pt>
                <c:pt idx="317">
                  <c:v>95</c:v>
                </c:pt>
                <c:pt idx="318">
                  <c:v>95</c:v>
                </c:pt>
                <c:pt idx="319">
                  <c:v>95</c:v>
                </c:pt>
                <c:pt idx="320">
                  <c:v>95</c:v>
                </c:pt>
                <c:pt idx="321">
                  <c:v>95</c:v>
                </c:pt>
                <c:pt idx="322">
                  <c:v>95</c:v>
                </c:pt>
                <c:pt idx="323">
                  <c:v>95</c:v>
                </c:pt>
                <c:pt idx="324">
                  <c:v>95</c:v>
                </c:pt>
                <c:pt idx="325">
                  <c:v>95</c:v>
                </c:pt>
                <c:pt idx="326">
                  <c:v>95</c:v>
                </c:pt>
                <c:pt idx="327">
                  <c:v>95</c:v>
                </c:pt>
                <c:pt idx="328">
                  <c:v>95</c:v>
                </c:pt>
                <c:pt idx="329">
                  <c:v>95</c:v>
                </c:pt>
                <c:pt idx="330">
                  <c:v>95</c:v>
                </c:pt>
                <c:pt idx="331">
                  <c:v>95</c:v>
                </c:pt>
                <c:pt idx="332">
                  <c:v>95</c:v>
                </c:pt>
                <c:pt idx="333">
                  <c:v>95</c:v>
                </c:pt>
                <c:pt idx="334">
                  <c:v>95</c:v>
                </c:pt>
                <c:pt idx="335">
                  <c:v>95</c:v>
                </c:pt>
                <c:pt idx="336">
                  <c:v>95</c:v>
                </c:pt>
                <c:pt idx="337">
                  <c:v>95</c:v>
                </c:pt>
                <c:pt idx="338">
                  <c:v>95</c:v>
                </c:pt>
                <c:pt idx="339">
                  <c:v>95</c:v>
                </c:pt>
                <c:pt idx="340">
                  <c:v>95</c:v>
                </c:pt>
                <c:pt idx="341">
                  <c:v>95</c:v>
                </c:pt>
                <c:pt idx="342">
                  <c:v>95</c:v>
                </c:pt>
                <c:pt idx="343">
                  <c:v>95</c:v>
                </c:pt>
                <c:pt idx="344">
                  <c:v>95</c:v>
                </c:pt>
                <c:pt idx="345">
                  <c:v>95</c:v>
                </c:pt>
                <c:pt idx="346">
                  <c:v>95</c:v>
                </c:pt>
                <c:pt idx="347">
                  <c:v>95</c:v>
                </c:pt>
                <c:pt idx="348">
                  <c:v>95</c:v>
                </c:pt>
                <c:pt idx="349">
                  <c:v>95</c:v>
                </c:pt>
                <c:pt idx="350">
                  <c:v>95</c:v>
                </c:pt>
                <c:pt idx="351">
                  <c:v>95</c:v>
                </c:pt>
                <c:pt idx="352">
                  <c:v>95</c:v>
                </c:pt>
                <c:pt idx="353">
                  <c:v>95</c:v>
                </c:pt>
                <c:pt idx="354">
                  <c:v>95</c:v>
                </c:pt>
                <c:pt idx="355">
                  <c:v>95</c:v>
                </c:pt>
                <c:pt idx="356">
                  <c:v>95</c:v>
                </c:pt>
                <c:pt idx="357">
                  <c:v>95</c:v>
                </c:pt>
                <c:pt idx="358">
                  <c:v>95</c:v>
                </c:pt>
                <c:pt idx="359">
                  <c:v>95</c:v>
                </c:pt>
                <c:pt idx="360">
                  <c:v>95</c:v>
                </c:pt>
                <c:pt idx="361">
                  <c:v>95</c:v>
                </c:pt>
                <c:pt idx="362">
                  <c:v>95</c:v>
                </c:pt>
                <c:pt idx="363">
                  <c:v>95</c:v>
                </c:pt>
                <c:pt idx="364">
                  <c:v>95</c:v>
                </c:pt>
                <c:pt idx="365">
                  <c:v>95</c:v>
                </c:pt>
                <c:pt idx="366">
                  <c:v>95</c:v>
                </c:pt>
                <c:pt idx="367">
                  <c:v>95</c:v>
                </c:pt>
                <c:pt idx="368">
                  <c:v>95</c:v>
                </c:pt>
                <c:pt idx="369">
                  <c:v>95</c:v>
                </c:pt>
                <c:pt idx="370">
                  <c:v>95</c:v>
                </c:pt>
                <c:pt idx="371">
                  <c:v>95</c:v>
                </c:pt>
                <c:pt idx="372">
                  <c:v>95</c:v>
                </c:pt>
                <c:pt idx="373">
                  <c:v>95</c:v>
                </c:pt>
                <c:pt idx="374">
                  <c:v>95</c:v>
                </c:pt>
                <c:pt idx="375">
                  <c:v>95</c:v>
                </c:pt>
                <c:pt idx="376">
                  <c:v>95</c:v>
                </c:pt>
                <c:pt idx="377">
                  <c:v>95</c:v>
                </c:pt>
                <c:pt idx="378">
                  <c:v>95</c:v>
                </c:pt>
                <c:pt idx="379">
                  <c:v>95</c:v>
                </c:pt>
                <c:pt idx="380">
                  <c:v>95</c:v>
                </c:pt>
                <c:pt idx="381">
                  <c:v>95</c:v>
                </c:pt>
                <c:pt idx="382">
                  <c:v>95</c:v>
                </c:pt>
                <c:pt idx="383">
                  <c:v>95</c:v>
                </c:pt>
                <c:pt idx="384">
                  <c:v>95</c:v>
                </c:pt>
                <c:pt idx="385">
                  <c:v>95</c:v>
                </c:pt>
                <c:pt idx="386">
                  <c:v>95</c:v>
                </c:pt>
                <c:pt idx="387">
                  <c:v>95</c:v>
                </c:pt>
                <c:pt idx="388">
                  <c:v>95</c:v>
                </c:pt>
                <c:pt idx="389">
                  <c:v>95</c:v>
                </c:pt>
                <c:pt idx="390">
                  <c:v>95</c:v>
                </c:pt>
                <c:pt idx="391">
                  <c:v>95</c:v>
                </c:pt>
                <c:pt idx="392">
                  <c:v>95</c:v>
                </c:pt>
                <c:pt idx="393">
                  <c:v>95</c:v>
                </c:pt>
                <c:pt idx="394">
                  <c:v>95</c:v>
                </c:pt>
                <c:pt idx="395">
                  <c:v>95</c:v>
                </c:pt>
                <c:pt idx="396">
                  <c:v>95</c:v>
                </c:pt>
                <c:pt idx="397">
                  <c:v>95</c:v>
                </c:pt>
                <c:pt idx="398">
                  <c:v>95</c:v>
                </c:pt>
                <c:pt idx="399">
                  <c:v>95</c:v>
                </c:pt>
                <c:pt idx="400">
                  <c:v>95</c:v>
                </c:pt>
                <c:pt idx="401">
                  <c:v>95</c:v>
                </c:pt>
                <c:pt idx="402">
                  <c:v>95</c:v>
                </c:pt>
                <c:pt idx="403">
                  <c:v>95</c:v>
                </c:pt>
                <c:pt idx="404">
                  <c:v>95</c:v>
                </c:pt>
                <c:pt idx="405">
                  <c:v>95</c:v>
                </c:pt>
                <c:pt idx="406">
                  <c:v>95</c:v>
                </c:pt>
                <c:pt idx="407">
                  <c:v>95</c:v>
                </c:pt>
                <c:pt idx="408">
                  <c:v>95</c:v>
                </c:pt>
                <c:pt idx="409">
                  <c:v>95</c:v>
                </c:pt>
                <c:pt idx="410">
                  <c:v>95</c:v>
                </c:pt>
                <c:pt idx="411">
                  <c:v>95</c:v>
                </c:pt>
                <c:pt idx="412">
                  <c:v>95</c:v>
                </c:pt>
                <c:pt idx="413">
                  <c:v>95</c:v>
                </c:pt>
                <c:pt idx="414">
                  <c:v>95</c:v>
                </c:pt>
                <c:pt idx="415">
                  <c:v>95</c:v>
                </c:pt>
                <c:pt idx="416">
                  <c:v>95</c:v>
                </c:pt>
                <c:pt idx="417">
                  <c:v>95</c:v>
                </c:pt>
                <c:pt idx="418">
                  <c:v>95</c:v>
                </c:pt>
                <c:pt idx="419">
                  <c:v>95</c:v>
                </c:pt>
                <c:pt idx="420">
                  <c:v>95</c:v>
                </c:pt>
                <c:pt idx="421">
                  <c:v>95</c:v>
                </c:pt>
                <c:pt idx="422">
                  <c:v>95</c:v>
                </c:pt>
                <c:pt idx="423">
                  <c:v>95</c:v>
                </c:pt>
                <c:pt idx="424">
                  <c:v>95</c:v>
                </c:pt>
                <c:pt idx="425">
                  <c:v>95</c:v>
                </c:pt>
                <c:pt idx="426">
                  <c:v>95</c:v>
                </c:pt>
                <c:pt idx="427">
                  <c:v>95</c:v>
                </c:pt>
                <c:pt idx="428">
                  <c:v>95</c:v>
                </c:pt>
                <c:pt idx="429">
                  <c:v>95</c:v>
                </c:pt>
                <c:pt idx="430">
                  <c:v>95</c:v>
                </c:pt>
                <c:pt idx="431">
                  <c:v>95</c:v>
                </c:pt>
                <c:pt idx="432">
                  <c:v>95</c:v>
                </c:pt>
                <c:pt idx="433">
                  <c:v>95</c:v>
                </c:pt>
                <c:pt idx="434">
                  <c:v>95</c:v>
                </c:pt>
                <c:pt idx="435">
                  <c:v>95</c:v>
                </c:pt>
                <c:pt idx="436">
                  <c:v>95</c:v>
                </c:pt>
                <c:pt idx="437">
                  <c:v>95</c:v>
                </c:pt>
                <c:pt idx="438">
                  <c:v>95</c:v>
                </c:pt>
                <c:pt idx="439">
                  <c:v>95</c:v>
                </c:pt>
                <c:pt idx="440">
                  <c:v>95</c:v>
                </c:pt>
                <c:pt idx="441">
                  <c:v>95</c:v>
                </c:pt>
                <c:pt idx="442">
                  <c:v>95</c:v>
                </c:pt>
                <c:pt idx="443">
                  <c:v>95</c:v>
                </c:pt>
                <c:pt idx="444">
                  <c:v>95</c:v>
                </c:pt>
                <c:pt idx="445">
                  <c:v>95</c:v>
                </c:pt>
                <c:pt idx="446">
                  <c:v>95</c:v>
                </c:pt>
                <c:pt idx="447">
                  <c:v>95</c:v>
                </c:pt>
                <c:pt idx="448">
                  <c:v>95</c:v>
                </c:pt>
                <c:pt idx="449">
                  <c:v>95</c:v>
                </c:pt>
                <c:pt idx="450">
                  <c:v>95</c:v>
                </c:pt>
                <c:pt idx="451">
                  <c:v>95</c:v>
                </c:pt>
                <c:pt idx="452">
                  <c:v>95</c:v>
                </c:pt>
                <c:pt idx="453">
                  <c:v>95</c:v>
                </c:pt>
                <c:pt idx="454">
                  <c:v>95</c:v>
                </c:pt>
                <c:pt idx="455">
                  <c:v>95</c:v>
                </c:pt>
                <c:pt idx="456">
                  <c:v>95</c:v>
                </c:pt>
                <c:pt idx="457">
                  <c:v>95</c:v>
                </c:pt>
                <c:pt idx="458">
                  <c:v>95</c:v>
                </c:pt>
                <c:pt idx="459">
                  <c:v>95</c:v>
                </c:pt>
                <c:pt idx="460">
                  <c:v>95</c:v>
                </c:pt>
                <c:pt idx="461">
                  <c:v>95</c:v>
                </c:pt>
                <c:pt idx="462">
                  <c:v>95</c:v>
                </c:pt>
                <c:pt idx="463">
                  <c:v>95</c:v>
                </c:pt>
                <c:pt idx="464">
                  <c:v>95</c:v>
                </c:pt>
                <c:pt idx="465">
                  <c:v>95</c:v>
                </c:pt>
                <c:pt idx="466">
                  <c:v>95</c:v>
                </c:pt>
                <c:pt idx="467">
                  <c:v>95</c:v>
                </c:pt>
                <c:pt idx="468">
                  <c:v>95</c:v>
                </c:pt>
                <c:pt idx="469">
                  <c:v>95</c:v>
                </c:pt>
                <c:pt idx="470">
                  <c:v>95</c:v>
                </c:pt>
                <c:pt idx="471">
                  <c:v>95</c:v>
                </c:pt>
                <c:pt idx="472">
                  <c:v>95</c:v>
                </c:pt>
                <c:pt idx="473">
                  <c:v>95</c:v>
                </c:pt>
                <c:pt idx="474">
                  <c:v>95</c:v>
                </c:pt>
                <c:pt idx="475">
                  <c:v>95</c:v>
                </c:pt>
                <c:pt idx="476">
                  <c:v>95</c:v>
                </c:pt>
                <c:pt idx="477">
                  <c:v>95</c:v>
                </c:pt>
                <c:pt idx="478">
                  <c:v>95</c:v>
                </c:pt>
                <c:pt idx="479">
                  <c:v>95</c:v>
                </c:pt>
                <c:pt idx="480">
                  <c:v>95</c:v>
                </c:pt>
                <c:pt idx="481">
                  <c:v>95</c:v>
                </c:pt>
                <c:pt idx="482">
                  <c:v>95</c:v>
                </c:pt>
                <c:pt idx="483">
                  <c:v>95</c:v>
                </c:pt>
                <c:pt idx="484">
                  <c:v>95</c:v>
                </c:pt>
                <c:pt idx="485">
                  <c:v>95</c:v>
                </c:pt>
                <c:pt idx="486">
                  <c:v>95</c:v>
                </c:pt>
                <c:pt idx="487">
                  <c:v>95</c:v>
                </c:pt>
                <c:pt idx="488">
                  <c:v>95</c:v>
                </c:pt>
                <c:pt idx="489">
                  <c:v>95</c:v>
                </c:pt>
                <c:pt idx="490">
                  <c:v>95</c:v>
                </c:pt>
                <c:pt idx="491">
                  <c:v>95</c:v>
                </c:pt>
                <c:pt idx="492">
                  <c:v>95</c:v>
                </c:pt>
                <c:pt idx="493">
                  <c:v>95</c:v>
                </c:pt>
                <c:pt idx="494">
                  <c:v>95</c:v>
                </c:pt>
                <c:pt idx="495">
                  <c:v>95</c:v>
                </c:pt>
                <c:pt idx="496">
                  <c:v>95</c:v>
                </c:pt>
                <c:pt idx="497">
                  <c:v>95</c:v>
                </c:pt>
                <c:pt idx="498">
                  <c:v>95</c:v>
                </c:pt>
                <c:pt idx="499">
                  <c:v>95</c:v>
                </c:pt>
                <c:pt idx="500">
                  <c:v>95</c:v>
                </c:pt>
                <c:pt idx="501">
                  <c:v>95</c:v>
                </c:pt>
                <c:pt idx="502">
                  <c:v>95</c:v>
                </c:pt>
                <c:pt idx="503">
                  <c:v>95</c:v>
                </c:pt>
                <c:pt idx="504">
                  <c:v>95</c:v>
                </c:pt>
                <c:pt idx="505">
                  <c:v>95</c:v>
                </c:pt>
                <c:pt idx="506">
                  <c:v>95</c:v>
                </c:pt>
                <c:pt idx="507">
                  <c:v>95</c:v>
                </c:pt>
                <c:pt idx="508">
                  <c:v>95</c:v>
                </c:pt>
                <c:pt idx="509">
                  <c:v>95</c:v>
                </c:pt>
                <c:pt idx="510">
                  <c:v>95</c:v>
                </c:pt>
                <c:pt idx="511">
                  <c:v>95</c:v>
                </c:pt>
                <c:pt idx="512">
                  <c:v>95</c:v>
                </c:pt>
                <c:pt idx="513">
                  <c:v>95</c:v>
                </c:pt>
                <c:pt idx="514">
                  <c:v>95</c:v>
                </c:pt>
                <c:pt idx="515">
                  <c:v>95</c:v>
                </c:pt>
                <c:pt idx="516">
                  <c:v>95</c:v>
                </c:pt>
                <c:pt idx="517">
                  <c:v>95</c:v>
                </c:pt>
                <c:pt idx="518">
                  <c:v>95</c:v>
                </c:pt>
                <c:pt idx="519">
                  <c:v>95</c:v>
                </c:pt>
                <c:pt idx="520">
                  <c:v>95</c:v>
                </c:pt>
                <c:pt idx="521">
                  <c:v>95</c:v>
                </c:pt>
                <c:pt idx="522">
                  <c:v>95</c:v>
                </c:pt>
                <c:pt idx="523">
                  <c:v>95</c:v>
                </c:pt>
                <c:pt idx="524">
                  <c:v>95</c:v>
                </c:pt>
                <c:pt idx="525">
                  <c:v>95</c:v>
                </c:pt>
                <c:pt idx="526">
                  <c:v>95</c:v>
                </c:pt>
                <c:pt idx="527">
                  <c:v>95</c:v>
                </c:pt>
                <c:pt idx="528">
                  <c:v>95</c:v>
                </c:pt>
                <c:pt idx="529">
                  <c:v>95</c:v>
                </c:pt>
                <c:pt idx="530">
                  <c:v>95</c:v>
                </c:pt>
                <c:pt idx="531">
                  <c:v>95</c:v>
                </c:pt>
                <c:pt idx="532">
                  <c:v>95</c:v>
                </c:pt>
                <c:pt idx="533">
                  <c:v>95</c:v>
                </c:pt>
                <c:pt idx="534">
                  <c:v>95</c:v>
                </c:pt>
                <c:pt idx="535">
                  <c:v>95</c:v>
                </c:pt>
                <c:pt idx="536">
                  <c:v>95</c:v>
                </c:pt>
                <c:pt idx="537">
                  <c:v>95</c:v>
                </c:pt>
                <c:pt idx="538">
                  <c:v>95</c:v>
                </c:pt>
                <c:pt idx="539">
                  <c:v>95</c:v>
                </c:pt>
                <c:pt idx="540">
                  <c:v>95</c:v>
                </c:pt>
                <c:pt idx="541">
                  <c:v>95</c:v>
                </c:pt>
                <c:pt idx="542">
                  <c:v>95</c:v>
                </c:pt>
                <c:pt idx="543">
                  <c:v>95</c:v>
                </c:pt>
                <c:pt idx="544">
                  <c:v>95</c:v>
                </c:pt>
                <c:pt idx="545">
                  <c:v>95</c:v>
                </c:pt>
                <c:pt idx="546">
                  <c:v>95</c:v>
                </c:pt>
                <c:pt idx="547">
                  <c:v>95</c:v>
                </c:pt>
                <c:pt idx="548">
                  <c:v>95</c:v>
                </c:pt>
                <c:pt idx="549">
                  <c:v>95</c:v>
                </c:pt>
                <c:pt idx="550">
                  <c:v>95</c:v>
                </c:pt>
                <c:pt idx="551">
                  <c:v>95</c:v>
                </c:pt>
                <c:pt idx="552">
                  <c:v>95</c:v>
                </c:pt>
                <c:pt idx="553">
                  <c:v>95</c:v>
                </c:pt>
                <c:pt idx="554">
                  <c:v>95</c:v>
                </c:pt>
                <c:pt idx="555">
                  <c:v>95</c:v>
                </c:pt>
                <c:pt idx="556">
                  <c:v>95</c:v>
                </c:pt>
                <c:pt idx="557">
                  <c:v>95</c:v>
                </c:pt>
                <c:pt idx="558">
                  <c:v>95</c:v>
                </c:pt>
                <c:pt idx="559">
                  <c:v>95</c:v>
                </c:pt>
                <c:pt idx="560">
                  <c:v>95</c:v>
                </c:pt>
                <c:pt idx="561">
                  <c:v>95</c:v>
                </c:pt>
                <c:pt idx="562">
                  <c:v>95</c:v>
                </c:pt>
                <c:pt idx="563">
                  <c:v>95</c:v>
                </c:pt>
                <c:pt idx="564">
                  <c:v>95</c:v>
                </c:pt>
                <c:pt idx="565">
                  <c:v>95</c:v>
                </c:pt>
                <c:pt idx="566">
                  <c:v>95</c:v>
                </c:pt>
                <c:pt idx="567">
                  <c:v>95</c:v>
                </c:pt>
                <c:pt idx="568">
                  <c:v>95</c:v>
                </c:pt>
                <c:pt idx="569">
                  <c:v>95</c:v>
                </c:pt>
                <c:pt idx="570">
                  <c:v>95</c:v>
                </c:pt>
                <c:pt idx="571">
                  <c:v>95</c:v>
                </c:pt>
                <c:pt idx="572">
                  <c:v>95</c:v>
                </c:pt>
                <c:pt idx="573">
                  <c:v>95</c:v>
                </c:pt>
                <c:pt idx="574">
                  <c:v>95</c:v>
                </c:pt>
                <c:pt idx="575">
                  <c:v>95</c:v>
                </c:pt>
                <c:pt idx="576">
                  <c:v>95</c:v>
                </c:pt>
                <c:pt idx="577">
                  <c:v>95</c:v>
                </c:pt>
                <c:pt idx="578">
                  <c:v>95</c:v>
                </c:pt>
                <c:pt idx="579">
                  <c:v>95</c:v>
                </c:pt>
                <c:pt idx="580">
                  <c:v>95</c:v>
                </c:pt>
                <c:pt idx="581">
                  <c:v>95</c:v>
                </c:pt>
                <c:pt idx="582">
                  <c:v>95</c:v>
                </c:pt>
                <c:pt idx="583">
                  <c:v>95</c:v>
                </c:pt>
                <c:pt idx="584">
                  <c:v>95</c:v>
                </c:pt>
                <c:pt idx="585">
                  <c:v>95</c:v>
                </c:pt>
                <c:pt idx="586">
                  <c:v>95</c:v>
                </c:pt>
                <c:pt idx="587">
                  <c:v>95</c:v>
                </c:pt>
                <c:pt idx="588">
                  <c:v>95</c:v>
                </c:pt>
                <c:pt idx="589">
                  <c:v>95</c:v>
                </c:pt>
                <c:pt idx="590">
                  <c:v>95</c:v>
                </c:pt>
                <c:pt idx="591">
                  <c:v>95</c:v>
                </c:pt>
                <c:pt idx="592">
                  <c:v>95</c:v>
                </c:pt>
                <c:pt idx="593">
                  <c:v>95</c:v>
                </c:pt>
                <c:pt idx="594">
                  <c:v>95</c:v>
                </c:pt>
                <c:pt idx="595">
                  <c:v>95</c:v>
                </c:pt>
                <c:pt idx="596">
                  <c:v>95</c:v>
                </c:pt>
                <c:pt idx="597">
                  <c:v>95</c:v>
                </c:pt>
                <c:pt idx="598">
                  <c:v>95</c:v>
                </c:pt>
                <c:pt idx="599">
                  <c:v>95</c:v>
                </c:pt>
                <c:pt idx="600">
                  <c:v>95</c:v>
                </c:pt>
                <c:pt idx="601">
                  <c:v>95</c:v>
                </c:pt>
                <c:pt idx="602">
                  <c:v>95</c:v>
                </c:pt>
                <c:pt idx="603">
                  <c:v>95</c:v>
                </c:pt>
                <c:pt idx="604">
                  <c:v>95</c:v>
                </c:pt>
                <c:pt idx="605">
                  <c:v>95</c:v>
                </c:pt>
                <c:pt idx="606">
                  <c:v>95</c:v>
                </c:pt>
                <c:pt idx="607">
                  <c:v>95</c:v>
                </c:pt>
                <c:pt idx="608">
                  <c:v>95</c:v>
                </c:pt>
                <c:pt idx="609">
                  <c:v>95</c:v>
                </c:pt>
                <c:pt idx="610">
                  <c:v>95</c:v>
                </c:pt>
                <c:pt idx="611">
                  <c:v>95</c:v>
                </c:pt>
                <c:pt idx="612">
                  <c:v>95</c:v>
                </c:pt>
                <c:pt idx="613">
                  <c:v>95</c:v>
                </c:pt>
                <c:pt idx="614">
                  <c:v>95</c:v>
                </c:pt>
                <c:pt idx="615">
                  <c:v>95</c:v>
                </c:pt>
                <c:pt idx="616">
                  <c:v>95</c:v>
                </c:pt>
                <c:pt idx="617">
                  <c:v>95</c:v>
                </c:pt>
                <c:pt idx="618">
                  <c:v>95</c:v>
                </c:pt>
                <c:pt idx="619">
                  <c:v>95</c:v>
                </c:pt>
                <c:pt idx="620">
                  <c:v>95</c:v>
                </c:pt>
                <c:pt idx="621">
                  <c:v>95</c:v>
                </c:pt>
                <c:pt idx="622">
                  <c:v>95</c:v>
                </c:pt>
                <c:pt idx="623">
                  <c:v>95</c:v>
                </c:pt>
                <c:pt idx="624">
                  <c:v>95</c:v>
                </c:pt>
                <c:pt idx="625">
                  <c:v>95</c:v>
                </c:pt>
                <c:pt idx="626">
                  <c:v>95</c:v>
                </c:pt>
                <c:pt idx="627">
                  <c:v>95</c:v>
                </c:pt>
                <c:pt idx="628">
                  <c:v>95</c:v>
                </c:pt>
                <c:pt idx="629">
                  <c:v>95</c:v>
                </c:pt>
                <c:pt idx="630">
                  <c:v>95</c:v>
                </c:pt>
                <c:pt idx="631">
                  <c:v>95</c:v>
                </c:pt>
                <c:pt idx="632">
                  <c:v>95</c:v>
                </c:pt>
                <c:pt idx="633">
                  <c:v>95</c:v>
                </c:pt>
                <c:pt idx="634">
                  <c:v>95</c:v>
                </c:pt>
                <c:pt idx="635">
                  <c:v>95</c:v>
                </c:pt>
                <c:pt idx="636">
                  <c:v>95</c:v>
                </c:pt>
                <c:pt idx="637">
                  <c:v>95</c:v>
                </c:pt>
                <c:pt idx="638">
                  <c:v>95</c:v>
                </c:pt>
                <c:pt idx="639">
                  <c:v>95</c:v>
                </c:pt>
                <c:pt idx="640">
                  <c:v>95</c:v>
                </c:pt>
                <c:pt idx="641">
                  <c:v>95</c:v>
                </c:pt>
                <c:pt idx="642">
                  <c:v>95</c:v>
                </c:pt>
                <c:pt idx="643">
                  <c:v>95</c:v>
                </c:pt>
                <c:pt idx="644">
                  <c:v>95</c:v>
                </c:pt>
                <c:pt idx="645">
                  <c:v>95</c:v>
                </c:pt>
                <c:pt idx="646">
                  <c:v>95</c:v>
                </c:pt>
                <c:pt idx="647">
                  <c:v>95</c:v>
                </c:pt>
                <c:pt idx="648">
                  <c:v>95</c:v>
                </c:pt>
                <c:pt idx="649">
                  <c:v>95</c:v>
                </c:pt>
                <c:pt idx="650">
                  <c:v>95</c:v>
                </c:pt>
                <c:pt idx="651">
                  <c:v>95</c:v>
                </c:pt>
                <c:pt idx="652">
                  <c:v>95</c:v>
                </c:pt>
                <c:pt idx="653">
                  <c:v>95</c:v>
                </c:pt>
                <c:pt idx="654">
                  <c:v>95</c:v>
                </c:pt>
                <c:pt idx="655">
                  <c:v>95</c:v>
                </c:pt>
                <c:pt idx="656">
                  <c:v>95</c:v>
                </c:pt>
                <c:pt idx="657">
                  <c:v>95</c:v>
                </c:pt>
                <c:pt idx="658">
                  <c:v>95</c:v>
                </c:pt>
                <c:pt idx="659">
                  <c:v>95</c:v>
                </c:pt>
                <c:pt idx="660">
                  <c:v>95</c:v>
                </c:pt>
                <c:pt idx="661">
                  <c:v>95</c:v>
                </c:pt>
                <c:pt idx="662">
                  <c:v>95</c:v>
                </c:pt>
                <c:pt idx="663">
                  <c:v>95</c:v>
                </c:pt>
                <c:pt idx="664">
                  <c:v>95</c:v>
                </c:pt>
                <c:pt idx="665">
                  <c:v>95</c:v>
                </c:pt>
                <c:pt idx="666">
                  <c:v>95</c:v>
                </c:pt>
                <c:pt idx="667">
                  <c:v>95</c:v>
                </c:pt>
                <c:pt idx="668">
                  <c:v>95</c:v>
                </c:pt>
                <c:pt idx="669">
                  <c:v>95</c:v>
                </c:pt>
                <c:pt idx="670">
                  <c:v>95</c:v>
                </c:pt>
                <c:pt idx="671">
                  <c:v>95</c:v>
                </c:pt>
                <c:pt idx="672">
                  <c:v>95</c:v>
                </c:pt>
                <c:pt idx="673">
                  <c:v>95</c:v>
                </c:pt>
                <c:pt idx="674">
                  <c:v>95</c:v>
                </c:pt>
                <c:pt idx="675">
                  <c:v>95</c:v>
                </c:pt>
                <c:pt idx="676">
                  <c:v>95</c:v>
                </c:pt>
                <c:pt idx="677">
                  <c:v>95</c:v>
                </c:pt>
                <c:pt idx="678">
                  <c:v>95</c:v>
                </c:pt>
                <c:pt idx="679">
                  <c:v>95</c:v>
                </c:pt>
                <c:pt idx="680">
                  <c:v>95</c:v>
                </c:pt>
                <c:pt idx="681">
                  <c:v>95</c:v>
                </c:pt>
                <c:pt idx="682">
                  <c:v>95</c:v>
                </c:pt>
                <c:pt idx="683">
                  <c:v>95</c:v>
                </c:pt>
                <c:pt idx="684">
                  <c:v>95</c:v>
                </c:pt>
                <c:pt idx="685">
                  <c:v>95</c:v>
                </c:pt>
                <c:pt idx="686">
                  <c:v>95</c:v>
                </c:pt>
                <c:pt idx="687">
                  <c:v>95</c:v>
                </c:pt>
                <c:pt idx="688">
                  <c:v>95</c:v>
                </c:pt>
                <c:pt idx="689">
                  <c:v>95</c:v>
                </c:pt>
                <c:pt idx="690">
                  <c:v>95</c:v>
                </c:pt>
                <c:pt idx="691">
                  <c:v>95</c:v>
                </c:pt>
                <c:pt idx="692">
                  <c:v>95</c:v>
                </c:pt>
                <c:pt idx="693">
                  <c:v>95</c:v>
                </c:pt>
                <c:pt idx="694">
                  <c:v>95</c:v>
                </c:pt>
                <c:pt idx="695">
                  <c:v>95</c:v>
                </c:pt>
                <c:pt idx="696">
                  <c:v>95</c:v>
                </c:pt>
                <c:pt idx="697">
                  <c:v>95</c:v>
                </c:pt>
                <c:pt idx="698">
                  <c:v>95</c:v>
                </c:pt>
                <c:pt idx="699">
                  <c:v>95</c:v>
                </c:pt>
                <c:pt idx="700">
                  <c:v>95</c:v>
                </c:pt>
                <c:pt idx="701">
                  <c:v>95</c:v>
                </c:pt>
                <c:pt idx="702">
                  <c:v>95</c:v>
                </c:pt>
                <c:pt idx="703">
                  <c:v>95</c:v>
                </c:pt>
                <c:pt idx="704">
                  <c:v>95</c:v>
                </c:pt>
                <c:pt idx="705">
                  <c:v>95</c:v>
                </c:pt>
                <c:pt idx="706">
                  <c:v>95</c:v>
                </c:pt>
                <c:pt idx="707">
                  <c:v>95</c:v>
                </c:pt>
                <c:pt idx="708">
                  <c:v>95</c:v>
                </c:pt>
                <c:pt idx="709">
                  <c:v>95</c:v>
                </c:pt>
                <c:pt idx="710">
                  <c:v>95</c:v>
                </c:pt>
                <c:pt idx="711">
                  <c:v>95</c:v>
                </c:pt>
                <c:pt idx="712">
                  <c:v>95</c:v>
                </c:pt>
                <c:pt idx="713">
                  <c:v>95</c:v>
                </c:pt>
                <c:pt idx="714">
                  <c:v>95</c:v>
                </c:pt>
                <c:pt idx="715">
                  <c:v>95</c:v>
                </c:pt>
                <c:pt idx="716">
                  <c:v>95</c:v>
                </c:pt>
                <c:pt idx="717">
                  <c:v>95</c:v>
                </c:pt>
                <c:pt idx="718">
                  <c:v>95</c:v>
                </c:pt>
                <c:pt idx="719">
                  <c:v>95</c:v>
                </c:pt>
                <c:pt idx="720">
                  <c:v>95</c:v>
                </c:pt>
                <c:pt idx="721">
                  <c:v>95</c:v>
                </c:pt>
                <c:pt idx="722">
                  <c:v>95</c:v>
                </c:pt>
                <c:pt idx="723">
                  <c:v>95</c:v>
                </c:pt>
                <c:pt idx="724">
                  <c:v>95</c:v>
                </c:pt>
                <c:pt idx="725">
                  <c:v>95</c:v>
                </c:pt>
                <c:pt idx="726">
                  <c:v>95</c:v>
                </c:pt>
                <c:pt idx="727">
                  <c:v>95</c:v>
                </c:pt>
                <c:pt idx="728">
                  <c:v>95</c:v>
                </c:pt>
                <c:pt idx="729">
                  <c:v>95</c:v>
                </c:pt>
                <c:pt idx="730">
                  <c:v>95</c:v>
                </c:pt>
                <c:pt idx="731">
                  <c:v>95</c:v>
                </c:pt>
                <c:pt idx="732">
                  <c:v>95</c:v>
                </c:pt>
                <c:pt idx="733">
                  <c:v>95</c:v>
                </c:pt>
                <c:pt idx="734">
                  <c:v>95</c:v>
                </c:pt>
                <c:pt idx="735">
                  <c:v>95</c:v>
                </c:pt>
                <c:pt idx="736">
                  <c:v>95</c:v>
                </c:pt>
                <c:pt idx="737">
                  <c:v>95</c:v>
                </c:pt>
                <c:pt idx="738">
                  <c:v>95</c:v>
                </c:pt>
                <c:pt idx="739">
                  <c:v>95</c:v>
                </c:pt>
                <c:pt idx="740">
                  <c:v>95</c:v>
                </c:pt>
                <c:pt idx="741">
                  <c:v>95</c:v>
                </c:pt>
                <c:pt idx="742">
                  <c:v>95</c:v>
                </c:pt>
                <c:pt idx="743">
                  <c:v>95</c:v>
                </c:pt>
                <c:pt idx="744">
                  <c:v>95</c:v>
                </c:pt>
                <c:pt idx="745">
                  <c:v>95</c:v>
                </c:pt>
                <c:pt idx="746">
                  <c:v>95</c:v>
                </c:pt>
                <c:pt idx="747">
                  <c:v>95</c:v>
                </c:pt>
                <c:pt idx="748">
                  <c:v>95</c:v>
                </c:pt>
                <c:pt idx="749">
                  <c:v>95</c:v>
                </c:pt>
                <c:pt idx="750">
                  <c:v>95</c:v>
                </c:pt>
                <c:pt idx="751">
                  <c:v>95</c:v>
                </c:pt>
                <c:pt idx="752">
                  <c:v>95</c:v>
                </c:pt>
                <c:pt idx="753">
                  <c:v>95</c:v>
                </c:pt>
                <c:pt idx="754">
                  <c:v>95</c:v>
                </c:pt>
                <c:pt idx="755">
                  <c:v>95</c:v>
                </c:pt>
                <c:pt idx="756">
                  <c:v>95</c:v>
                </c:pt>
                <c:pt idx="757">
                  <c:v>95</c:v>
                </c:pt>
                <c:pt idx="758">
                  <c:v>95</c:v>
                </c:pt>
                <c:pt idx="759">
                  <c:v>95</c:v>
                </c:pt>
                <c:pt idx="760">
                  <c:v>95</c:v>
                </c:pt>
                <c:pt idx="761">
                  <c:v>95</c:v>
                </c:pt>
                <c:pt idx="762">
                  <c:v>95</c:v>
                </c:pt>
                <c:pt idx="763">
                  <c:v>95</c:v>
                </c:pt>
                <c:pt idx="764">
                  <c:v>95</c:v>
                </c:pt>
                <c:pt idx="765">
                  <c:v>95</c:v>
                </c:pt>
                <c:pt idx="766">
                  <c:v>95</c:v>
                </c:pt>
                <c:pt idx="767">
                  <c:v>95</c:v>
                </c:pt>
                <c:pt idx="768">
                  <c:v>95</c:v>
                </c:pt>
                <c:pt idx="769">
                  <c:v>95</c:v>
                </c:pt>
                <c:pt idx="770">
                  <c:v>95</c:v>
                </c:pt>
                <c:pt idx="771">
                  <c:v>95</c:v>
                </c:pt>
                <c:pt idx="772">
                  <c:v>95</c:v>
                </c:pt>
                <c:pt idx="773">
                  <c:v>95</c:v>
                </c:pt>
                <c:pt idx="774">
                  <c:v>95</c:v>
                </c:pt>
                <c:pt idx="775">
                  <c:v>95</c:v>
                </c:pt>
                <c:pt idx="776">
                  <c:v>95</c:v>
                </c:pt>
                <c:pt idx="777">
                  <c:v>95</c:v>
                </c:pt>
                <c:pt idx="778">
                  <c:v>95</c:v>
                </c:pt>
                <c:pt idx="779">
                  <c:v>95</c:v>
                </c:pt>
                <c:pt idx="780">
                  <c:v>95</c:v>
                </c:pt>
                <c:pt idx="781">
                  <c:v>95</c:v>
                </c:pt>
                <c:pt idx="782">
                  <c:v>95</c:v>
                </c:pt>
                <c:pt idx="783">
                  <c:v>95</c:v>
                </c:pt>
                <c:pt idx="784">
                  <c:v>95</c:v>
                </c:pt>
                <c:pt idx="785">
                  <c:v>95</c:v>
                </c:pt>
                <c:pt idx="786">
                  <c:v>95</c:v>
                </c:pt>
                <c:pt idx="787">
                  <c:v>95</c:v>
                </c:pt>
                <c:pt idx="788">
                  <c:v>95</c:v>
                </c:pt>
                <c:pt idx="789">
                  <c:v>95</c:v>
                </c:pt>
                <c:pt idx="790">
                  <c:v>95</c:v>
                </c:pt>
                <c:pt idx="791">
                  <c:v>95</c:v>
                </c:pt>
                <c:pt idx="792">
                  <c:v>95</c:v>
                </c:pt>
                <c:pt idx="793">
                  <c:v>95</c:v>
                </c:pt>
                <c:pt idx="794">
                  <c:v>95</c:v>
                </c:pt>
                <c:pt idx="795">
                  <c:v>95</c:v>
                </c:pt>
                <c:pt idx="796">
                  <c:v>95</c:v>
                </c:pt>
                <c:pt idx="797">
                  <c:v>95</c:v>
                </c:pt>
                <c:pt idx="798">
                  <c:v>95</c:v>
                </c:pt>
                <c:pt idx="799">
                  <c:v>95</c:v>
                </c:pt>
                <c:pt idx="800">
                  <c:v>95</c:v>
                </c:pt>
                <c:pt idx="801">
                  <c:v>95</c:v>
                </c:pt>
                <c:pt idx="802">
                  <c:v>95</c:v>
                </c:pt>
                <c:pt idx="803">
                  <c:v>95</c:v>
                </c:pt>
                <c:pt idx="804">
                  <c:v>95</c:v>
                </c:pt>
                <c:pt idx="805">
                  <c:v>95</c:v>
                </c:pt>
                <c:pt idx="806">
                  <c:v>95</c:v>
                </c:pt>
                <c:pt idx="807">
                  <c:v>95</c:v>
                </c:pt>
                <c:pt idx="808">
                  <c:v>95</c:v>
                </c:pt>
                <c:pt idx="809">
                  <c:v>95</c:v>
                </c:pt>
                <c:pt idx="810">
                  <c:v>95</c:v>
                </c:pt>
                <c:pt idx="811">
                  <c:v>95</c:v>
                </c:pt>
                <c:pt idx="812">
                  <c:v>95</c:v>
                </c:pt>
                <c:pt idx="813">
                  <c:v>95</c:v>
                </c:pt>
                <c:pt idx="814">
                  <c:v>95</c:v>
                </c:pt>
                <c:pt idx="815">
                  <c:v>95</c:v>
                </c:pt>
                <c:pt idx="816">
                  <c:v>95</c:v>
                </c:pt>
                <c:pt idx="817">
                  <c:v>95</c:v>
                </c:pt>
                <c:pt idx="818">
                  <c:v>95</c:v>
                </c:pt>
                <c:pt idx="819">
                  <c:v>95</c:v>
                </c:pt>
                <c:pt idx="820">
                  <c:v>95</c:v>
                </c:pt>
                <c:pt idx="821">
                  <c:v>95</c:v>
                </c:pt>
                <c:pt idx="822">
                  <c:v>95</c:v>
                </c:pt>
                <c:pt idx="823">
                  <c:v>95</c:v>
                </c:pt>
                <c:pt idx="824">
                  <c:v>95</c:v>
                </c:pt>
                <c:pt idx="825">
                  <c:v>95</c:v>
                </c:pt>
                <c:pt idx="826">
                  <c:v>95</c:v>
                </c:pt>
                <c:pt idx="827">
                  <c:v>95</c:v>
                </c:pt>
                <c:pt idx="828">
                  <c:v>95</c:v>
                </c:pt>
                <c:pt idx="829">
                  <c:v>95</c:v>
                </c:pt>
                <c:pt idx="830">
                  <c:v>95</c:v>
                </c:pt>
                <c:pt idx="831">
                  <c:v>95</c:v>
                </c:pt>
                <c:pt idx="832">
                  <c:v>95</c:v>
                </c:pt>
                <c:pt idx="833">
                  <c:v>95</c:v>
                </c:pt>
                <c:pt idx="834">
                  <c:v>95</c:v>
                </c:pt>
                <c:pt idx="835">
                  <c:v>95</c:v>
                </c:pt>
                <c:pt idx="836">
                  <c:v>95</c:v>
                </c:pt>
                <c:pt idx="837">
                  <c:v>95</c:v>
                </c:pt>
                <c:pt idx="838">
                  <c:v>95</c:v>
                </c:pt>
                <c:pt idx="839">
                  <c:v>95</c:v>
                </c:pt>
                <c:pt idx="840">
                  <c:v>95</c:v>
                </c:pt>
                <c:pt idx="841">
                  <c:v>95</c:v>
                </c:pt>
                <c:pt idx="842">
                  <c:v>95</c:v>
                </c:pt>
                <c:pt idx="843">
                  <c:v>95</c:v>
                </c:pt>
                <c:pt idx="844">
                  <c:v>95</c:v>
                </c:pt>
                <c:pt idx="845">
                  <c:v>95</c:v>
                </c:pt>
                <c:pt idx="846">
                  <c:v>95</c:v>
                </c:pt>
                <c:pt idx="847">
                  <c:v>95</c:v>
                </c:pt>
                <c:pt idx="848">
                  <c:v>95</c:v>
                </c:pt>
                <c:pt idx="849">
                  <c:v>95</c:v>
                </c:pt>
                <c:pt idx="850">
                  <c:v>95</c:v>
                </c:pt>
                <c:pt idx="851">
                  <c:v>95</c:v>
                </c:pt>
                <c:pt idx="852">
                  <c:v>95</c:v>
                </c:pt>
                <c:pt idx="853">
                  <c:v>95</c:v>
                </c:pt>
                <c:pt idx="854">
                  <c:v>95</c:v>
                </c:pt>
                <c:pt idx="855">
                  <c:v>95</c:v>
                </c:pt>
                <c:pt idx="856">
                  <c:v>95</c:v>
                </c:pt>
                <c:pt idx="857">
                  <c:v>95</c:v>
                </c:pt>
                <c:pt idx="858">
                  <c:v>95</c:v>
                </c:pt>
                <c:pt idx="859">
                  <c:v>95</c:v>
                </c:pt>
                <c:pt idx="860">
                  <c:v>95</c:v>
                </c:pt>
                <c:pt idx="861">
                  <c:v>95</c:v>
                </c:pt>
                <c:pt idx="862">
                  <c:v>95</c:v>
                </c:pt>
                <c:pt idx="863">
                  <c:v>95</c:v>
                </c:pt>
                <c:pt idx="864">
                  <c:v>95</c:v>
                </c:pt>
                <c:pt idx="865">
                  <c:v>95</c:v>
                </c:pt>
                <c:pt idx="866">
                  <c:v>95</c:v>
                </c:pt>
                <c:pt idx="867">
                  <c:v>95</c:v>
                </c:pt>
                <c:pt idx="868">
                  <c:v>95</c:v>
                </c:pt>
                <c:pt idx="869">
                  <c:v>95</c:v>
                </c:pt>
                <c:pt idx="870">
                  <c:v>95</c:v>
                </c:pt>
                <c:pt idx="871">
                  <c:v>95</c:v>
                </c:pt>
                <c:pt idx="872">
                  <c:v>95</c:v>
                </c:pt>
                <c:pt idx="873">
                  <c:v>95</c:v>
                </c:pt>
                <c:pt idx="874">
                  <c:v>95</c:v>
                </c:pt>
                <c:pt idx="875">
                  <c:v>95</c:v>
                </c:pt>
                <c:pt idx="876">
                  <c:v>95</c:v>
                </c:pt>
                <c:pt idx="877">
                  <c:v>95</c:v>
                </c:pt>
                <c:pt idx="878">
                  <c:v>95</c:v>
                </c:pt>
                <c:pt idx="879">
                  <c:v>95</c:v>
                </c:pt>
                <c:pt idx="880">
                  <c:v>95</c:v>
                </c:pt>
                <c:pt idx="881">
                  <c:v>95</c:v>
                </c:pt>
                <c:pt idx="882">
                  <c:v>95</c:v>
                </c:pt>
                <c:pt idx="883">
                  <c:v>95</c:v>
                </c:pt>
                <c:pt idx="884">
                  <c:v>95</c:v>
                </c:pt>
                <c:pt idx="885">
                  <c:v>95</c:v>
                </c:pt>
                <c:pt idx="886">
                  <c:v>95</c:v>
                </c:pt>
                <c:pt idx="887">
                  <c:v>95</c:v>
                </c:pt>
                <c:pt idx="888">
                  <c:v>95</c:v>
                </c:pt>
                <c:pt idx="889">
                  <c:v>95</c:v>
                </c:pt>
                <c:pt idx="890">
                  <c:v>95</c:v>
                </c:pt>
                <c:pt idx="891">
                  <c:v>95</c:v>
                </c:pt>
                <c:pt idx="892">
                  <c:v>95</c:v>
                </c:pt>
                <c:pt idx="893">
                  <c:v>95</c:v>
                </c:pt>
                <c:pt idx="894">
                  <c:v>95</c:v>
                </c:pt>
                <c:pt idx="895">
                  <c:v>95</c:v>
                </c:pt>
                <c:pt idx="896">
                  <c:v>95</c:v>
                </c:pt>
                <c:pt idx="897">
                  <c:v>95</c:v>
                </c:pt>
                <c:pt idx="898">
                  <c:v>95</c:v>
                </c:pt>
                <c:pt idx="899">
                  <c:v>95</c:v>
                </c:pt>
                <c:pt idx="900">
                  <c:v>95</c:v>
                </c:pt>
                <c:pt idx="901">
                  <c:v>95</c:v>
                </c:pt>
                <c:pt idx="902">
                  <c:v>95</c:v>
                </c:pt>
                <c:pt idx="903">
                  <c:v>95</c:v>
                </c:pt>
                <c:pt idx="904">
                  <c:v>95</c:v>
                </c:pt>
                <c:pt idx="905">
                  <c:v>95</c:v>
                </c:pt>
                <c:pt idx="906">
                  <c:v>95</c:v>
                </c:pt>
                <c:pt idx="907">
                  <c:v>95</c:v>
                </c:pt>
                <c:pt idx="908">
                  <c:v>95</c:v>
                </c:pt>
                <c:pt idx="909">
                  <c:v>95</c:v>
                </c:pt>
                <c:pt idx="910">
                  <c:v>95</c:v>
                </c:pt>
                <c:pt idx="911">
                  <c:v>95</c:v>
                </c:pt>
                <c:pt idx="912">
                  <c:v>95</c:v>
                </c:pt>
                <c:pt idx="913">
                  <c:v>95</c:v>
                </c:pt>
                <c:pt idx="914">
                  <c:v>95</c:v>
                </c:pt>
                <c:pt idx="915">
                  <c:v>95</c:v>
                </c:pt>
                <c:pt idx="916">
                  <c:v>95</c:v>
                </c:pt>
                <c:pt idx="917">
                  <c:v>95</c:v>
                </c:pt>
                <c:pt idx="918">
                  <c:v>95</c:v>
                </c:pt>
                <c:pt idx="919">
                  <c:v>95</c:v>
                </c:pt>
                <c:pt idx="920">
                  <c:v>95</c:v>
                </c:pt>
                <c:pt idx="921">
                  <c:v>95</c:v>
                </c:pt>
                <c:pt idx="922">
                  <c:v>95</c:v>
                </c:pt>
                <c:pt idx="923">
                  <c:v>95</c:v>
                </c:pt>
                <c:pt idx="924">
                  <c:v>95</c:v>
                </c:pt>
                <c:pt idx="925">
                  <c:v>95</c:v>
                </c:pt>
                <c:pt idx="926">
                  <c:v>95</c:v>
                </c:pt>
                <c:pt idx="927">
                  <c:v>95</c:v>
                </c:pt>
                <c:pt idx="928">
                  <c:v>95</c:v>
                </c:pt>
                <c:pt idx="929">
                  <c:v>95</c:v>
                </c:pt>
                <c:pt idx="930">
                  <c:v>95</c:v>
                </c:pt>
                <c:pt idx="931">
                  <c:v>95</c:v>
                </c:pt>
                <c:pt idx="932">
                  <c:v>95</c:v>
                </c:pt>
                <c:pt idx="933">
                  <c:v>95</c:v>
                </c:pt>
                <c:pt idx="934">
                  <c:v>95</c:v>
                </c:pt>
                <c:pt idx="935">
                  <c:v>95</c:v>
                </c:pt>
                <c:pt idx="936">
                  <c:v>95</c:v>
                </c:pt>
                <c:pt idx="937">
                  <c:v>95</c:v>
                </c:pt>
                <c:pt idx="938">
                  <c:v>95</c:v>
                </c:pt>
                <c:pt idx="939">
                  <c:v>95</c:v>
                </c:pt>
                <c:pt idx="940">
                  <c:v>95</c:v>
                </c:pt>
                <c:pt idx="941">
                  <c:v>95</c:v>
                </c:pt>
                <c:pt idx="942">
                  <c:v>95</c:v>
                </c:pt>
                <c:pt idx="943">
                  <c:v>95</c:v>
                </c:pt>
                <c:pt idx="944">
                  <c:v>95</c:v>
                </c:pt>
                <c:pt idx="945">
                  <c:v>95</c:v>
                </c:pt>
                <c:pt idx="946">
                  <c:v>95</c:v>
                </c:pt>
                <c:pt idx="947">
                  <c:v>95</c:v>
                </c:pt>
                <c:pt idx="948">
                  <c:v>95</c:v>
                </c:pt>
                <c:pt idx="949">
                  <c:v>95</c:v>
                </c:pt>
                <c:pt idx="950">
                  <c:v>95</c:v>
                </c:pt>
                <c:pt idx="951">
                  <c:v>95</c:v>
                </c:pt>
                <c:pt idx="952">
                  <c:v>95</c:v>
                </c:pt>
                <c:pt idx="953">
                  <c:v>95</c:v>
                </c:pt>
                <c:pt idx="954">
                  <c:v>95</c:v>
                </c:pt>
                <c:pt idx="955">
                  <c:v>95</c:v>
                </c:pt>
                <c:pt idx="956">
                  <c:v>95</c:v>
                </c:pt>
                <c:pt idx="957">
                  <c:v>95</c:v>
                </c:pt>
                <c:pt idx="958">
                  <c:v>95</c:v>
                </c:pt>
                <c:pt idx="959">
                  <c:v>95</c:v>
                </c:pt>
                <c:pt idx="960">
                  <c:v>95</c:v>
                </c:pt>
                <c:pt idx="961">
                  <c:v>95</c:v>
                </c:pt>
                <c:pt idx="962">
                  <c:v>95</c:v>
                </c:pt>
                <c:pt idx="963">
                  <c:v>95</c:v>
                </c:pt>
                <c:pt idx="964">
                  <c:v>95</c:v>
                </c:pt>
                <c:pt idx="965">
                  <c:v>95</c:v>
                </c:pt>
                <c:pt idx="966">
                  <c:v>95</c:v>
                </c:pt>
                <c:pt idx="967">
                  <c:v>95</c:v>
                </c:pt>
                <c:pt idx="968">
                  <c:v>95</c:v>
                </c:pt>
                <c:pt idx="969">
                  <c:v>95</c:v>
                </c:pt>
                <c:pt idx="970">
                  <c:v>95</c:v>
                </c:pt>
                <c:pt idx="971">
                  <c:v>95</c:v>
                </c:pt>
                <c:pt idx="972">
                  <c:v>95</c:v>
                </c:pt>
                <c:pt idx="973">
                  <c:v>95</c:v>
                </c:pt>
                <c:pt idx="974">
                  <c:v>95</c:v>
                </c:pt>
                <c:pt idx="975">
                  <c:v>95</c:v>
                </c:pt>
                <c:pt idx="976">
                  <c:v>95</c:v>
                </c:pt>
                <c:pt idx="977">
                  <c:v>95</c:v>
                </c:pt>
                <c:pt idx="978">
                  <c:v>95</c:v>
                </c:pt>
                <c:pt idx="979">
                  <c:v>95</c:v>
                </c:pt>
                <c:pt idx="980">
                  <c:v>95</c:v>
                </c:pt>
                <c:pt idx="981">
                  <c:v>95</c:v>
                </c:pt>
                <c:pt idx="982">
                  <c:v>95</c:v>
                </c:pt>
                <c:pt idx="983">
                  <c:v>95</c:v>
                </c:pt>
                <c:pt idx="984">
                  <c:v>95</c:v>
                </c:pt>
                <c:pt idx="985">
                  <c:v>95</c:v>
                </c:pt>
                <c:pt idx="986">
                  <c:v>95</c:v>
                </c:pt>
                <c:pt idx="987">
                  <c:v>95</c:v>
                </c:pt>
                <c:pt idx="988">
                  <c:v>95</c:v>
                </c:pt>
                <c:pt idx="989">
                  <c:v>95</c:v>
                </c:pt>
                <c:pt idx="990">
                  <c:v>95</c:v>
                </c:pt>
                <c:pt idx="991">
                  <c:v>95</c:v>
                </c:pt>
                <c:pt idx="992">
                  <c:v>95</c:v>
                </c:pt>
                <c:pt idx="993">
                  <c:v>95</c:v>
                </c:pt>
                <c:pt idx="994">
                  <c:v>95</c:v>
                </c:pt>
                <c:pt idx="995">
                  <c:v>95</c:v>
                </c:pt>
                <c:pt idx="996">
                  <c:v>95</c:v>
                </c:pt>
                <c:pt idx="997">
                  <c:v>95</c:v>
                </c:pt>
                <c:pt idx="998">
                  <c:v>95</c:v>
                </c:pt>
                <c:pt idx="999">
                  <c:v>95</c:v>
                </c:pt>
                <c:pt idx="1000">
                  <c:v>95</c:v>
                </c:pt>
                <c:pt idx="1001">
                  <c:v>95</c:v>
                </c:pt>
                <c:pt idx="1002">
                  <c:v>95</c:v>
                </c:pt>
                <c:pt idx="1003">
                  <c:v>95</c:v>
                </c:pt>
                <c:pt idx="1004">
                  <c:v>95</c:v>
                </c:pt>
                <c:pt idx="1005">
                  <c:v>95</c:v>
                </c:pt>
                <c:pt idx="1006">
                  <c:v>95</c:v>
                </c:pt>
                <c:pt idx="1007">
                  <c:v>95</c:v>
                </c:pt>
                <c:pt idx="1008">
                  <c:v>95</c:v>
                </c:pt>
                <c:pt idx="1009">
                  <c:v>95</c:v>
                </c:pt>
                <c:pt idx="1010">
                  <c:v>95</c:v>
                </c:pt>
                <c:pt idx="1011">
                  <c:v>95</c:v>
                </c:pt>
                <c:pt idx="1012">
                  <c:v>95</c:v>
                </c:pt>
                <c:pt idx="1013">
                  <c:v>95</c:v>
                </c:pt>
                <c:pt idx="1014">
                  <c:v>95</c:v>
                </c:pt>
                <c:pt idx="1015">
                  <c:v>95</c:v>
                </c:pt>
                <c:pt idx="1016">
                  <c:v>95</c:v>
                </c:pt>
                <c:pt idx="1017">
                  <c:v>95</c:v>
                </c:pt>
                <c:pt idx="1018">
                  <c:v>95</c:v>
                </c:pt>
                <c:pt idx="1019">
                  <c:v>95</c:v>
                </c:pt>
                <c:pt idx="1020">
                  <c:v>95</c:v>
                </c:pt>
                <c:pt idx="1021">
                  <c:v>95</c:v>
                </c:pt>
                <c:pt idx="1022">
                  <c:v>95</c:v>
                </c:pt>
                <c:pt idx="1023">
                  <c:v>95</c:v>
                </c:pt>
                <c:pt idx="1024">
                  <c:v>95</c:v>
                </c:pt>
                <c:pt idx="1025">
                  <c:v>95</c:v>
                </c:pt>
                <c:pt idx="1026">
                  <c:v>95</c:v>
                </c:pt>
                <c:pt idx="1027">
                  <c:v>95</c:v>
                </c:pt>
                <c:pt idx="1028">
                  <c:v>95</c:v>
                </c:pt>
                <c:pt idx="1029">
                  <c:v>95</c:v>
                </c:pt>
                <c:pt idx="1030">
                  <c:v>95</c:v>
                </c:pt>
                <c:pt idx="1031">
                  <c:v>95</c:v>
                </c:pt>
                <c:pt idx="1032">
                  <c:v>95</c:v>
                </c:pt>
                <c:pt idx="1033">
                  <c:v>95</c:v>
                </c:pt>
                <c:pt idx="1034">
                  <c:v>95</c:v>
                </c:pt>
                <c:pt idx="1035">
                  <c:v>95</c:v>
                </c:pt>
                <c:pt idx="1036">
                  <c:v>95</c:v>
                </c:pt>
                <c:pt idx="1037">
                  <c:v>95</c:v>
                </c:pt>
                <c:pt idx="1038">
                  <c:v>95</c:v>
                </c:pt>
                <c:pt idx="1039">
                  <c:v>95</c:v>
                </c:pt>
                <c:pt idx="1040">
                  <c:v>95</c:v>
                </c:pt>
                <c:pt idx="1041">
                  <c:v>95</c:v>
                </c:pt>
                <c:pt idx="1042">
                  <c:v>95</c:v>
                </c:pt>
                <c:pt idx="1043">
                  <c:v>95</c:v>
                </c:pt>
                <c:pt idx="1044">
                  <c:v>95</c:v>
                </c:pt>
                <c:pt idx="1045">
                  <c:v>95</c:v>
                </c:pt>
                <c:pt idx="1046">
                  <c:v>95</c:v>
                </c:pt>
                <c:pt idx="1047">
                  <c:v>95</c:v>
                </c:pt>
                <c:pt idx="1048">
                  <c:v>95</c:v>
                </c:pt>
                <c:pt idx="1049">
                  <c:v>95</c:v>
                </c:pt>
                <c:pt idx="1050">
                  <c:v>95</c:v>
                </c:pt>
                <c:pt idx="1051">
                  <c:v>95</c:v>
                </c:pt>
                <c:pt idx="1052">
                  <c:v>95</c:v>
                </c:pt>
                <c:pt idx="1053">
                  <c:v>95</c:v>
                </c:pt>
                <c:pt idx="1054">
                  <c:v>95</c:v>
                </c:pt>
                <c:pt idx="1055">
                  <c:v>95</c:v>
                </c:pt>
                <c:pt idx="1056">
                  <c:v>95</c:v>
                </c:pt>
                <c:pt idx="1057">
                  <c:v>95</c:v>
                </c:pt>
                <c:pt idx="1058">
                  <c:v>95</c:v>
                </c:pt>
                <c:pt idx="1059">
                  <c:v>95</c:v>
                </c:pt>
                <c:pt idx="1060">
                  <c:v>95</c:v>
                </c:pt>
                <c:pt idx="1061">
                  <c:v>95</c:v>
                </c:pt>
                <c:pt idx="1062">
                  <c:v>95</c:v>
                </c:pt>
                <c:pt idx="1063">
                  <c:v>95</c:v>
                </c:pt>
                <c:pt idx="1064">
                  <c:v>95</c:v>
                </c:pt>
                <c:pt idx="1065">
                  <c:v>95</c:v>
                </c:pt>
                <c:pt idx="1066">
                  <c:v>95</c:v>
                </c:pt>
                <c:pt idx="1067">
                  <c:v>95</c:v>
                </c:pt>
                <c:pt idx="1068">
                  <c:v>95</c:v>
                </c:pt>
                <c:pt idx="1069">
                  <c:v>95</c:v>
                </c:pt>
                <c:pt idx="1070">
                  <c:v>95</c:v>
                </c:pt>
                <c:pt idx="1071">
                  <c:v>95</c:v>
                </c:pt>
                <c:pt idx="1072">
                  <c:v>95</c:v>
                </c:pt>
                <c:pt idx="1073">
                  <c:v>95</c:v>
                </c:pt>
                <c:pt idx="1074">
                  <c:v>95</c:v>
                </c:pt>
                <c:pt idx="1075">
                  <c:v>95</c:v>
                </c:pt>
                <c:pt idx="1076">
                  <c:v>95</c:v>
                </c:pt>
                <c:pt idx="1077">
                  <c:v>95</c:v>
                </c:pt>
                <c:pt idx="1078">
                  <c:v>95</c:v>
                </c:pt>
                <c:pt idx="1079">
                  <c:v>95</c:v>
                </c:pt>
                <c:pt idx="1080">
                  <c:v>95</c:v>
                </c:pt>
                <c:pt idx="1081">
                  <c:v>95</c:v>
                </c:pt>
                <c:pt idx="1082">
                  <c:v>95</c:v>
                </c:pt>
                <c:pt idx="1083">
                  <c:v>95</c:v>
                </c:pt>
                <c:pt idx="1084">
                  <c:v>95</c:v>
                </c:pt>
                <c:pt idx="1085">
                  <c:v>95</c:v>
                </c:pt>
                <c:pt idx="1086">
                  <c:v>95</c:v>
                </c:pt>
                <c:pt idx="1087">
                  <c:v>95</c:v>
                </c:pt>
                <c:pt idx="1088">
                  <c:v>95</c:v>
                </c:pt>
                <c:pt idx="1089">
                  <c:v>95</c:v>
                </c:pt>
                <c:pt idx="1090">
                  <c:v>95</c:v>
                </c:pt>
                <c:pt idx="1091">
                  <c:v>95</c:v>
                </c:pt>
                <c:pt idx="1092">
                  <c:v>95</c:v>
                </c:pt>
                <c:pt idx="1093">
                  <c:v>95</c:v>
                </c:pt>
                <c:pt idx="1094">
                  <c:v>95</c:v>
                </c:pt>
                <c:pt idx="1095">
                  <c:v>95</c:v>
                </c:pt>
                <c:pt idx="1096">
                  <c:v>95</c:v>
                </c:pt>
                <c:pt idx="1097">
                  <c:v>95</c:v>
                </c:pt>
                <c:pt idx="1098">
                  <c:v>95</c:v>
                </c:pt>
                <c:pt idx="1099">
                  <c:v>95</c:v>
                </c:pt>
                <c:pt idx="1100">
                  <c:v>95</c:v>
                </c:pt>
                <c:pt idx="1101">
                  <c:v>95</c:v>
                </c:pt>
                <c:pt idx="1102">
                  <c:v>95</c:v>
                </c:pt>
                <c:pt idx="1103">
                  <c:v>95</c:v>
                </c:pt>
                <c:pt idx="1104">
                  <c:v>95</c:v>
                </c:pt>
                <c:pt idx="1105">
                  <c:v>95</c:v>
                </c:pt>
                <c:pt idx="1106">
                  <c:v>95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FCE2-4F98-B393-91849D157A4F}"/>
            </c:ext>
          </c:extLst>
        </c:ser>
        <c:dLbls>
          <c:showLegendKey val="0"/>
          <c:showVal val="0"/>
          <c:showCatName val="0"/>
          <c:showSerName val="0"/>
          <c:showPercent val="0"/>
          <c:showBubbleSize val="0"/>
        </c:dLbls>
        <c:smooth val="0"/>
        <c:axId val="152109440"/>
        <c:axId val="152110976"/>
        <c:extLst>
          <c:ext xmlns:c15="http://schemas.microsoft.com/office/drawing/2012/chart" uri="{02D57815-91ED-43cb-92C2-25804820EDAC}">
            <c15:filteredLineSeries>
              <c15:ser>
                <c:idx val="6"/>
                <c:order val="5"/>
                <c:tx>
                  <c:strRef>
                    <c:extLst>
                      <c:ext uri="{02D57815-91ED-43cb-92C2-25804820EDAC}">
                        <c15:formulaRef>
                          <c15:sqref>Sheet1!$F$1</c15:sqref>
                        </c15:formulaRef>
                      </c:ext>
                    </c:extLst>
                    <c:strCache>
                      <c:ptCount val="1"/>
                      <c:pt idx="0">
                        <c:v>30-Yr Current Coupon MBS (ZV-Spread)</c:v>
                      </c:pt>
                    </c:strCache>
                  </c:strRef>
                </c:tx>
                <c:spPr>
                  <a:ln>
                    <a:solidFill>
                      <a:schemeClr val="accent5"/>
                    </a:solidFill>
                  </a:ln>
                </c:spPr>
                <c:marker>
                  <c:symbol val="none"/>
                </c:marker>
                <c:val>
                  <c:numRef>
                    <c:extLst>
                      <c:ext uri="{02D57815-91ED-43cb-92C2-25804820EDAC}">
                        <c15:formulaRef>
                          <c15:sqref>Sheet1!$F$2:$F$1108</c15:sqref>
                        </c15:formulaRef>
                      </c:ext>
                    </c:extLst>
                    <c:numCache>
                      <c:formatCode>General</c:formatCode>
                      <c:ptCount val="1107"/>
                      <c:pt idx="0">
                        <c:v>46.805999999999997</c:v>
                      </c:pt>
                      <c:pt idx="1">
                        <c:v>47.866399999999999</c:v>
                      </c:pt>
                      <c:pt idx="2">
                        <c:v>46.667999999999999</c:v>
                      </c:pt>
                      <c:pt idx="3">
                        <c:v>50.567999999999998</c:v>
                      </c:pt>
                      <c:pt idx="4">
                        <c:v>53.613599999999998</c:v>
                      </c:pt>
                      <c:pt idx="5">
                        <c:v>57.88</c:v>
                      </c:pt>
                      <c:pt idx="6">
                        <c:v>61.771799999999999</c:v>
                      </c:pt>
                      <c:pt idx="7">
                        <c:v>57.908000000000001</c:v>
                      </c:pt>
                      <c:pt idx="8">
                        <c:v>58.293599999999998</c:v>
                      </c:pt>
                      <c:pt idx="9">
                        <c:v>63.3264</c:v>
                      </c:pt>
                      <c:pt idx="10">
                        <c:v>64.957599999999999</c:v>
                      </c:pt>
                      <c:pt idx="11">
                        <c:v>64.957599999999999</c:v>
                      </c:pt>
                      <c:pt idx="12">
                        <c:v>69.885999999999996</c:v>
                      </c:pt>
                      <c:pt idx="13">
                        <c:v>67.623999999999995</c:v>
                      </c:pt>
                      <c:pt idx="14">
                        <c:v>67.4512</c:v>
                      </c:pt>
                      <c:pt idx="15">
                        <c:v>70.313000000000002</c:v>
                      </c:pt>
                      <c:pt idx="16">
                        <c:v>65.724000000000004</c:v>
                      </c:pt>
                      <c:pt idx="17">
                        <c:v>64.752799999999993</c:v>
                      </c:pt>
                      <c:pt idx="18">
                        <c:v>68.133399999999995</c:v>
                      </c:pt>
                      <c:pt idx="19">
                        <c:v>69.908000000000001</c:v>
                      </c:pt>
                      <c:pt idx="20">
                        <c:v>68.863</c:v>
                      </c:pt>
                      <c:pt idx="21">
                        <c:v>66.415999999999997</c:v>
                      </c:pt>
                      <c:pt idx="22">
                        <c:v>68.012</c:v>
                      </c:pt>
                      <c:pt idx="23">
                        <c:v>67.825000000000003</c:v>
                      </c:pt>
                      <c:pt idx="24">
                        <c:v>67.852800000000002</c:v>
                      </c:pt>
                      <c:pt idx="25">
                        <c:v>71.363399999999999</c:v>
                      </c:pt>
                      <c:pt idx="26">
                        <c:v>70.111199999999997</c:v>
                      </c:pt>
                      <c:pt idx="27">
                        <c:v>70.253399999999999</c:v>
                      </c:pt>
                      <c:pt idx="28">
                        <c:v>73.778400000000005</c:v>
                      </c:pt>
                      <c:pt idx="29">
                        <c:v>79.194400000000002</c:v>
                      </c:pt>
                      <c:pt idx="30">
                        <c:v>81.532799999999995</c:v>
                      </c:pt>
                      <c:pt idx="31">
                        <c:v>84.7624</c:v>
                      </c:pt>
                      <c:pt idx="32">
                        <c:v>81.447800000000001</c:v>
                      </c:pt>
                      <c:pt idx="33">
                        <c:v>82.963999999999999</c:v>
                      </c:pt>
                      <c:pt idx="34">
                        <c:v>82.154399999999995</c:v>
                      </c:pt>
                      <c:pt idx="35">
                        <c:v>85.3352</c:v>
                      </c:pt>
                      <c:pt idx="36">
                        <c:v>85.3352</c:v>
                      </c:pt>
                      <c:pt idx="37">
                        <c:v>88.110399999999998</c:v>
                      </c:pt>
                      <c:pt idx="38">
                        <c:v>90.17</c:v>
                      </c:pt>
                      <c:pt idx="39">
                        <c:v>87.304599999999994</c:v>
                      </c:pt>
                      <c:pt idx="40">
                        <c:v>83.513599999999997</c:v>
                      </c:pt>
                      <c:pt idx="41">
                        <c:v>82.676000000000002</c:v>
                      </c:pt>
                      <c:pt idx="42">
                        <c:v>78.930000000000007</c:v>
                      </c:pt>
                      <c:pt idx="43">
                        <c:v>86.084000000000003</c:v>
                      </c:pt>
                      <c:pt idx="44">
                        <c:v>84.508399999999995</c:v>
                      </c:pt>
                      <c:pt idx="45">
                        <c:v>85.143199999999993</c:v>
                      </c:pt>
                      <c:pt idx="46">
                        <c:v>88.861999999999995</c:v>
                      </c:pt>
                      <c:pt idx="47">
                        <c:v>89.234999999999999</c:v>
                      </c:pt>
                      <c:pt idx="48">
                        <c:v>88.037599999999998</c:v>
                      </c:pt>
                      <c:pt idx="49">
                        <c:v>89.037999999999997</c:v>
                      </c:pt>
                      <c:pt idx="50">
                        <c:v>90.528000000000006</c:v>
                      </c:pt>
                      <c:pt idx="51">
                        <c:v>94.95</c:v>
                      </c:pt>
                      <c:pt idx="52">
                        <c:v>94.879199999999997</c:v>
                      </c:pt>
                      <c:pt idx="53">
                        <c:v>100.39319999999999</c:v>
                      </c:pt>
                      <c:pt idx="54">
                        <c:v>94.16</c:v>
                      </c:pt>
                      <c:pt idx="55">
                        <c:v>92.416200000000003</c:v>
                      </c:pt>
                      <c:pt idx="56">
                        <c:v>98.424199999999999</c:v>
                      </c:pt>
                      <c:pt idx="57">
                        <c:v>99.072800000000001</c:v>
                      </c:pt>
                      <c:pt idx="58">
                        <c:v>97.802400000000006</c:v>
                      </c:pt>
                      <c:pt idx="59">
                        <c:v>100.91079999999999</c:v>
                      </c:pt>
                      <c:pt idx="60">
                        <c:v>107.495</c:v>
                      </c:pt>
                      <c:pt idx="61">
                        <c:v>108.0184</c:v>
                      </c:pt>
                      <c:pt idx="62">
                        <c:v>102.804</c:v>
                      </c:pt>
                      <c:pt idx="63">
                        <c:v>99.523600000000002</c:v>
                      </c:pt>
                      <c:pt idx="64">
                        <c:v>100.6656</c:v>
                      </c:pt>
                      <c:pt idx="65">
                        <c:v>104.1452</c:v>
                      </c:pt>
                      <c:pt idx="66">
                        <c:v>100.1294</c:v>
                      </c:pt>
                      <c:pt idx="67">
                        <c:v>104.92959999999999</c:v>
                      </c:pt>
                      <c:pt idx="68">
                        <c:v>106.602</c:v>
                      </c:pt>
                      <c:pt idx="69">
                        <c:v>103.026</c:v>
                      </c:pt>
                      <c:pt idx="70">
                        <c:v>107.5808</c:v>
                      </c:pt>
                      <c:pt idx="71">
                        <c:v>110.268</c:v>
                      </c:pt>
                      <c:pt idx="72">
                        <c:v>101.92</c:v>
                      </c:pt>
                      <c:pt idx="73">
                        <c:v>102.69199999999999</c:v>
                      </c:pt>
                      <c:pt idx="74">
                        <c:v>106.0568</c:v>
                      </c:pt>
                      <c:pt idx="75">
                        <c:v>106.6498</c:v>
                      </c:pt>
                      <c:pt idx="76">
                        <c:v>107.26</c:v>
                      </c:pt>
                      <c:pt idx="77">
                        <c:v>108.729</c:v>
                      </c:pt>
                      <c:pt idx="78">
                        <c:v>113.8798</c:v>
                      </c:pt>
                      <c:pt idx="79">
                        <c:v>114.8854</c:v>
                      </c:pt>
                      <c:pt idx="80">
                        <c:v>113.9528</c:v>
                      </c:pt>
                      <c:pt idx="81">
                        <c:v>113.9328</c:v>
                      </c:pt>
                      <c:pt idx="82">
                        <c:v>113.8</c:v>
                      </c:pt>
                      <c:pt idx="83">
                        <c:v>111.17019999999999</c:v>
                      </c:pt>
                      <c:pt idx="84">
                        <c:v>113.092</c:v>
                      </c:pt>
                      <c:pt idx="85">
                        <c:v>113.092</c:v>
                      </c:pt>
                      <c:pt idx="86">
                        <c:v>114.7106</c:v>
                      </c:pt>
                      <c:pt idx="87">
                        <c:v>114.5384</c:v>
                      </c:pt>
                      <c:pt idx="88">
                        <c:v>110.758</c:v>
                      </c:pt>
                      <c:pt idx="89">
                        <c:v>111.3486</c:v>
                      </c:pt>
                      <c:pt idx="90">
                        <c:v>109.25239999999999</c:v>
                      </c:pt>
                      <c:pt idx="91">
                        <c:v>108.51560000000001</c:v>
                      </c:pt>
                      <c:pt idx="92">
                        <c:v>107.6824</c:v>
                      </c:pt>
                      <c:pt idx="93">
                        <c:v>111.1788</c:v>
                      </c:pt>
                      <c:pt idx="94">
                        <c:v>112.2008</c:v>
                      </c:pt>
                      <c:pt idx="95">
                        <c:v>110.634</c:v>
                      </c:pt>
                      <c:pt idx="96">
                        <c:v>108.604</c:v>
                      </c:pt>
                      <c:pt idx="97">
                        <c:v>110.95</c:v>
                      </c:pt>
                      <c:pt idx="98">
                        <c:v>113.5014</c:v>
                      </c:pt>
                      <c:pt idx="99">
                        <c:v>110.303</c:v>
                      </c:pt>
                      <c:pt idx="100">
                        <c:v>109.1446</c:v>
                      </c:pt>
                      <c:pt idx="101">
                        <c:v>108.22</c:v>
                      </c:pt>
                      <c:pt idx="102">
                        <c:v>106.25</c:v>
                      </c:pt>
                      <c:pt idx="103">
                        <c:v>102.77719999999999</c:v>
                      </c:pt>
                      <c:pt idx="104">
                        <c:v>101.8404</c:v>
                      </c:pt>
                      <c:pt idx="105">
                        <c:v>101.042</c:v>
                      </c:pt>
                      <c:pt idx="106">
                        <c:v>101.042</c:v>
                      </c:pt>
                      <c:pt idx="107">
                        <c:v>102.88039999999999</c:v>
                      </c:pt>
                      <c:pt idx="108">
                        <c:v>106.66419999999999</c:v>
                      </c:pt>
                      <c:pt idx="109">
                        <c:v>100.5808</c:v>
                      </c:pt>
                      <c:pt idx="110">
                        <c:v>101.20740000000001</c:v>
                      </c:pt>
                      <c:pt idx="111">
                        <c:v>106.1336</c:v>
                      </c:pt>
                      <c:pt idx="112">
                        <c:v>103.3056</c:v>
                      </c:pt>
                      <c:pt idx="113">
                        <c:v>104.7114</c:v>
                      </c:pt>
                      <c:pt idx="114">
                        <c:v>107.4448</c:v>
                      </c:pt>
                      <c:pt idx="115">
                        <c:v>117.0026</c:v>
                      </c:pt>
                      <c:pt idx="116">
                        <c:v>125.8058</c:v>
                      </c:pt>
                      <c:pt idx="117">
                        <c:v>126.2426</c:v>
                      </c:pt>
                      <c:pt idx="118">
                        <c:v>121.2024</c:v>
                      </c:pt>
                      <c:pt idx="119">
                        <c:v>125.06</c:v>
                      </c:pt>
                      <c:pt idx="120">
                        <c:v>125.66500000000001</c:v>
                      </c:pt>
                      <c:pt idx="121">
                        <c:v>125.66500000000001</c:v>
                      </c:pt>
                      <c:pt idx="122">
                        <c:v>123.86199999999999</c:v>
                      </c:pt>
                      <c:pt idx="123">
                        <c:v>124.47880000000001</c:v>
                      </c:pt>
                      <c:pt idx="124">
                        <c:v>124.19280000000001</c:v>
                      </c:pt>
                      <c:pt idx="125">
                        <c:v>124.1512</c:v>
                      </c:pt>
                      <c:pt idx="126">
                        <c:v>123.16</c:v>
                      </c:pt>
                      <c:pt idx="127">
                        <c:v>127.051</c:v>
                      </c:pt>
                      <c:pt idx="128">
                        <c:v>123.44799999999999</c:v>
                      </c:pt>
                      <c:pt idx="129">
                        <c:v>120.0496</c:v>
                      </c:pt>
                      <c:pt idx="130">
                        <c:v>115.76600000000001</c:v>
                      </c:pt>
                      <c:pt idx="131">
                        <c:v>115.76600000000001</c:v>
                      </c:pt>
                      <c:pt idx="132">
                        <c:v>115.4524</c:v>
                      </c:pt>
                      <c:pt idx="133">
                        <c:v>123.596</c:v>
                      </c:pt>
                      <c:pt idx="134">
                        <c:v>124.69159999999999</c:v>
                      </c:pt>
                      <c:pt idx="135">
                        <c:v>123.86369999999999</c:v>
                      </c:pt>
                      <c:pt idx="136">
                        <c:v>123.03579999999999</c:v>
                      </c:pt>
                      <c:pt idx="137">
                        <c:v>126.392</c:v>
                      </c:pt>
                      <c:pt idx="138">
                        <c:v>125.01600000000001</c:v>
                      </c:pt>
                      <c:pt idx="139">
                        <c:v>130.636</c:v>
                      </c:pt>
                      <c:pt idx="140">
                        <c:v>122.18600000000001</c:v>
                      </c:pt>
                      <c:pt idx="141">
                        <c:v>115.9928</c:v>
                      </c:pt>
                      <c:pt idx="142">
                        <c:v>116.49679999999999</c:v>
                      </c:pt>
                      <c:pt idx="143">
                        <c:v>120.6328</c:v>
                      </c:pt>
                      <c:pt idx="144">
                        <c:v>114.434</c:v>
                      </c:pt>
                      <c:pt idx="145">
                        <c:v>112.2432</c:v>
                      </c:pt>
                      <c:pt idx="146">
                        <c:v>112.91670000000001</c:v>
                      </c:pt>
                      <c:pt idx="147">
                        <c:v>113.5902</c:v>
                      </c:pt>
                      <c:pt idx="148">
                        <c:v>102.4592</c:v>
                      </c:pt>
                      <c:pt idx="149">
                        <c:v>91.767200000000003</c:v>
                      </c:pt>
                      <c:pt idx="150">
                        <c:v>85.297600000000003</c:v>
                      </c:pt>
                      <c:pt idx="151">
                        <c:v>85.297600000000003</c:v>
                      </c:pt>
                      <c:pt idx="152">
                        <c:v>83.250399999999999</c:v>
                      </c:pt>
                      <c:pt idx="153">
                        <c:v>99.995400000000004</c:v>
                      </c:pt>
                      <c:pt idx="154">
                        <c:v>94.740799999999993</c:v>
                      </c:pt>
                      <c:pt idx="155">
                        <c:v>92.984999999999999</c:v>
                      </c:pt>
                      <c:pt idx="156">
                        <c:v>99.962400000000002</c:v>
                      </c:pt>
                      <c:pt idx="157">
                        <c:v>96.582800000000006</c:v>
                      </c:pt>
                      <c:pt idx="158">
                        <c:v>96.587999999999994</c:v>
                      </c:pt>
                      <c:pt idx="159">
                        <c:v>88.737200000000001</c:v>
                      </c:pt>
                      <c:pt idx="160">
                        <c:v>90.234399999999994</c:v>
                      </c:pt>
                      <c:pt idx="161">
                        <c:v>91.331999999999994</c:v>
                      </c:pt>
                      <c:pt idx="162">
                        <c:v>90.16</c:v>
                      </c:pt>
                      <c:pt idx="163">
                        <c:v>91.5</c:v>
                      </c:pt>
                      <c:pt idx="164">
                        <c:v>99.979600000000005</c:v>
                      </c:pt>
                      <c:pt idx="165">
                        <c:v>101.9832</c:v>
                      </c:pt>
                      <c:pt idx="166">
                        <c:v>110.4372</c:v>
                      </c:pt>
                      <c:pt idx="167">
                        <c:v>117.1516</c:v>
                      </c:pt>
                      <c:pt idx="168">
                        <c:v>117.892</c:v>
                      </c:pt>
                      <c:pt idx="169">
                        <c:v>118.242</c:v>
                      </c:pt>
                      <c:pt idx="170">
                        <c:v>112.4406</c:v>
                      </c:pt>
                      <c:pt idx="171">
                        <c:v>119.303</c:v>
                      </c:pt>
                      <c:pt idx="172">
                        <c:v>119.38500000000001</c:v>
                      </c:pt>
                      <c:pt idx="173">
                        <c:v>120.1504</c:v>
                      </c:pt>
                      <c:pt idx="174">
                        <c:v>123.09480000000001</c:v>
                      </c:pt>
                      <c:pt idx="175">
                        <c:v>125.2052</c:v>
                      </c:pt>
                      <c:pt idx="176">
                        <c:v>121.11920000000001</c:v>
                      </c:pt>
                      <c:pt idx="177">
                        <c:v>121.11920000000001</c:v>
                      </c:pt>
                      <c:pt idx="178">
                        <c:v>128.0224</c:v>
                      </c:pt>
                      <c:pt idx="179">
                        <c:v>122.9624</c:v>
                      </c:pt>
                      <c:pt idx="180">
                        <c:v>121.276</c:v>
                      </c:pt>
                      <c:pt idx="181">
                        <c:v>123.848</c:v>
                      </c:pt>
                      <c:pt idx="182">
                        <c:v>124.279</c:v>
                      </c:pt>
                      <c:pt idx="183">
                        <c:v>131.51840000000001</c:v>
                      </c:pt>
                      <c:pt idx="184">
                        <c:v>129.196</c:v>
                      </c:pt>
                      <c:pt idx="185">
                        <c:v>134.55199999999999</c:v>
                      </c:pt>
                      <c:pt idx="186">
                        <c:v>136.5154</c:v>
                      </c:pt>
                      <c:pt idx="187">
                        <c:v>139.26079999999999</c:v>
                      </c:pt>
                      <c:pt idx="188">
                        <c:v>138.58959999999999</c:v>
                      </c:pt>
                      <c:pt idx="189">
                        <c:v>134.8006</c:v>
                      </c:pt>
                      <c:pt idx="190">
                        <c:v>144.54</c:v>
                      </c:pt>
                      <c:pt idx="191">
                        <c:v>154.36109999999999</c:v>
                      </c:pt>
                      <c:pt idx="192">
                        <c:v>164.18219999999999</c:v>
                      </c:pt>
                      <c:pt idx="193">
                        <c:v>155.61199999999999</c:v>
                      </c:pt>
                      <c:pt idx="194">
                        <c:v>148.40199999999999</c:v>
                      </c:pt>
                      <c:pt idx="195">
                        <c:v>154.48480000000001</c:v>
                      </c:pt>
                      <c:pt idx="196">
                        <c:v>157.65960000000001</c:v>
                      </c:pt>
                      <c:pt idx="197">
                        <c:v>152.505</c:v>
                      </c:pt>
                      <c:pt idx="198">
                        <c:v>148.59200000000001</c:v>
                      </c:pt>
                      <c:pt idx="199">
                        <c:v>148.98220000000001</c:v>
                      </c:pt>
                      <c:pt idx="200">
                        <c:v>155.0016</c:v>
                      </c:pt>
                      <c:pt idx="201">
                        <c:v>154.78280000000001</c:v>
                      </c:pt>
                      <c:pt idx="202">
                        <c:v>154.78280000000001</c:v>
                      </c:pt>
                      <c:pt idx="203">
                        <c:v>159.50460000000001</c:v>
                      </c:pt>
                      <c:pt idx="204">
                        <c:v>163.97460000000001</c:v>
                      </c:pt>
                      <c:pt idx="205">
                        <c:v>159.31</c:v>
                      </c:pt>
                      <c:pt idx="206">
                        <c:v>163.0188</c:v>
                      </c:pt>
                      <c:pt idx="207">
                        <c:v>159.12379999999999</c:v>
                      </c:pt>
                      <c:pt idx="208">
                        <c:v>156.8622</c:v>
                      </c:pt>
                      <c:pt idx="209">
                        <c:v>158.65280000000001</c:v>
                      </c:pt>
                      <c:pt idx="210">
                        <c:v>163.97499999999999</c:v>
                      </c:pt>
                      <c:pt idx="211">
                        <c:v>157.25120000000001</c:v>
                      </c:pt>
                      <c:pt idx="212">
                        <c:v>155.86000000000001</c:v>
                      </c:pt>
                      <c:pt idx="213">
                        <c:v>151.63380000000001</c:v>
                      </c:pt>
                      <c:pt idx="214">
                        <c:v>150.55719999999999</c:v>
                      </c:pt>
                      <c:pt idx="215">
                        <c:v>146.4768</c:v>
                      </c:pt>
                      <c:pt idx="216">
                        <c:v>148.00319999999999</c:v>
                      </c:pt>
                      <c:pt idx="217">
                        <c:v>153.86799999999999</c:v>
                      </c:pt>
                      <c:pt idx="218">
                        <c:v>152.482</c:v>
                      </c:pt>
                      <c:pt idx="219">
                        <c:v>150.8312</c:v>
                      </c:pt>
                      <c:pt idx="220">
                        <c:v>150.8408</c:v>
                      </c:pt>
                      <c:pt idx="221">
                        <c:v>150.85040000000001</c:v>
                      </c:pt>
                      <c:pt idx="222">
                        <c:v>149.0428</c:v>
                      </c:pt>
                      <c:pt idx="223">
                        <c:v>144.518</c:v>
                      </c:pt>
                      <c:pt idx="224">
                        <c:v>142.95519999999999</c:v>
                      </c:pt>
                      <c:pt idx="225">
                        <c:v>120.5236</c:v>
                      </c:pt>
                      <c:pt idx="226">
                        <c:v>120.5236</c:v>
                      </c:pt>
                      <c:pt idx="227">
                        <c:v>124.9568</c:v>
                      </c:pt>
                      <c:pt idx="228">
                        <c:v>124.99679999999999</c:v>
                      </c:pt>
                      <c:pt idx="229">
                        <c:v>123.55840000000001</c:v>
                      </c:pt>
                      <c:pt idx="230">
                        <c:v>124.1322</c:v>
                      </c:pt>
                      <c:pt idx="231">
                        <c:v>123.80880000000001</c:v>
                      </c:pt>
                      <c:pt idx="232">
                        <c:v>127.056</c:v>
                      </c:pt>
                      <c:pt idx="233">
                        <c:v>127.11660000000001</c:v>
                      </c:pt>
                      <c:pt idx="234">
                        <c:v>122.16800000000001</c:v>
                      </c:pt>
                      <c:pt idx="235">
                        <c:v>122.16800000000001</c:v>
                      </c:pt>
                      <c:pt idx="236">
                        <c:v>121.464</c:v>
                      </c:pt>
                      <c:pt idx="237">
                        <c:v>125.7512</c:v>
                      </c:pt>
                      <c:pt idx="238">
                        <c:v>130.18</c:v>
                      </c:pt>
                      <c:pt idx="239">
                        <c:v>122.992</c:v>
                      </c:pt>
                      <c:pt idx="240">
                        <c:v>120.2298</c:v>
                      </c:pt>
                      <c:pt idx="241">
                        <c:v>118.32299999999999</c:v>
                      </c:pt>
                      <c:pt idx="242">
                        <c:v>127.756</c:v>
                      </c:pt>
                      <c:pt idx="243">
                        <c:v>130.876</c:v>
                      </c:pt>
                      <c:pt idx="244">
                        <c:v>128.20599999999999</c:v>
                      </c:pt>
                      <c:pt idx="245">
                        <c:v>131.60400000000001</c:v>
                      </c:pt>
                      <c:pt idx="246">
                        <c:v>132.3578</c:v>
                      </c:pt>
                      <c:pt idx="247">
                        <c:v>134.036</c:v>
                      </c:pt>
                      <c:pt idx="248">
                        <c:v>126.9144</c:v>
                      </c:pt>
                      <c:pt idx="249">
                        <c:v>124.9122</c:v>
                      </c:pt>
                      <c:pt idx="250">
                        <c:v>118.136</c:v>
                      </c:pt>
                      <c:pt idx="251">
                        <c:v>116.7576</c:v>
                      </c:pt>
                      <c:pt idx="252">
                        <c:v>120.6056</c:v>
                      </c:pt>
                      <c:pt idx="253">
                        <c:v>121.44799999999999</c:v>
                      </c:pt>
                      <c:pt idx="254">
                        <c:v>120.8592</c:v>
                      </c:pt>
                      <c:pt idx="255">
                        <c:v>122.69459999999999</c:v>
                      </c:pt>
                      <c:pt idx="256">
                        <c:v>121.85039999999999</c:v>
                      </c:pt>
                      <c:pt idx="257">
                        <c:v>126.2086</c:v>
                      </c:pt>
                      <c:pt idx="258">
                        <c:v>128.6172</c:v>
                      </c:pt>
                      <c:pt idx="259">
                        <c:v>123.7604</c:v>
                      </c:pt>
                      <c:pt idx="260">
                        <c:v>127.6908</c:v>
                      </c:pt>
                      <c:pt idx="261">
                        <c:v>127.6908</c:v>
                      </c:pt>
                      <c:pt idx="262">
                        <c:v>127.72450000000001</c:v>
                      </c:pt>
                      <c:pt idx="263">
                        <c:v>125.822</c:v>
                      </c:pt>
                      <c:pt idx="264">
                        <c:v>126.874</c:v>
                      </c:pt>
                      <c:pt idx="265">
                        <c:v>116.3584</c:v>
                      </c:pt>
                      <c:pt idx="266">
                        <c:v>113.706</c:v>
                      </c:pt>
                      <c:pt idx="267">
                        <c:v>115.9092</c:v>
                      </c:pt>
                      <c:pt idx="268">
                        <c:v>110.75839999999999</c:v>
                      </c:pt>
                      <c:pt idx="269">
                        <c:v>106.4366</c:v>
                      </c:pt>
                      <c:pt idx="270">
                        <c:v>110.55200000000001</c:v>
                      </c:pt>
                      <c:pt idx="271">
                        <c:v>110.55200000000001</c:v>
                      </c:pt>
                      <c:pt idx="272">
                        <c:v>114.6664</c:v>
                      </c:pt>
                      <c:pt idx="273">
                        <c:v>110.7612</c:v>
                      </c:pt>
                      <c:pt idx="274">
                        <c:v>113.97320000000001</c:v>
                      </c:pt>
                      <c:pt idx="275">
                        <c:v>116.5536</c:v>
                      </c:pt>
                      <c:pt idx="276">
                        <c:v>118.0996</c:v>
                      </c:pt>
                      <c:pt idx="277">
                        <c:v>115.3554</c:v>
                      </c:pt>
                      <c:pt idx="278">
                        <c:v>112.244</c:v>
                      </c:pt>
                      <c:pt idx="279">
                        <c:v>110.72320000000001</c:v>
                      </c:pt>
                      <c:pt idx="280">
                        <c:v>107.29900000000001</c:v>
                      </c:pt>
                      <c:pt idx="281">
                        <c:v>113.5296</c:v>
                      </c:pt>
                      <c:pt idx="282">
                        <c:v>107.83839999999999</c:v>
                      </c:pt>
                      <c:pt idx="283">
                        <c:v>100.52</c:v>
                      </c:pt>
                      <c:pt idx="284">
                        <c:v>101.0792</c:v>
                      </c:pt>
                      <c:pt idx="285">
                        <c:v>107.574</c:v>
                      </c:pt>
                      <c:pt idx="286">
                        <c:v>117.4828</c:v>
                      </c:pt>
                      <c:pt idx="287">
                        <c:v>116.1062</c:v>
                      </c:pt>
                      <c:pt idx="288">
                        <c:v>115.407</c:v>
                      </c:pt>
                      <c:pt idx="289">
                        <c:v>117.5548</c:v>
                      </c:pt>
                      <c:pt idx="290">
                        <c:v>122.09439999999999</c:v>
                      </c:pt>
                      <c:pt idx="291">
                        <c:v>119.61799999999999</c:v>
                      </c:pt>
                      <c:pt idx="292">
                        <c:v>120.86239999999999</c:v>
                      </c:pt>
                      <c:pt idx="293">
                        <c:v>120.0844</c:v>
                      </c:pt>
                      <c:pt idx="294">
                        <c:v>120.892</c:v>
                      </c:pt>
                      <c:pt idx="295">
                        <c:v>121.724</c:v>
                      </c:pt>
                      <c:pt idx="296">
                        <c:v>121.724</c:v>
                      </c:pt>
                      <c:pt idx="297">
                        <c:v>132.53280000000001</c:v>
                      </c:pt>
                      <c:pt idx="298">
                        <c:v>125.38200000000001</c:v>
                      </c:pt>
                      <c:pt idx="299">
                        <c:v>122.044</c:v>
                      </c:pt>
                      <c:pt idx="300">
                        <c:v>126.7508</c:v>
                      </c:pt>
                      <c:pt idx="301">
                        <c:v>123.4628</c:v>
                      </c:pt>
                      <c:pt idx="302">
                        <c:v>123.1524</c:v>
                      </c:pt>
                      <c:pt idx="303">
                        <c:v>128.6584</c:v>
                      </c:pt>
                      <c:pt idx="304">
                        <c:v>130.13200000000001</c:v>
                      </c:pt>
                      <c:pt idx="305">
                        <c:v>124.82640000000001</c:v>
                      </c:pt>
                      <c:pt idx="306">
                        <c:v>124.9064</c:v>
                      </c:pt>
                      <c:pt idx="307">
                        <c:v>126.7764</c:v>
                      </c:pt>
                      <c:pt idx="308">
                        <c:v>128.774</c:v>
                      </c:pt>
                      <c:pt idx="309">
                        <c:v>130.8492</c:v>
                      </c:pt>
                      <c:pt idx="310">
                        <c:v>137.07300000000001</c:v>
                      </c:pt>
                      <c:pt idx="311">
                        <c:v>138.45599999999999</c:v>
                      </c:pt>
                      <c:pt idx="312">
                        <c:v>143.72</c:v>
                      </c:pt>
                      <c:pt idx="313">
                        <c:v>142.68600000000001</c:v>
                      </c:pt>
                      <c:pt idx="314">
                        <c:v>141.85560000000001</c:v>
                      </c:pt>
                      <c:pt idx="315">
                        <c:v>139.3888</c:v>
                      </c:pt>
                      <c:pt idx="316">
                        <c:v>144.50800000000001</c:v>
                      </c:pt>
                      <c:pt idx="317">
                        <c:v>141.52099999999999</c:v>
                      </c:pt>
                      <c:pt idx="318">
                        <c:v>131.37780000000001</c:v>
                      </c:pt>
                      <c:pt idx="319">
                        <c:v>129.6208</c:v>
                      </c:pt>
                      <c:pt idx="320">
                        <c:v>130.43879999999999</c:v>
                      </c:pt>
                      <c:pt idx="321">
                        <c:v>132.48159999999999</c:v>
                      </c:pt>
                      <c:pt idx="322">
                        <c:v>137.94399999999999</c:v>
                      </c:pt>
                      <c:pt idx="323">
                        <c:v>135.25839999999999</c:v>
                      </c:pt>
                      <c:pt idx="324">
                        <c:v>133.6078</c:v>
                      </c:pt>
                      <c:pt idx="325">
                        <c:v>132.03100000000001</c:v>
                      </c:pt>
                      <c:pt idx="326">
                        <c:v>131.18020000000001</c:v>
                      </c:pt>
                      <c:pt idx="327">
                        <c:v>130.24529999999999</c:v>
                      </c:pt>
                      <c:pt idx="328">
                        <c:v>127.2364</c:v>
                      </c:pt>
                      <c:pt idx="329">
                        <c:v>134.79910000000001</c:v>
                      </c:pt>
                      <c:pt idx="330">
                        <c:v>145.23830000000001</c:v>
                      </c:pt>
                      <c:pt idx="331">
                        <c:v>143.63589999999999</c:v>
                      </c:pt>
                      <c:pt idx="332">
                        <c:v>136.41130000000001</c:v>
                      </c:pt>
                      <c:pt idx="333">
                        <c:v>136.6447</c:v>
                      </c:pt>
                      <c:pt idx="334">
                        <c:v>138.8185</c:v>
                      </c:pt>
                      <c:pt idx="335">
                        <c:v>141.79490000000001</c:v>
                      </c:pt>
                      <c:pt idx="336">
                        <c:v>146.32490000000001</c:v>
                      </c:pt>
                      <c:pt idx="337">
                        <c:v>146.23050000000001</c:v>
                      </c:pt>
                      <c:pt idx="338">
                        <c:v>143.0232</c:v>
                      </c:pt>
                      <c:pt idx="339">
                        <c:v>138.17339999999999</c:v>
                      </c:pt>
                      <c:pt idx="340">
                        <c:v>137.26310000000001</c:v>
                      </c:pt>
                      <c:pt idx="341">
                        <c:v>143.56399999999999</c:v>
                      </c:pt>
                      <c:pt idx="342">
                        <c:v>147.99260000000001</c:v>
                      </c:pt>
                      <c:pt idx="343">
                        <c:v>144.95410000000001</c:v>
                      </c:pt>
                      <c:pt idx="344">
                        <c:v>144.78229999999999</c:v>
                      </c:pt>
                      <c:pt idx="345">
                        <c:v>144.78229999999999</c:v>
                      </c:pt>
                      <c:pt idx="346">
                        <c:v>147.02029999999999</c:v>
                      </c:pt>
                      <c:pt idx="347">
                        <c:v>143.1748</c:v>
                      </c:pt>
                      <c:pt idx="348">
                        <c:v>139.6095</c:v>
                      </c:pt>
                      <c:pt idx="349">
                        <c:v>139.86320000000001</c:v>
                      </c:pt>
                      <c:pt idx="350">
                        <c:v>141.79939999999999</c:v>
                      </c:pt>
                      <c:pt idx="351">
                        <c:v>143.727</c:v>
                      </c:pt>
                      <c:pt idx="352">
                        <c:v>146.02250000000001</c:v>
                      </c:pt>
                      <c:pt idx="353">
                        <c:v>140.9367</c:v>
                      </c:pt>
                      <c:pt idx="354">
                        <c:v>140.71080000000001</c:v>
                      </c:pt>
                      <c:pt idx="355">
                        <c:v>148.64570000000001</c:v>
                      </c:pt>
                      <c:pt idx="356">
                        <c:v>148.89070000000001</c:v>
                      </c:pt>
                      <c:pt idx="357">
                        <c:v>148.48009999999999</c:v>
                      </c:pt>
                      <c:pt idx="358">
                        <c:v>145.48060000000001</c:v>
                      </c:pt>
                      <c:pt idx="359">
                        <c:v>147.9693</c:v>
                      </c:pt>
                      <c:pt idx="360">
                        <c:v>152.21549999999999</c:v>
                      </c:pt>
                      <c:pt idx="361">
                        <c:v>153.904</c:v>
                      </c:pt>
                      <c:pt idx="362">
                        <c:v>154.67580000000001</c:v>
                      </c:pt>
                      <c:pt idx="363">
                        <c:v>159.50729999999999</c:v>
                      </c:pt>
                      <c:pt idx="364">
                        <c:v>164.0752</c:v>
                      </c:pt>
                      <c:pt idx="365">
                        <c:v>165.9907</c:v>
                      </c:pt>
                      <c:pt idx="366">
                        <c:v>165.9907</c:v>
                      </c:pt>
                      <c:pt idx="367">
                        <c:v>161.75129999999999</c:v>
                      </c:pt>
                      <c:pt idx="368">
                        <c:v>155.72749999999999</c:v>
                      </c:pt>
                      <c:pt idx="369">
                        <c:v>149.02889999999999</c:v>
                      </c:pt>
                      <c:pt idx="370">
                        <c:v>151.8381</c:v>
                      </c:pt>
                      <c:pt idx="371">
                        <c:v>153.852</c:v>
                      </c:pt>
                      <c:pt idx="372">
                        <c:v>148.95769999999999</c:v>
                      </c:pt>
                      <c:pt idx="373">
                        <c:v>150.19980000000001</c:v>
                      </c:pt>
                      <c:pt idx="374">
                        <c:v>144.4545</c:v>
                      </c:pt>
                      <c:pt idx="375">
                        <c:v>141.67779999999999</c:v>
                      </c:pt>
                      <c:pt idx="376">
                        <c:v>138.274</c:v>
                      </c:pt>
                      <c:pt idx="377">
                        <c:v>141.68</c:v>
                      </c:pt>
                      <c:pt idx="378">
                        <c:v>143.31020000000001</c:v>
                      </c:pt>
                      <c:pt idx="379">
                        <c:v>134.21600000000001</c:v>
                      </c:pt>
                      <c:pt idx="380">
                        <c:v>131.7311</c:v>
                      </c:pt>
                      <c:pt idx="381">
                        <c:v>131.7311</c:v>
                      </c:pt>
                      <c:pt idx="382">
                        <c:v>134.92779999999999</c:v>
                      </c:pt>
                      <c:pt idx="383">
                        <c:v>133.59270000000001</c:v>
                      </c:pt>
                      <c:pt idx="384">
                        <c:v>140.39449999999999</c:v>
                      </c:pt>
                      <c:pt idx="385">
                        <c:v>137.51650000000001</c:v>
                      </c:pt>
                      <c:pt idx="386">
                        <c:v>138.25299999999999</c:v>
                      </c:pt>
                      <c:pt idx="387">
                        <c:v>138.25299999999999</c:v>
                      </c:pt>
                      <c:pt idx="388">
                        <c:v>134.50540000000001</c:v>
                      </c:pt>
                      <c:pt idx="389">
                        <c:v>144.48070000000001</c:v>
                      </c:pt>
                      <c:pt idx="390">
                        <c:v>139.97290000000001</c:v>
                      </c:pt>
                      <c:pt idx="391">
                        <c:v>141.26900000000001</c:v>
                      </c:pt>
                      <c:pt idx="392">
                        <c:v>141.26900000000001</c:v>
                      </c:pt>
                      <c:pt idx="393">
                        <c:v>147.2269</c:v>
                      </c:pt>
                      <c:pt idx="394">
                        <c:v>153.33199999999999</c:v>
                      </c:pt>
                      <c:pt idx="395">
                        <c:v>150.99789999999999</c:v>
                      </c:pt>
                      <c:pt idx="396">
                        <c:v>147.59200000000001</c:v>
                      </c:pt>
                      <c:pt idx="397">
                        <c:v>149.0617</c:v>
                      </c:pt>
                      <c:pt idx="398">
                        <c:v>139.49850000000001</c:v>
                      </c:pt>
                      <c:pt idx="399">
                        <c:v>132.79599999999999</c:v>
                      </c:pt>
                      <c:pt idx="400">
                        <c:v>141.06370000000001</c:v>
                      </c:pt>
                      <c:pt idx="401">
                        <c:v>139.232</c:v>
                      </c:pt>
                      <c:pt idx="402">
                        <c:v>139.345</c:v>
                      </c:pt>
                      <c:pt idx="403">
                        <c:v>140.43199999999999</c:v>
                      </c:pt>
                      <c:pt idx="404">
                        <c:v>144.61660000000001</c:v>
                      </c:pt>
                      <c:pt idx="405">
                        <c:v>143.07589999999999</c:v>
                      </c:pt>
                      <c:pt idx="406">
                        <c:v>141.36750000000001</c:v>
                      </c:pt>
                      <c:pt idx="407">
                        <c:v>141.86189999999999</c:v>
                      </c:pt>
                      <c:pt idx="408">
                        <c:v>138.7971</c:v>
                      </c:pt>
                      <c:pt idx="409">
                        <c:v>147.4289</c:v>
                      </c:pt>
                      <c:pt idx="410">
                        <c:v>140.47739999999999</c:v>
                      </c:pt>
                      <c:pt idx="411">
                        <c:v>140.6662</c:v>
                      </c:pt>
                      <c:pt idx="412">
                        <c:v>147.8707</c:v>
                      </c:pt>
                      <c:pt idx="413">
                        <c:v>150.31190000000001</c:v>
                      </c:pt>
                      <c:pt idx="414">
                        <c:v>151.8886</c:v>
                      </c:pt>
                      <c:pt idx="415">
                        <c:v>143.2817</c:v>
                      </c:pt>
                      <c:pt idx="416">
                        <c:v>141.36199999999999</c:v>
                      </c:pt>
                      <c:pt idx="417">
                        <c:v>144.33260000000001</c:v>
                      </c:pt>
                      <c:pt idx="418">
                        <c:v>143.12090000000001</c:v>
                      </c:pt>
                      <c:pt idx="419">
                        <c:v>147.1925</c:v>
                      </c:pt>
                      <c:pt idx="420">
                        <c:v>152.964</c:v>
                      </c:pt>
                      <c:pt idx="421">
                        <c:v>158.10470000000001</c:v>
                      </c:pt>
                      <c:pt idx="422">
                        <c:v>160.26480000000001</c:v>
                      </c:pt>
                      <c:pt idx="423">
                        <c:v>158.35820000000001</c:v>
                      </c:pt>
                      <c:pt idx="424">
                        <c:v>160.4502</c:v>
                      </c:pt>
                      <c:pt idx="425">
                        <c:v>161.2747</c:v>
                      </c:pt>
                      <c:pt idx="426">
                        <c:v>162.62450000000001</c:v>
                      </c:pt>
                      <c:pt idx="427">
                        <c:v>162.1583</c:v>
                      </c:pt>
                      <c:pt idx="428">
                        <c:v>158.06200000000001</c:v>
                      </c:pt>
                      <c:pt idx="429">
                        <c:v>160.99889999999999</c:v>
                      </c:pt>
                      <c:pt idx="430">
                        <c:v>157.6678</c:v>
                      </c:pt>
                      <c:pt idx="431">
                        <c:v>151.8717</c:v>
                      </c:pt>
                      <c:pt idx="432">
                        <c:v>145.374</c:v>
                      </c:pt>
                      <c:pt idx="433">
                        <c:v>145.56209999999999</c:v>
                      </c:pt>
                      <c:pt idx="434">
                        <c:v>145.54990000000001</c:v>
                      </c:pt>
                      <c:pt idx="435">
                        <c:v>143.95750000000001</c:v>
                      </c:pt>
                      <c:pt idx="436">
                        <c:v>143.95750000000001</c:v>
                      </c:pt>
                      <c:pt idx="437">
                        <c:v>149.0728</c:v>
                      </c:pt>
                      <c:pt idx="438">
                        <c:v>152.64250000000001</c:v>
                      </c:pt>
                      <c:pt idx="439">
                        <c:v>147.34970000000001</c:v>
                      </c:pt>
                      <c:pt idx="440">
                        <c:v>146.36240000000001</c:v>
                      </c:pt>
                      <c:pt idx="441">
                        <c:v>146.38069999999999</c:v>
                      </c:pt>
                      <c:pt idx="442">
                        <c:v>146.43049999999999</c:v>
                      </c:pt>
                      <c:pt idx="443">
                        <c:v>141.9034</c:v>
                      </c:pt>
                      <c:pt idx="444">
                        <c:v>141.90729999999999</c:v>
                      </c:pt>
                      <c:pt idx="445">
                        <c:v>146.40459999999999</c:v>
                      </c:pt>
                      <c:pt idx="446">
                        <c:v>144.64019999999999</c:v>
                      </c:pt>
                      <c:pt idx="447">
                        <c:v>145.6189</c:v>
                      </c:pt>
                      <c:pt idx="448">
                        <c:v>145.49969999999999</c:v>
                      </c:pt>
                      <c:pt idx="449">
                        <c:v>149.9905</c:v>
                      </c:pt>
                      <c:pt idx="450">
                        <c:v>147.54689999999999</c:v>
                      </c:pt>
                      <c:pt idx="451">
                        <c:v>149.31440000000001</c:v>
                      </c:pt>
                      <c:pt idx="452">
                        <c:v>153.66560000000001</c:v>
                      </c:pt>
                      <c:pt idx="453">
                        <c:v>157.12649999999999</c:v>
                      </c:pt>
                      <c:pt idx="454">
                        <c:v>150.9829</c:v>
                      </c:pt>
                      <c:pt idx="455">
                        <c:v>150.9881</c:v>
                      </c:pt>
                      <c:pt idx="456">
                        <c:v>150.9881</c:v>
                      </c:pt>
                      <c:pt idx="457">
                        <c:v>155.1301</c:v>
                      </c:pt>
                      <c:pt idx="458">
                        <c:v>161.70249999999999</c:v>
                      </c:pt>
                      <c:pt idx="459">
                        <c:v>161.06800000000001</c:v>
                      </c:pt>
                      <c:pt idx="460">
                        <c:v>157.55850000000001</c:v>
                      </c:pt>
                      <c:pt idx="461">
                        <c:v>157.0104</c:v>
                      </c:pt>
                      <c:pt idx="462">
                        <c:v>157.0104</c:v>
                      </c:pt>
                      <c:pt idx="463">
                        <c:v>157.86060000000001</c:v>
                      </c:pt>
                      <c:pt idx="464">
                        <c:v>156.62540000000001</c:v>
                      </c:pt>
                      <c:pt idx="465">
                        <c:v>158.9776</c:v>
                      </c:pt>
                      <c:pt idx="466">
                        <c:v>163.50909999999999</c:v>
                      </c:pt>
                      <c:pt idx="467">
                        <c:v>164.28270000000001</c:v>
                      </c:pt>
                      <c:pt idx="468">
                        <c:v>165.31630000000001</c:v>
                      </c:pt>
                      <c:pt idx="469">
                        <c:v>164.25630000000001</c:v>
                      </c:pt>
                      <c:pt idx="470">
                        <c:v>162.09610000000001</c:v>
                      </c:pt>
                      <c:pt idx="471">
                        <c:v>166.54329999999999</c:v>
                      </c:pt>
                      <c:pt idx="472">
                        <c:v>167.05940000000001</c:v>
                      </c:pt>
                      <c:pt idx="473">
                        <c:v>164.1704</c:v>
                      </c:pt>
                      <c:pt idx="474">
                        <c:v>164.20070000000001</c:v>
                      </c:pt>
                      <c:pt idx="475">
                        <c:v>164.81180000000001</c:v>
                      </c:pt>
                      <c:pt idx="476">
                        <c:v>161.6815</c:v>
                      </c:pt>
                      <c:pt idx="477">
                        <c:v>160.28540000000001</c:v>
                      </c:pt>
                      <c:pt idx="478">
                        <c:v>158.60230000000001</c:v>
                      </c:pt>
                      <c:pt idx="479">
                        <c:v>150.81030000000001</c:v>
                      </c:pt>
                      <c:pt idx="480">
                        <c:v>148.48929999999999</c:v>
                      </c:pt>
                      <c:pt idx="481">
                        <c:v>142.8569</c:v>
                      </c:pt>
                      <c:pt idx="482">
                        <c:v>146.67660000000001</c:v>
                      </c:pt>
                      <c:pt idx="483">
                        <c:v>147.4897</c:v>
                      </c:pt>
                      <c:pt idx="484">
                        <c:v>148.20859999999999</c:v>
                      </c:pt>
                      <c:pt idx="485">
                        <c:v>149.26009999999999</c:v>
                      </c:pt>
                      <c:pt idx="486">
                        <c:v>151.74029999999999</c:v>
                      </c:pt>
                      <c:pt idx="487">
                        <c:v>149.643</c:v>
                      </c:pt>
                      <c:pt idx="488">
                        <c:v>138.76320000000001</c:v>
                      </c:pt>
                      <c:pt idx="489">
                        <c:v>140.07820000000001</c:v>
                      </c:pt>
                      <c:pt idx="490">
                        <c:v>136.66200000000001</c:v>
                      </c:pt>
                      <c:pt idx="491">
                        <c:v>136.10929999999999</c:v>
                      </c:pt>
                      <c:pt idx="492">
                        <c:v>138.11170000000001</c:v>
                      </c:pt>
                      <c:pt idx="493">
                        <c:v>135.08009999999999</c:v>
                      </c:pt>
                      <c:pt idx="494">
                        <c:v>137.28020000000001</c:v>
                      </c:pt>
                      <c:pt idx="495">
                        <c:v>137.28020000000001</c:v>
                      </c:pt>
                      <c:pt idx="496">
                        <c:v>138.54159999999999</c:v>
                      </c:pt>
                      <c:pt idx="497">
                        <c:v>135.87629999999999</c:v>
                      </c:pt>
                      <c:pt idx="498">
                        <c:v>130.9975</c:v>
                      </c:pt>
                      <c:pt idx="499">
                        <c:v>130.29300000000001</c:v>
                      </c:pt>
                      <c:pt idx="500">
                        <c:v>131.05410000000001</c:v>
                      </c:pt>
                      <c:pt idx="501">
                        <c:v>125.771</c:v>
                      </c:pt>
                      <c:pt idx="502">
                        <c:v>130.05840000000001</c:v>
                      </c:pt>
                      <c:pt idx="503">
                        <c:v>130.75970000000001</c:v>
                      </c:pt>
                      <c:pt idx="504">
                        <c:v>128.8991</c:v>
                      </c:pt>
                      <c:pt idx="505">
                        <c:v>128.64940000000001</c:v>
                      </c:pt>
                      <c:pt idx="506">
                        <c:v>127.9092</c:v>
                      </c:pt>
                      <c:pt idx="507">
                        <c:v>129.5112</c:v>
                      </c:pt>
                      <c:pt idx="508">
                        <c:v>127.5403</c:v>
                      </c:pt>
                      <c:pt idx="509">
                        <c:v>121.0342</c:v>
                      </c:pt>
                      <c:pt idx="510">
                        <c:v>120.9127</c:v>
                      </c:pt>
                      <c:pt idx="511">
                        <c:v>124.7837</c:v>
                      </c:pt>
                      <c:pt idx="512">
                        <c:v>124.1387</c:v>
                      </c:pt>
                      <c:pt idx="513">
                        <c:v>122.2093</c:v>
                      </c:pt>
                      <c:pt idx="514">
                        <c:v>123.5819</c:v>
                      </c:pt>
                      <c:pt idx="515">
                        <c:v>123.5264</c:v>
                      </c:pt>
                      <c:pt idx="516">
                        <c:v>120.2401</c:v>
                      </c:pt>
                      <c:pt idx="517">
                        <c:v>119.1944</c:v>
                      </c:pt>
                      <c:pt idx="518">
                        <c:v>116.8896</c:v>
                      </c:pt>
                      <c:pt idx="519">
                        <c:v>120.1927</c:v>
                      </c:pt>
                      <c:pt idx="520">
                        <c:v>118.43040000000001</c:v>
                      </c:pt>
                      <c:pt idx="521">
                        <c:v>118.43040000000001</c:v>
                      </c:pt>
                      <c:pt idx="522">
                        <c:v>126.76560000000001</c:v>
                      </c:pt>
                      <c:pt idx="523">
                        <c:v>125.2397</c:v>
                      </c:pt>
                      <c:pt idx="524">
                        <c:v>129.7415</c:v>
                      </c:pt>
                      <c:pt idx="525">
                        <c:v>125.8991</c:v>
                      </c:pt>
                      <c:pt idx="526">
                        <c:v>123.824</c:v>
                      </c:pt>
                      <c:pt idx="527">
                        <c:v>126.35129999999999</c:v>
                      </c:pt>
                      <c:pt idx="528">
                        <c:v>125.0498</c:v>
                      </c:pt>
                      <c:pt idx="529">
                        <c:v>117.0448</c:v>
                      </c:pt>
                      <c:pt idx="530">
                        <c:v>112.51649999999999</c:v>
                      </c:pt>
                      <c:pt idx="531">
                        <c:v>112.51649999999999</c:v>
                      </c:pt>
                      <c:pt idx="532">
                        <c:v>119.4579</c:v>
                      </c:pt>
                      <c:pt idx="533">
                        <c:v>124.4622</c:v>
                      </c:pt>
                      <c:pt idx="534">
                        <c:v>123.1054</c:v>
                      </c:pt>
                      <c:pt idx="535">
                        <c:v>123.3439</c:v>
                      </c:pt>
                      <c:pt idx="536">
                        <c:v>125.2414</c:v>
                      </c:pt>
                      <c:pt idx="537">
                        <c:v>125.6272</c:v>
                      </c:pt>
                      <c:pt idx="538">
                        <c:v>126.4188</c:v>
                      </c:pt>
                      <c:pt idx="539">
                        <c:v>122.15519999999999</c:v>
                      </c:pt>
                      <c:pt idx="540">
                        <c:v>121.4933</c:v>
                      </c:pt>
                      <c:pt idx="541">
                        <c:v>121.2949</c:v>
                      </c:pt>
                      <c:pt idx="542">
                        <c:v>119.298</c:v>
                      </c:pt>
                      <c:pt idx="543">
                        <c:v>114.371</c:v>
                      </c:pt>
                      <c:pt idx="544">
                        <c:v>116.17140000000001</c:v>
                      </c:pt>
                      <c:pt idx="545">
                        <c:v>127.48739999999999</c:v>
                      </c:pt>
                      <c:pt idx="546">
                        <c:v>129.84180000000001</c:v>
                      </c:pt>
                      <c:pt idx="547">
                        <c:v>126.38590000000001</c:v>
                      </c:pt>
                      <c:pt idx="548">
                        <c:v>128.8271</c:v>
                      </c:pt>
                      <c:pt idx="549">
                        <c:v>129.38140000000001</c:v>
                      </c:pt>
                      <c:pt idx="550">
                        <c:v>128.62</c:v>
                      </c:pt>
                      <c:pt idx="551">
                        <c:v>129.58150000000001</c:v>
                      </c:pt>
                      <c:pt idx="552">
                        <c:v>137.40549999999999</c:v>
                      </c:pt>
                      <c:pt idx="553">
                        <c:v>136.37450000000001</c:v>
                      </c:pt>
                      <c:pt idx="554">
                        <c:v>132.80179999999999</c:v>
                      </c:pt>
                      <c:pt idx="555">
                        <c:v>137.042</c:v>
                      </c:pt>
                      <c:pt idx="556">
                        <c:v>137.042</c:v>
                      </c:pt>
                      <c:pt idx="557">
                        <c:v>134.19540000000001</c:v>
                      </c:pt>
                      <c:pt idx="558">
                        <c:v>136.77869999999999</c:v>
                      </c:pt>
                      <c:pt idx="559">
                        <c:v>136.8202</c:v>
                      </c:pt>
                      <c:pt idx="560">
                        <c:v>133.126</c:v>
                      </c:pt>
                      <c:pt idx="561">
                        <c:v>136.58090000000001</c:v>
                      </c:pt>
                      <c:pt idx="562">
                        <c:v>136.68950000000001</c:v>
                      </c:pt>
                      <c:pt idx="563">
                        <c:v>133.46789999999999</c:v>
                      </c:pt>
                      <c:pt idx="564">
                        <c:v>133.6909</c:v>
                      </c:pt>
                      <c:pt idx="565">
                        <c:v>133.39510000000001</c:v>
                      </c:pt>
                      <c:pt idx="566">
                        <c:v>133.35079999999999</c:v>
                      </c:pt>
                      <c:pt idx="567">
                        <c:v>132.88749999999999</c:v>
                      </c:pt>
                      <c:pt idx="568">
                        <c:v>130.2834</c:v>
                      </c:pt>
                      <c:pt idx="569">
                        <c:v>126.5641</c:v>
                      </c:pt>
                      <c:pt idx="570">
                        <c:v>123.56310000000001</c:v>
                      </c:pt>
                      <c:pt idx="571">
                        <c:v>125.0187</c:v>
                      </c:pt>
                      <c:pt idx="572">
                        <c:v>126.0253</c:v>
                      </c:pt>
                      <c:pt idx="573">
                        <c:v>122.8292</c:v>
                      </c:pt>
                      <c:pt idx="574">
                        <c:v>126.9166</c:v>
                      </c:pt>
                      <c:pt idx="575">
                        <c:v>128.87729999999999</c:v>
                      </c:pt>
                      <c:pt idx="576">
                        <c:v>130.1148</c:v>
                      </c:pt>
                      <c:pt idx="577">
                        <c:v>126.4024</c:v>
                      </c:pt>
                      <c:pt idx="578">
                        <c:v>122.0424</c:v>
                      </c:pt>
                      <c:pt idx="579">
                        <c:v>121.3805</c:v>
                      </c:pt>
                      <c:pt idx="580">
                        <c:v>120.8738</c:v>
                      </c:pt>
                      <c:pt idx="581">
                        <c:v>118.91079999999999</c:v>
                      </c:pt>
                      <c:pt idx="582">
                        <c:v>118.158</c:v>
                      </c:pt>
                      <c:pt idx="583">
                        <c:v>117.4881</c:v>
                      </c:pt>
                      <c:pt idx="584">
                        <c:v>119.3937</c:v>
                      </c:pt>
                      <c:pt idx="585">
                        <c:v>119.3937</c:v>
                      </c:pt>
                      <c:pt idx="586">
                        <c:v>121.8801</c:v>
                      </c:pt>
                      <c:pt idx="587">
                        <c:v>118.81789999999999</c:v>
                      </c:pt>
                      <c:pt idx="588">
                        <c:v>119.08450000000001</c:v>
                      </c:pt>
                      <c:pt idx="589">
                        <c:v>117.1722</c:v>
                      </c:pt>
                      <c:pt idx="590">
                        <c:v>117.9449</c:v>
                      </c:pt>
                      <c:pt idx="591">
                        <c:v>120.6437</c:v>
                      </c:pt>
                      <c:pt idx="592">
                        <c:v>119.8236</c:v>
                      </c:pt>
                      <c:pt idx="593">
                        <c:v>129.26759999999999</c:v>
                      </c:pt>
                      <c:pt idx="594">
                        <c:v>129.3442</c:v>
                      </c:pt>
                      <c:pt idx="595">
                        <c:v>131.25069999999999</c:v>
                      </c:pt>
                      <c:pt idx="596">
                        <c:v>132.6609</c:v>
                      </c:pt>
                      <c:pt idx="597">
                        <c:v>132.8648</c:v>
                      </c:pt>
                      <c:pt idx="598">
                        <c:v>131.05670000000001</c:v>
                      </c:pt>
                      <c:pt idx="599">
                        <c:v>131.32040000000001</c:v>
                      </c:pt>
                      <c:pt idx="600">
                        <c:v>132.15219999999999</c:v>
                      </c:pt>
                      <c:pt idx="601">
                        <c:v>130.86600000000001</c:v>
                      </c:pt>
                      <c:pt idx="602">
                        <c:v>128.82749999999999</c:v>
                      </c:pt>
                      <c:pt idx="603">
                        <c:v>129.214</c:v>
                      </c:pt>
                      <c:pt idx="604">
                        <c:v>131.08860000000001</c:v>
                      </c:pt>
                      <c:pt idx="605">
                        <c:v>128.5275</c:v>
                      </c:pt>
                      <c:pt idx="606">
                        <c:v>129.47399999999999</c:v>
                      </c:pt>
                      <c:pt idx="607">
                        <c:v>133.0137</c:v>
                      </c:pt>
                      <c:pt idx="608">
                        <c:v>130.1942</c:v>
                      </c:pt>
                      <c:pt idx="609">
                        <c:v>127.89570000000001</c:v>
                      </c:pt>
                      <c:pt idx="610">
                        <c:v>122.9152</c:v>
                      </c:pt>
                      <c:pt idx="611">
                        <c:v>126.3663</c:v>
                      </c:pt>
                      <c:pt idx="612">
                        <c:v>123.0448</c:v>
                      </c:pt>
                      <c:pt idx="613">
                        <c:v>125.34780000000001</c:v>
                      </c:pt>
                      <c:pt idx="614">
                        <c:v>120.0359</c:v>
                      </c:pt>
                      <c:pt idx="615">
                        <c:v>123.2882</c:v>
                      </c:pt>
                      <c:pt idx="616">
                        <c:v>121.4752</c:v>
                      </c:pt>
                      <c:pt idx="617">
                        <c:v>118.0376</c:v>
                      </c:pt>
                      <c:pt idx="618">
                        <c:v>113.4093</c:v>
                      </c:pt>
                      <c:pt idx="619">
                        <c:v>116.4285</c:v>
                      </c:pt>
                      <c:pt idx="620">
                        <c:v>118.86199999999999</c:v>
                      </c:pt>
                      <c:pt idx="621">
                        <c:v>118.4333</c:v>
                      </c:pt>
                      <c:pt idx="622">
                        <c:v>115.9855</c:v>
                      </c:pt>
                      <c:pt idx="623">
                        <c:v>119.00320000000001</c:v>
                      </c:pt>
                      <c:pt idx="624">
                        <c:v>122.1379</c:v>
                      </c:pt>
                      <c:pt idx="625">
                        <c:v>121.4633</c:v>
                      </c:pt>
                      <c:pt idx="626">
                        <c:v>121.4633</c:v>
                      </c:pt>
                      <c:pt idx="627">
                        <c:v>125.18989999999999</c:v>
                      </c:pt>
                      <c:pt idx="628">
                        <c:v>127.6722</c:v>
                      </c:pt>
                      <c:pt idx="629">
                        <c:v>122.7734</c:v>
                      </c:pt>
                      <c:pt idx="630">
                        <c:v>123.66070000000001</c:v>
                      </c:pt>
                      <c:pt idx="631">
                        <c:v>121.04049999999999</c:v>
                      </c:pt>
                      <c:pt idx="632">
                        <c:v>120.28489999999999</c:v>
                      </c:pt>
                      <c:pt idx="633">
                        <c:v>118.74290000000001</c:v>
                      </c:pt>
                      <c:pt idx="634">
                        <c:v>120.9041</c:v>
                      </c:pt>
                      <c:pt idx="635">
                        <c:v>122.29730000000001</c:v>
                      </c:pt>
                      <c:pt idx="636">
                        <c:v>124.12269999999999</c:v>
                      </c:pt>
                      <c:pt idx="637">
                        <c:v>122.096</c:v>
                      </c:pt>
                      <c:pt idx="638">
                        <c:v>118.0574</c:v>
                      </c:pt>
                      <c:pt idx="639">
                        <c:v>119.9688</c:v>
                      </c:pt>
                      <c:pt idx="640">
                        <c:v>123.7803</c:v>
                      </c:pt>
                      <c:pt idx="641">
                        <c:v>123.4654</c:v>
                      </c:pt>
                      <c:pt idx="642">
                        <c:v>123.1083</c:v>
                      </c:pt>
                      <c:pt idx="643">
                        <c:v>123.1083</c:v>
                      </c:pt>
                      <c:pt idx="644">
                        <c:v>123.56780000000001</c:v>
                      </c:pt>
                      <c:pt idx="645">
                        <c:v>122.884</c:v>
                      </c:pt>
                      <c:pt idx="646">
                        <c:v>123.6887</c:v>
                      </c:pt>
                      <c:pt idx="647">
                        <c:v>126.05070000000001</c:v>
                      </c:pt>
                      <c:pt idx="648">
                        <c:v>126.69280000000001</c:v>
                      </c:pt>
                      <c:pt idx="649">
                        <c:v>126.78660000000001</c:v>
                      </c:pt>
                      <c:pt idx="650">
                        <c:v>127.44459999999999</c:v>
                      </c:pt>
                      <c:pt idx="651">
                        <c:v>132.73704000000001</c:v>
                      </c:pt>
                      <c:pt idx="652">
                        <c:v>128.45644999999999</c:v>
                      </c:pt>
                      <c:pt idx="653">
                        <c:v>126.85312</c:v>
                      </c:pt>
                      <c:pt idx="654">
                        <c:v>124.9066</c:v>
                      </c:pt>
                      <c:pt idx="655">
                        <c:v>124.53721</c:v>
                      </c:pt>
                      <c:pt idx="656">
                        <c:v>121.59193</c:v>
                      </c:pt>
                      <c:pt idx="657">
                        <c:v>120.65672000000001</c:v>
                      </c:pt>
                      <c:pt idx="658">
                        <c:v>121.48974</c:v>
                      </c:pt>
                      <c:pt idx="659">
                        <c:v>117.81874000000001</c:v>
                      </c:pt>
                      <c:pt idx="660">
                        <c:v>119.88442000000001</c:v>
                      </c:pt>
                      <c:pt idx="661">
                        <c:v>121.70752</c:v>
                      </c:pt>
                      <c:pt idx="662">
                        <c:v>120.22474</c:v>
                      </c:pt>
                      <c:pt idx="663">
                        <c:v>121.93402</c:v>
                      </c:pt>
                      <c:pt idx="664">
                        <c:v>122.28758000000001</c:v>
                      </c:pt>
                      <c:pt idx="665">
                        <c:v>121.36833</c:v>
                      </c:pt>
                      <c:pt idx="666">
                        <c:v>121.67977999999999</c:v>
                      </c:pt>
                      <c:pt idx="667">
                        <c:v>122.17128</c:v>
                      </c:pt>
                      <c:pt idx="668">
                        <c:v>122.84796</c:v>
                      </c:pt>
                      <c:pt idx="669">
                        <c:v>121.27667</c:v>
                      </c:pt>
                      <c:pt idx="670">
                        <c:v>120.70598</c:v>
                      </c:pt>
                      <c:pt idx="671">
                        <c:v>120.13639000000001</c:v>
                      </c:pt>
                      <c:pt idx="672">
                        <c:v>117.33314</c:v>
                      </c:pt>
                      <c:pt idx="673">
                        <c:v>116.74642</c:v>
                      </c:pt>
                      <c:pt idx="674">
                        <c:v>109.68403000000001</c:v>
                      </c:pt>
                      <c:pt idx="675">
                        <c:v>115.67283999999999</c:v>
                      </c:pt>
                      <c:pt idx="676">
                        <c:v>117.38712</c:v>
                      </c:pt>
                      <c:pt idx="677">
                        <c:v>119.48694999999999</c:v>
                      </c:pt>
                      <c:pt idx="678">
                        <c:v>119.50859</c:v>
                      </c:pt>
                      <c:pt idx="679">
                        <c:v>120.80968</c:v>
                      </c:pt>
                      <c:pt idx="680">
                        <c:v>122.02512</c:v>
                      </c:pt>
                      <c:pt idx="681">
                        <c:v>119.83179</c:v>
                      </c:pt>
                      <c:pt idx="682">
                        <c:v>116.80979000000001</c:v>
                      </c:pt>
                      <c:pt idx="683">
                        <c:v>118.72103</c:v>
                      </c:pt>
                      <c:pt idx="684">
                        <c:v>116.06183</c:v>
                      </c:pt>
                      <c:pt idx="685">
                        <c:v>117.01564999999999</c:v>
                      </c:pt>
                      <c:pt idx="686">
                        <c:v>116.11642999999999</c:v>
                      </c:pt>
                      <c:pt idx="687">
                        <c:v>115.11277</c:v>
                      </c:pt>
                      <c:pt idx="688">
                        <c:v>117.10087</c:v>
                      </c:pt>
                      <c:pt idx="689">
                        <c:v>111.62184999999999</c:v>
                      </c:pt>
                      <c:pt idx="690">
                        <c:v>111.48474</c:v>
                      </c:pt>
                      <c:pt idx="691">
                        <c:v>108.85306</c:v>
                      </c:pt>
                      <c:pt idx="692">
                        <c:v>109.53727000000001</c:v>
                      </c:pt>
                      <c:pt idx="693">
                        <c:v>109.43943</c:v>
                      </c:pt>
                      <c:pt idx="694">
                        <c:v>111.23649</c:v>
                      </c:pt>
                      <c:pt idx="695">
                        <c:v>111.30808</c:v>
                      </c:pt>
                      <c:pt idx="696">
                        <c:v>110.6056</c:v>
                      </c:pt>
                      <c:pt idx="697">
                        <c:v>108.82359</c:v>
                      </c:pt>
                      <c:pt idx="698">
                        <c:v>106.99588</c:v>
                      </c:pt>
                      <c:pt idx="699">
                        <c:v>105.34471000000001</c:v>
                      </c:pt>
                      <c:pt idx="700">
                        <c:v>101.86368</c:v>
                      </c:pt>
                      <c:pt idx="701">
                        <c:v>101.07946</c:v>
                      </c:pt>
                      <c:pt idx="702">
                        <c:v>102.74982</c:v>
                      </c:pt>
                      <c:pt idx="703">
                        <c:v>99.027900000000002</c:v>
                      </c:pt>
                      <c:pt idx="704">
                        <c:v>97.762129999999999</c:v>
                      </c:pt>
                      <c:pt idx="705">
                        <c:v>97.520880000000005</c:v>
                      </c:pt>
                      <c:pt idx="706">
                        <c:v>97.499399999999994</c:v>
                      </c:pt>
                      <c:pt idx="707">
                        <c:v>95.019390000000001</c:v>
                      </c:pt>
                      <c:pt idx="708">
                        <c:v>99.067959999999999</c:v>
                      </c:pt>
                      <c:pt idx="709">
                        <c:v>101.03354</c:v>
                      </c:pt>
                      <c:pt idx="710">
                        <c:v>99.329400000000007</c:v>
                      </c:pt>
                      <c:pt idx="711">
                        <c:v>103.99496000000001</c:v>
                      </c:pt>
                      <c:pt idx="712">
                        <c:v>103.52323</c:v>
                      </c:pt>
                      <c:pt idx="713">
                        <c:v>101.86658</c:v>
                      </c:pt>
                      <c:pt idx="714">
                        <c:v>106.62808</c:v>
                      </c:pt>
                      <c:pt idx="715">
                        <c:v>103.5506</c:v>
                      </c:pt>
                      <c:pt idx="716">
                        <c:v>101.9179</c:v>
                      </c:pt>
                      <c:pt idx="717">
                        <c:v>106.9349</c:v>
                      </c:pt>
                      <c:pt idx="718">
                        <c:v>111.9716</c:v>
                      </c:pt>
                      <c:pt idx="719">
                        <c:v>115.2137</c:v>
                      </c:pt>
                      <c:pt idx="720">
                        <c:v>112.0985</c:v>
                      </c:pt>
                      <c:pt idx="721">
                        <c:v>112.21429999999999</c:v>
                      </c:pt>
                      <c:pt idx="722">
                        <c:v>112.4607</c:v>
                      </c:pt>
                      <c:pt idx="723">
                        <c:v>112.50830000000001</c:v>
                      </c:pt>
                      <c:pt idx="724">
                        <c:v>112.50833</c:v>
                      </c:pt>
                      <c:pt idx="725">
                        <c:v>116.1427</c:v>
                      </c:pt>
                      <c:pt idx="726">
                        <c:v>115.3955</c:v>
                      </c:pt>
                      <c:pt idx="727">
                        <c:v>119.2169</c:v>
                      </c:pt>
                      <c:pt idx="728">
                        <c:v>120.40779999999999</c:v>
                      </c:pt>
                      <c:pt idx="729">
                        <c:v>125.4902</c:v>
                      </c:pt>
                      <c:pt idx="730">
                        <c:v>126.08580000000001</c:v>
                      </c:pt>
                      <c:pt idx="731">
                        <c:v>127.1414</c:v>
                      </c:pt>
                      <c:pt idx="732">
                        <c:v>128.16489999999999</c:v>
                      </c:pt>
                      <c:pt idx="733">
                        <c:v>130.23169999999999</c:v>
                      </c:pt>
                      <c:pt idx="734">
                        <c:v>132.0848</c:v>
                      </c:pt>
                      <c:pt idx="735">
                        <c:v>130.69120000000001</c:v>
                      </c:pt>
                      <c:pt idx="736">
                        <c:v>131.52029999999999</c:v>
                      </c:pt>
                      <c:pt idx="737">
                        <c:v>133.87819999999999</c:v>
                      </c:pt>
                      <c:pt idx="738">
                        <c:v>129.96510000000001</c:v>
                      </c:pt>
                      <c:pt idx="739">
                        <c:v>131.1164</c:v>
                      </c:pt>
                      <c:pt idx="740">
                        <c:v>126.59739999999999</c:v>
                      </c:pt>
                      <c:pt idx="741">
                        <c:v>122.4922</c:v>
                      </c:pt>
                      <c:pt idx="742">
                        <c:v>117.3532</c:v>
                      </c:pt>
                      <c:pt idx="743">
                        <c:v>117.9546</c:v>
                      </c:pt>
                      <c:pt idx="744">
                        <c:v>117.9546</c:v>
                      </c:pt>
                      <c:pt idx="745">
                        <c:v>121.7552</c:v>
                      </c:pt>
                      <c:pt idx="746">
                        <c:v>118.8633</c:v>
                      </c:pt>
                      <c:pt idx="747">
                        <c:v>119.6936</c:v>
                      </c:pt>
                      <c:pt idx="748">
                        <c:v>122.7184</c:v>
                      </c:pt>
                      <c:pt idx="749">
                        <c:v>123.5214</c:v>
                      </c:pt>
                      <c:pt idx="750">
                        <c:v>125.3057</c:v>
                      </c:pt>
                      <c:pt idx="751">
                        <c:v>124.6028</c:v>
                      </c:pt>
                      <c:pt idx="752">
                        <c:v>123.9676</c:v>
                      </c:pt>
                      <c:pt idx="753">
                        <c:v>121.4978</c:v>
                      </c:pt>
                      <c:pt idx="754">
                        <c:v>120.4987</c:v>
                      </c:pt>
                      <c:pt idx="755">
                        <c:v>121.20910000000001</c:v>
                      </c:pt>
                      <c:pt idx="756">
                        <c:v>120.014</c:v>
                      </c:pt>
                      <c:pt idx="757">
                        <c:v>120.014</c:v>
                      </c:pt>
                      <c:pt idx="758">
                        <c:v>118.4175</c:v>
                      </c:pt>
                      <c:pt idx="759">
                        <c:v>118.4175</c:v>
                      </c:pt>
                      <c:pt idx="760">
                        <c:v>119.0172</c:v>
                      </c:pt>
                      <c:pt idx="761">
                        <c:v>118.9706</c:v>
                      </c:pt>
                      <c:pt idx="762">
                        <c:v>118.5318</c:v>
                      </c:pt>
                      <c:pt idx="763">
                        <c:v>117.0423</c:v>
                      </c:pt>
                      <c:pt idx="764">
                        <c:v>111.6741</c:v>
                      </c:pt>
                      <c:pt idx="765">
                        <c:v>113.0033</c:v>
                      </c:pt>
                      <c:pt idx="766">
                        <c:v>111.89319999999999</c:v>
                      </c:pt>
                      <c:pt idx="767">
                        <c:v>110.9357</c:v>
                      </c:pt>
                      <c:pt idx="768">
                        <c:v>113.45050000000001</c:v>
                      </c:pt>
                      <c:pt idx="769">
                        <c:v>115.9258</c:v>
                      </c:pt>
                      <c:pt idx="770">
                        <c:v>114.7227</c:v>
                      </c:pt>
                      <c:pt idx="771">
                        <c:v>117.59010000000001</c:v>
                      </c:pt>
                      <c:pt idx="772">
                        <c:v>120.0232</c:v>
                      </c:pt>
                      <c:pt idx="773">
                        <c:v>120.5454</c:v>
                      </c:pt>
                      <c:pt idx="774">
                        <c:v>118.2499</c:v>
                      </c:pt>
                      <c:pt idx="775">
                        <c:v>118.8967</c:v>
                      </c:pt>
                      <c:pt idx="776">
                        <c:v>119.4751</c:v>
                      </c:pt>
                      <c:pt idx="777">
                        <c:v>118.93810000000001</c:v>
                      </c:pt>
                      <c:pt idx="778">
                        <c:v>116.3304</c:v>
                      </c:pt>
                      <c:pt idx="779">
                        <c:v>115.2658</c:v>
                      </c:pt>
                      <c:pt idx="780">
                        <c:v>117.5377</c:v>
                      </c:pt>
                      <c:pt idx="781">
                        <c:v>117.4419</c:v>
                      </c:pt>
                      <c:pt idx="782">
                        <c:v>118.40389999999999</c:v>
                      </c:pt>
                      <c:pt idx="783">
                        <c:v>117.16030000000001</c:v>
                      </c:pt>
                      <c:pt idx="784">
                        <c:v>115.52460000000001</c:v>
                      </c:pt>
                      <c:pt idx="785">
                        <c:v>116.44</c:v>
                      </c:pt>
                      <c:pt idx="786">
                        <c:v>115.9038</c:v>
                      </c:pt>
                      <c:pt idx="787">
                        <c:v>120.1938</c:v>
                      </c:pt>
                      <c:pt idx="788">
                        <c:v>120.1981</c:v>
                      </c:pt>
                      <c:pt idx="789">
                        <c:v>119.60250000000001</c:v>
                      </c:pt>
                      <c:pt idx="790">
                        <c:v>117.4701</c:v>
                      </c:pt>
                      <c:pt idx="791">
                        <c:v>114.35039999999999</c:v>
                      </c:pt>
                      <c:pt idx="792">
                        <c:v>115.1811</c:v>
                      </c:pt>
                      <c:pt idx="793">
                        <c:v>115.1811</c:v>
                      </c:pt>
                      <c:pt idx="794">
                        <c:v>116.70050000000001</c:v>
                      </c:pt>
                      <c:pt idx="795">
                        <c:v>115.5115</c:v>
                      </c:pt>
                      <c:pt idx="796">
                        <c:v>115.78570000000001</c:v>
                      </c:pt>
                      <c:pt idx="797">
                        <c:v>115.43899999999999</c:v>
                      </c:pt>
                      <c:pt idx="798">
                        <c:v>115.3565</c:v>
                      </c:pt>
                      <c:pt idx="799">
                        <c:v>113.98990000000001</c:v>
                      </c:pt>
                      <c:pt idx="800">
                        <c:v>113.0583</c:v>
                      </c:pt>
                      <c:pt idx="801">
                        <c:v>112.89830000000001</c:v>
                      </c:pt>
                      <c:pt idx="802">
                        <c:v>113.86920000000001</c:v>
                      </c:pt>
                      <c:pt idx="803">
                        <c:v>115.9032</c:v>
                      </c:pt>
                      <c:pt idx="804">
                        <c:v>115.13549999999999</c:v>
                      </c:pt>
                      <c:pt idx="805">
                        <c:v>115.773</c:v>
                      </c:pt>
                      <c:pt idx="806">
                        <c:v>116.0232</c:v>
                      </c:pt>
                      <c:pt idx="807">
                        <c:v>114.7811</c:v>
                      </c:pt>
                      <c:pt idx="808">
                        <c:v>114.3074</c:v>
                      </c:pt>
                      <c:pt idx="809">
                        <c:v>114.1426</c:v>
                      </c:pt>
                      <c:pt idx="810">
                        <c:v>113.3663</c:v>
                      </c:pt>
                      <c:pt idx="811">
                        <c:v>113.46339999999999</c:v>
                      </c:pt>
                      <c:pt idx="812">
                        <c:v>111.51860000000001</c:v>
                      </c:pt>
                      <c:pt idx="813">
                        <c:v>111.51860000000001</c:v>
                      </c:pt>
                      <c:pt idx="814">
                        <c:v>111.2062</c:v>
                      </c:pt>
                      <c:pt idx="815">
                        <c:v>108.1383</c:v>
                      </c:pt>
                      <c:pt idx="816">
                        <c:v>108.6666</c:v>
                      </c:pt>
                      <c:pt idx="817">
                        <c:v>109.4619</c:v>
                      </c:pt>
                      <c:pt idx="818">
                        <c:v>108.47</c:v>
                      </c:pt>
                      <c:pt idx="819">
                        <c:v>108.946</c:v>
                      </c:pt>
                      <c:pt idx="820">
                        <c:v>108.31910000000001</c:v>
                      </c:pt>
                      <c:pt idx="821">
                        <c:v>107.45440000000001</c:v>
                      </c:pt>
                      <c:pt idx="822">
                        <c:v>108.718</c:v>
                      </c:pt>
                      <c:pt idx="823">
                        <c:v>111.1063</c:v>
                      </c:pt>
                      <c:pt idx="824">
                        <c:v>110.4169</c:v>
                      </c:pt>
                      <c:pt idx="825">
                        <c:v>110.7717</c:v>
                      </c:pt>
                      <c:pt idx="826">
                        <c:v>110.96259999999999</c:v>
                      </c:pt>
                      <c:pt idx="827">
                        <c:v>109.52930000000001</c:v>
                      </c:pt>
                      <c:pt idx="828">
                        <c:v>112.5218</c:v>
                      </c:pt>
                      <c:pt idx="829">
                        <c:v>112.5218</c:v>
                      </c:pt>
                      <c:pt idx="830">
                        <c:v>111.0433</c:v>
                      </c:pt>
                      <c:pt idx="831">
                        <c:v>112.3736</c:v>
                      </c:pt>
                      <c:pt idx="832">
                        <c:v>112.86320000000001</c:v>
                      </c:pt>
                      <c:pt idx="833">
                        <c:v>112.407</c:v>
                      </c:pt>
                      <c:pt idx="834">
                        <c:v>112.48090000000001</c:v>
                      </c:pt>
                      <c:pt idx="835">
                        <c:v>109.9862</c:v>
                      </c:pt>
                      <c:pt idx="836">
                        <c:v>110.36450000000001</c:v>
                      </c:pt>
                      <c:pt idx="837">
                        <c:v>110.2727</c:v>
                      </c:pt>
                      <c:pt idx="838">
                        <c:v>111.59910000000001</c:v>
                      </c:pt>
                      <c:pt idx="839">
                        <c:v>112.5626</c:v>
                      </c:pt>
                      <c:pt idx="840">
                        <c:v>111.6908</c:v>
                      </c:pt>
                      <c:pt idx="841">
                        <c:v>111.32250000000001</c:v>
                      </c:pt>
                      <c:pt idx="842">
                        <c:v>113.7603</c:v>
                      </c:pt>
                      <c:pt idx="843">
                        <c:v>114.11020000000001</c:v>
                      </c:pt>
                      <c:pt idx="844">
                        <c:v>113.9367</c:v>
                      </c:pt>
                      <c:pt idx="845">
                        <c:v>114.13760000000001</c:v>
                      </c:pt>
                      <c:pt idx="846">
                        <c:v>113.4755</c:v>
                      </c:pt>
                      <c:pt idx="847">
                        <c:v>118.91249999999999</c:v>
                      </c:pt>
                      <c:pt idx="848">
                        <c:v>120.4222</c:v>
                      </c:pt>
                      <c:pt idx="849">
                        <c:v>124.79349999999999</c:v>
                      </c:pt>
                      <c:pt idx="850">
                        <c:v>122.7839</c:v>
                      </c:pt>
                      <c:pt idx="851">
                        <c:v>123.3412</c:v>
                      </c:pt>
                      <c:pt idx="852">
                        <c:v>126.9499</c:v>
                      </c:pt>
                      <c:pt idx="853">
                        <c:v>122.03060000000001</c:v>
                      </c:pt>
                      <c:pt idx="854">
                        <c:v>120.4118</c:v>
                      </c:pt>
                      <c:pt idx="855">
                        <c:v>120.6832</c:v>
                      </c:pt>
                      <c:pt idx="856">
                        <c:v>120.93510000000001</c:v>
                      </c:pt>
                      <c:pt idx="857">
                        <c:v>123.44750000000001</c:v>
                      </c:pt>
                      <c:pt idx="858">
                        <c:v>123.6768</c:v>
                      </c:pt>
                      <c:pt idx="859">
                        <c:v>124.21980000000001</c:v>
                      </c:pt>
                      <c:pt idx="860">
                        <c:v>120.6934</c:v>
                      </c:pt>
                      <c:pt idx="861">
                        <c:v>118.16849999999999</c:v>
                      </c:pt>
                      <c:pt idx="862">
                        <c:v>119.4316</c:v>
                      </c:pt>
                      <c:pt idx="863">
                        <c:v>120.5112</c:v>
                      </c:pt>
                      <c:pt idx="864">
                        <c:v>120.44710000000001</c:v>
                      </c:pt>
                      <c:pt idx="865">
                        <c:v>119.63379999999999</c:v>
                      </c:pt>
                      <c:pt idx="866">
                        <c:v>119.3683</c:v>
                      </c:pt>
                      <c:pt idx="867">
                        <c:v>119.8064</c:v>
                      </c:pt>
                      <c:pt idx="868">
                        <c:v>118.117</c:v>
                      </c:pt>
                      <c:pt idx="869">
                        <c:v>117.17189999999999</c:v>
                      </c:pt>
                      <c:pt idx="870">
                        <c:v>116.65770000000001</c:v>
                      </c:pt>
                      <c:pt idx="871">
                        <c:v>116.0899</c:v>
                      </c:pt>
                      <c:pt idx="872">
                        <c:v>114.5398</c:v>
                      </c:pt>
                      <c:pt idx="873">
                        <c:v>114.0453</c:v>
                      </c:pt>
                      <c:pt idx="874">
                        <c:v>116.346</c:v>
                      </c:pt>
                      <c:pt idx="875">
                        <c:v>115.6686</c:v>
                      </c:pt>
                      <c:pt idx="876">
                        <c:v>115.5252</c:v>
                      </c:pt>
                      <c:pt idx="877">
                        <c:v>115.7255</c:v>
                      </c:pt>
                      <c:pt idx="878">
                        <c:v>115.18640000000001</c:v>
                      </c:pt>
                      <c:pt idx="879">
                        <c:v>115.3535</c:v>
                      </c:pt>
                      <c:pt idx="880">
                        <c:v>117.99379999999999</c:v>
                      </c:pt>
                      <c:pt idx="881">
                        <c:v>118.0911</c:v>
                      </c:pt>
                      <c:pt idx="882">
                        <c:v>118.0911</c:v>
                      </c:pt>
                      <c:pt idx="883">
                        <c:v>118.586</c:v>
                      </c:pt>
                      <c:pt idx="884">
                        <c:v>115.02930000000001</c:v>
                      </c:pt>
                      <c:pt idx="885">
                        <c:v>116.2873</c:v>
                      </c:pt>
                      <c:pt idx="886">
                        <c:v>114.7272</c:v>
                      </c:pt>
                      <c:pt idx="887">
                        <c:v>114.7272</c:v>
                      </c:pt>
                      <c:pt idx="888">
                        <c:v>114.572</c:v>
                      </c:pt>
                      <c:pt idx="889">
                        <c:v>114.25069999999999</c:v>
                      </c:pt>
                      <c:pt idx="890">
                        <c:v>113.9365</c:v>
                      </c:pt>
                      <c:pt idx="891">
                        <c:v>114.9774</c:v>
                      </c:pt>
                      <c:pt idx="892">
                        <c:v>114.914</c:v>
                      </c:pt>
                      <c:pt idx="893">
                        <c:v>113.917</c:v>
                      </c:pt>
                      <c:pt idx="894">
                        <c:v>113.3416</c:v>
                      </c:pt>
                      <c:pt idx="895">
                        <c:v>110.5543</c:v>
                      </c:pt>
                      <c:pt idx="896">
                        <c:v>111.16800000000001</c:v>
                      </c:pt>
                      <c:pt idx="897">
                        <c:v>111.5408</c:v>
                      </c:pt>
                      <c:pt idx="898">
                        <c:v>110.6587</c:v>
                      </c:pt>
                      <c:pt idx="899">
                        <c:v>113.2256</c:v>
                      </c:pt>
                      <c:pt idx="900">
                        <c:v>111.9941</c:v>
                      </c:pt>
                      <c:pt idx="901">
                        <c:v>111.9941</c:v>
                      </c:pt>
                      <c:pt idx="902">
                        <c:v>111.44499999999999</c:v>
                      </c:pt>
                      <c:pt idx="903">
                        <c:v>111.4157</c:v>
                      </c:pt>
                      <c:pt idx="904">
                        <c:v>109.22199999999999</c:v>
                      </c:pt>
                      <c:pt idx="905">
                        <c:v>107.3186</c:v>
                      </c:pt>
                      <c:pt idx="906">
                        <c:v>104.0723</c:v>
                      </c:pt>
                      <c:pt idx="907">
                        <c:v>103.2865</c:v>
                      </c:pt>
                      <c:pt idx="908">
                        <c:v>105.3695</c:v>
                      </c:pt>
                      <c:pt idx="909">
                        <c:v>105.4145</c:v>
                      </c:pt>
                      <c:pt idx="910">
                        <c:v>104.1771</c:v>
                      </c:pt>
                      <c:pt idx="911">
                        <c:v>103.449</c:v>
                      </c:pt>
                      <c:pt idx="912">
                        <c:v>103.449</c:v>
                      </c:pt>
                      <c:pt idx="913">
                        <c:v>103.6353</c:v>
                      </c:pt>
                      <c:pt idx="914">
                        <c:v>103.1275</c:v>
                      </c:pt>
                      <c:pt idx="915">
                        <c:v>103.0127</c:v>
                      </c:pt>
                      <c:pt idx="916">
                        <c:v>104.5701</c:v>
                      </c:pt>
                      <c:pt idx="917">
                        <c:v>103.367</c:v>
                      </c:pt>
                      <c:pt idx="918">
                        <c:v>104.5196</c:v>
                      </c:pt>
                      <c:pt idx="919">
                        <c:v>104.51179999999999</c:v>
                      </c:pt>
                      <c:pt idx="920">
                        <c:v>104.42659999999999</c:v>
                      </c:pt>
                      <c:pt idx="921">
                        <c:v>104.02979999999999</c:v>
                      </c:pt>
                      <c:pt idx="922">
                        <c:v>104.40049999999999</c:v>
                      </c:pt>
                      <c:pt idx="923">
                        <c:v>106.1053</c:v>
                      </c:pt>
                      <c:pt idx="924">
                        <c:v>106.4992</c:v>
                      </c:pt>
                      <c:pt idx="925">
                        <c:v>104.73869999999999</c:v>
                      </c:pt>
                      <c:pt idx="926">
                        <c:v>105.929</c:v>
                      </c:pt>
                      <c:pt idx="927">
                        <c:v>105.9012</c:v>
                      </c:pt>
                      <c:pt idx="928">
                        <c:v>105.4115</c:v>
                      </c:pt>
                      <c:pt idx="929">
                        <c:v>105.68</c:v>
                      </c:pt>
                      <c:pt idx="930">
                        <c:v>104.33320000000001</c:v>
                      </c:pt>
                      <c:pt idx="931">
                        <c:v>105.77379999999999</c:v>
                      </c:pt>
                      <c:pt idx="932">
                        <c:v>104.371</c:v>
                      </c:pt>
                      <c:pt idx="933">
                        <c:v>102.15649999999999</c:v>
                      </c:pt>
                      <c:pt idx="934">
                        <c:v>101.1142</c:v>
                      </c:pt>
                      <c:pt idx="935">
                        <c:v>97.187299999999993</c:v>
                      </c:pt>
                      <c:pt idx="936">
                        <c:v>100.18680000000001</c:v>
                      </c:pt>
                      <c:pt idx="937">
                        <c:v>98.622</c:v>
                      </c:pt>
                      <c:pt idx="938">
                        <c:v>99.199299999999994</c:v>
                      </c:pt>
                      <c:pt idx="939">
                        <c:v>95.682699999999997</c:v>
                      </c:pt>
                      <c:pt idx="940">
                        <c:v>94.391099999999994</c:v>
                      </c:pt>
                      <c:pt idx="941">
                        <c:v>93.504300000000001</c:v>
                      </c:pt>
                      <c:pt idx="942">
                        <c:v>93.465299999999999</c:v>
                      </c:pt>
                      <c:pt idx="943">
                        <c:v>94.360600000000005</c:v>
                      </c:pt>
                      <c:pt idx="944">
                        <c:v>97.001900000000006</c:v>
                      </c:pt>
                      <c:pt idx="945">
                        <c:v>97.133200000000002</c:v>
                      </c:pt>
                      <c:pt idx="946">
                        <c:v>96.3733</c:v>
                      </c:pt>
                      <c:pt idx="947">
                        <c:v>92.047399999999996</c:v>
                      </c:pt>
                      <c:pt idx="948">
                        <c:v>91.308000000000007</c:v>
                      </c:pt>
                      <c:pt idx="949">
                        <c:v>88.886799999999994</c:v>
                      </c:pt>
                      <c:pt idx="950">
                        <c:v>87.9054</c:v>
                      </c:pt>
                      <c:pt idx="951">
                        <c:v>89.904799999999994</c:v>
                      </c:pt>
                      <c:pt idx="952">
                        <c:v>87.360200000000006</c:v>
                      </c:pt>
                      <c:pt idx="953">
                        <c:v>87.360200000000006</c:v>
                      </c:pt>
                      <c:pt idx="954">
                        <c:v>87.360200000000006</c:v>
                      </c:pt>
                      <c:pt idx="955">
                        <c:v>87.697000000000003</c:v>
                      </c:pt>
                      <c:pt idx="956">
                        <c:v>88.258499999999998</c:v>
                      </c:pt>
                      <c:pt idx="957">
                        <c:v>84.6661</c:v>
                      </c:pt>
                      <c:pt idx="958">
                        <c:v>81.256299999999996</c:v>
                      </c:pt>
                      <c:pt idx="959">
                        <c:v>77.980800000000002</c:v>
                      </c:pt>
                      <c:pt idx="960">
                        <c:v>80.417599999999993</c:v>
                      </c:pt>
                      <c:pt idx="961">
                        <c:v>79.786900000000003</c:v>
                      </c:pt>
                      <c:pt idx="962">
                        <c:v>78.453500000000005</c:v>
                      </c:pt>
                      <c:pt idx="963">
                        <c:v>77.149799999999999</c:v>
                      </c:pt>
                      <c:pt idx="964">
                        <c:v>71.635900000000007</c:v>
                      </c:pt>
                      <c:pt idx="965">
                        <c:v>72.711100000000002</c:v>
                      </c:pt>
                      <c:pt idx="966">
                        <c:v>74.609200000000001</c:v>
                      </c:pt>
                      <c:pt idx="967">
                        <c:v>78.956900000000005</c:v>
                      </c:pt>
                      <c:pt idx="968">
                        <c:v>77.662300000000002</c:v>
                      </c:pt>
                      <c:pt idx="969">
                        <c:v>81.055300000000003</c:v>
                      </c:pt>
                      <c:pt idx="970">
                        <c:v>80.537599999999998</c:v>
                      </c:pt>
                      <c:pt idx="971">
                        <c:v>81.011099999999999</c:v>
                      </c:pt>
                      <c:pt idx="972">
                        <c:v>83.843599999999995</c:v>
                      </c:pt>
                      <c:pt idx="973">
                        <c:v>83.414500000000004</c:v>
                      </c:pt>
                      <c:pt idx="974">
                        <c:v>84.916399999999996</c:v>
                      </c:pt>
                      <c:pt idx="975">
                        <c:v>84.210800000000006</c:v>
                      </c:pt>
                      <c:pt idx="976">
                        <c:v>88.6815</c:v>
                      </c:pt>
                      <c:pt idx="977">
                        <c:v>85.043099999999995</c:v>
                      </c:pt>
                      <c:pt idx="978">
                        <c:v>84.994200000000006</c:v>
                      </c:pt>
                      <c:pt idx="979">
                        <c:v>87.656099999999995</c:v>
                      </c:pt>
                      <c:pt idx="980">
                        <c:v>87.360399999999998</c:v>
                      </c:pt>
                      <c:pt idx="981">
                        <c:v>86.802499999999995</c:v>
                      </c:pt>
                      <c:pt idx="982">
                        <c:v>89.014700000000005</c:v>
                      </c:pt>
                      <c:pt idx="983">
                        <c:v>89.511499999999998</c:v>
                      </c:pt>
                      <c:pt idx="984">
                        <c:v>89.511499999999998</c:v>
                      </c:pt>
                      <c:pt idx="985">
                        <c:v>87.124099999999999</c:v>
                      </c:pt>
                      <c:pt idx="986">
                        <c:v>86.553299999999993</c:v>
                      </c:pt>
                      <c:pt idx="987">
                        <c:v>86.008200000000002</c:v>
                      </c:pt>
                      <c:pt idx="988">
                        <c:v>85.574600000000004</c:v>
                      </c:pt>
                      <c:pt idx="989">
                        <c:v>85.171499999999995</c:v>
                      </c:pt>
                      <c:pt idx="990">
                        <c:v>85.451499999999996</c:v>
                      </c:pt>
                      <c:pt idx="991">
                        <c:v>86.098600000000005</c:v>
                      </c:pt>
                      <c:pt idx="992">
                        <c:v>88.872900000000001</c:v>
                      </c:pt>
                      <c:pt idx="993">
                        <c:v>85.983900000000006</c:v>
                      </c:pt>
                      <c:pt idx="994">
                        <c:v>83.628200000000007</c:v>
                      </c:pt>
                      <c:pt idx="995">
                        <c:v>80.709199999999996</c:v>
                      </c:pt>
                      <c:pt idx="996">
                        <c:v>84.443899999999999</c:v>
                      </c:pt>
                      <c:pt idx="997">
                        <c:v>85.529399999999995</c:v>
                      </c:pt>
                      <c:pt idx="998">
                        <c:v>86.171000000000006</c:v>
                      </c:pt>
                      <c:pt idx="999">
                        <c:v>87.138400000000004</c:v>
                      </c:pt>
                      <c:pt idx="1000">
                        <c:v>86.122200000000007</c:v>
                      </c:pt>
                      <c:pt idx="1001">
                        <c:v>87.4358</c:v>
                      </c:pt>
                      <c:pt idx="1002">
                        <c:v>85.770200000000003</c:v>
                      </c:pt>
                      <c:pt idx="1003">
                        <c:v>86.797399999999996</c:v>
                      </c:pt>
                      <c:pt idx="1004">
                        <c:v>88.079400000000007</c:v>
                      </c:pt>
                      <c:pt idx="1005">
                        <c:v>88.079400000000007</c:v>
                      </c:pt>
                      <c:pt idx="1006">
                        <c:v>88.6</c:v>
                      </c:pt>
                      <c:pt idx="1007">
                        <c:v>91.507499999999993</c:v>
                      </c:pt>
                      <c:pt idx="1008">
                        <c:v>90.650599999999997</c:v>
                      </c:pt>
                      <c:pt idx="1009">
                        <c:v>93.691299999999998</c:v>
                      </c:pt>
                      <c:pt idx="1010">
                        <c:v>91.625299999999996</c:v>
                      </c:pt>
                      <c:pt idx="1011">
                        <c:v>92.654899999999998</c:v>
                      </c:pt>
                      <c:pt idx="1012">
                        <c:v>92.468500000000006</c:v>
                      </c:pt>
                      <c:pt idx="1013">
                        <c:v>89.225399999999993</c:v>
                      </c:pt>
                      <c:pt idx="1014">
                        <c:v>87.532600000000002</c:v>
                      </c:pt>
                      <c:pt idx="1015">
                        <c:v>83.252200000000002</c:v>
                      </c:pt>
                      <c:pt idx="1016">
                        <c:v>84.545900000000003</c:v>
                      </c:pt>
                      <c:pt idx="1017">
                        <c:v>84.545900000000003</c:v>
                      </c:pt>
                      <c:pt idx="1018">
                        <c:v>83.78</c:v>
                      </c:pt>
                      <c:pt idx="1019">
                        <c:v>83.78</c:v>
                      </c:pt>
                      <c:pt idx="1020">
                        <c:v>85.541700000000006</c:v>
                      </c:pt>
                      <c:pt idx="1021">
                        <c:v>81.209599999999995</c:v>
                      </c:pt>
                      <c:pt idx="1022">
                        <c:v>78.595799999999997</c:v>
                      </c:pt>
                      <c:pt idx="1023">
                        <c:v>81.3827</c:v>
                      </c:pt>
                      <c:pt idx="1024">
                        <c:v>80.638400000000004</c:v>
                      </c:pt>
                      <c:pt idx="1025">
                        <c:v>83.155000000000001</c:v>
                      </c:pt>
                      <c:pt idx="1026">
                        <c:v>85.811400000000006</c:v>
                      </c:pt>
                      <c:pt idx="1027">
                        <c:v>82.989000000000004</c:v>
                      </c:pt>
                      <c:pt idx="1028">
                        <c:v>80.566900000000004</c:v>
                      </c:pt>
                      <c:pt idx="1029">
                        <c:v>81.734399999999994</c:v>
                      </c:pt>
                      <c:pt idx="1030">
                        <c:v>79.837800000000001</c:v>
                      </c:pt>
                      <c:pt idx="1031">
                        <c:v>78.022999999999996</c:v>
                      </c:pt>
                      <c:pt idx="1032">
                        <c:v>77.4863</c:v>
                      </c:pt>
                      <c:pt idx="1033">
                        <c:v>75.344399999999993</c:v>
                      </c:pt>
                      <c:pt idx="1034">
                        <c:v>73.979200000000006</c:v>
                      </c:pt>
                      <c:pt idx="1035">
                        <c:v>73.439499999999995</c:v>
                      </c:pt>
                      <c:pt idx="1036">
                        <c:v>74.181399999999996</c:v>
                      </c:pt>
                      <c:pt idx="1037">
                        <c:v>71.572500000000005</c:v>
                      </c:pt>
                      <c:pt idx="1038">
                        <c:v>70.551900000000003</c:v>
                      </c:pt>
                      <c:pt idx="1039">
                        <c:v>71.113799999999998</c:v>
                      </c:pt>
                      <c:pt idx="1040">
                        <c:v>70.512500000000003</c:v>
                      </c:pt>
                      <c:pt idx="1041">
                        <c:v>70.356200000000001</c:v>
                      </c:pt>
                    </c:numCache>
                  </c:numRef>
                </c:val>
                <c:smooth val="0"/>
                <c:extLst>
                  <c:ext xmlns:c16="http://schemas.microsoft.com/office/drawing/2014/chart" uri="{C3380CC4-5D6E-409C-BE32-E72D297353CC}">
                    <c16:uniqueId val="{00000004-4153-493E-BCEC-DA5EF4CC731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30-Yr Current Coupon MBS (ZV-Spread) - 10-Yr Avg</c:v>
                      </c:pt>
                    </c:strCache>
                  </c:strRef>
                </c:tx>
                <c:spPr>
                  <a:ln>
                    <a:solidFill>
                      <a:schemeClr val="accent5"/>
                    </a:solidFill>
                    <a:prstDash val="sysDash"/>
                  </a:ln>
                </c:spPr>
                <c:marker>
                  <c:symbol val="none"/>
                </c:marker>
                <c:val>
                  <c:numRef>
                    <c:extLst xmlns:c15="http://schemas.microsoft.com/office/drawing/2012/chart">
                      <c:ext xmlns:c15="http://schemas.microsoft.com/office/drawing/2012/chart" uri="{02D57815-91ED-43cb-92C2-25804820EDAC}">
                        <c15:formulaRef>
                          <c15:sqref>Sheet1!$J$2:$J$1043</c15:sqref>
                        </c15:formulaRef>
                      </c:ext>
                    </c:extLst>
                    <c:numCache>
                      <c:formatCode>0</c:formatCode>
                      <c:ptCount val="1042"/>
                      <c:pt idx="0">
                        <c:v>86.183719999999994</c:v>
                      </c:pt>
                      <c:pt idx="1">
                        <c:v>86.183719999999994</c:v>
                      </c:pt>
                      <c:pt idx="2">
                        <c:v>86.183719999999994</c:v>
                      </c:pt>
                      <c:pt idx="3">
                        <c:v>86.183719999999994</c:v>
                      </c:pt>
                      <c:pt idx="4">
                        <c:v>86.183719999999994</c:v>
                      </c:pt>
                      <c:pt idx="5">
                        <c:v>86.183719999999994</c:v>
                      </c:pt>
                      <c:pt idx="6">
                        <c:v>86.183719999999994</c:v>
                      </c:pt>
                      <c:pt idx="7">
                        <c:v>86.183719999999994</c:v>
                      </c:pt>
                      <c:pt idx="8">
                        <c:v>86.183719999999994</c:v>
                      </c:pt>
                      <c:pt idx="9">
                        <c:v>86.183719999999994</c:v>
                      </c:pt>
                      <c:pt idx="10">
                        <c:v>86.183719999999994</c:v>
                      </c:pt>
                      <c:pt idx="11">
                        <c:v>86.183719999999994</c:v>
                      </c:pt>
                      <c:pt idx="12">
                        <c:v>86.183719999999994</c:v>
                      </c:pt>
                      <c:pt idx="13">
                        <c:v>86.183719999999994</c:v>
                      </c:pt>
                      <c:pt idx="14">
                        <c:v>86.183719999999994</c:v>
                      </c:pt>
                      <c:pt idx="15">
                        <c:v>86.183719999999994</c:v>
                      </c:pt>
                      <c:pt idx="16">
                        <c:v>86.183719999999994</c:v>
                      </c:pt>
                      <c:pt idx="17">
                        <c:v>86.183719999999994</c:v>
                      </c:pt>
                      <c:pt idx="18">
                        <c:v>86.183719999999994</c:v>
                      </c:pt>
                      <c:pt idx="19">
                        <c:v>86.183719999999994</c:v>
                      </c:pt>
                      <c:pt idx="20">
                        <c:v>86.183719999999994</c:v>
                      </c:pt>
                      <c:pt idx="21">
                        <c:v>86.183719999999994</c:v>
                      </c:pt>
                      <c:pt idx="22">
                        <c:v>86.183719999999994</c:v>
                      </c:pt>
                      <c:pt idx="23">
                        <c:v>86.183719999999994</c:v>
                      </c:pt>
                      <c:pt idx="24">
                        <c:v>86.183719999999994</c:v>
                      </c:pt>
                      <c:pt idx="25">
                        <c:v>86.183719999999994</c:v>
                      </c:pt>
                      <c:pt idx="26">
                        <c:v>86.183719999999994</c:v>
                      </c:pt>
                      <c:pt idx="27">
                        <c:v>86.183719999999994</c:v>
                      </c:pt>
                      <c:pt idx="28">
                        <c:v>86.183719999999994</c:v>
                      </c:pt>
                      <c:pt idx="29">
                        <c:v>86.183719999999994</c:v>
                      </c:pt>
                      <c:pt idx="30">
                        <c:v>86.183719999999994</c:v>
                      </c:pt>
                      <c:pt idx="31">
                        <c:v>86.183719999999994</c:v>
                      </c:pt>
                      <c:pt idx="32">
                        <c:v>86.183719999999994</c:v>
                      </c:pt>
                      <c:pt idx="33">
                        <c:v>86.183719999999994</c:v>
                      </c:pt>
                      <c:pt idx="34">
                        <c:v>86.183719999999994</c:v>
                      </c:pt>
                      <c:pt idx="35">
                        <c:v>86.183719999999994</c:v>
                      </c:pt>
                      <c:pt idx="36">
                        <c:v>86.183719999999994</c:v>
                      </c:pt>
                      <c:pt idx="37">
                        <c:v>86.183719999999994</c:v>
                      </c:pt>
                      <c:pt idx="38">
                        <c:v>86.183719999999994</c:v>
                      </c:pt>
                      <c:pt idx="39">
                        <c:v>86.183719999999994</c:v>
                      </c:pt>
                      <c:pt idx="40">
                        <c:v>86.183719999999994</c:v>
                      </c:pt>
                      <c:pt idx="41">
                        <c:v>86.183719999999994</c:v>
                      </c:pt>
                      <c:pt idx="42">
                        <c:v>86.183719999999994</c:v>
                      </c:pt>
                      <c:pt idx="43">
                        <c:v>86.183719999999994</c:v>
                      </c:pt>
                      <c:pt idx="44">
                        <c:v>86.183719999999994</c:v>
                      </c:pt>
                      <c:pt idx="45">
                        <c:v>86.183719999999994</c:v>
                      </c:pt>
                      <c:pt idx="46">
                        <c:v>86.183719999999994</c:v>
                      </c:pt>
                      <c:pt idx="47">
                        <c:v>86.183719999999994</c:v>
                      </c:pt>
                      <c:pt idx="48">
                        <c:v>86.183719999999994</c:v>
                      </c:pt>
                      <c:pt idx="49">
                        <c:v>86.183719999999994</c:v>
                      </c:pt>
                      <c:pt idx="50">
                        <c:v>86.183719999999994</c:v>
                      </c:pt>
                      <c:pt idx="51">
                        <c:v>86.183719999999994</c:v>
                      </c:pt>
                      <c:pt idx="52">
                        <c:v>86.183719999999994</c:v>
                      </c:pt>
                      <c:pt idx="53">
                        <c:v>86.183719999999994</c:v>
                      </c:pt>
                      <c:pt idx="54">
                        <c:v>86.183719999999994</c:v>
                      </c:pt>
                      <c:pt idx="55">
                        <c:v>86.183719999999994</c:v>
                      </c:pt>
                      <c:pt idx="56">
                        <c:v>86.183719999999994</c:v>
                      </c:pt>
                      <c:pt idx="57">
                        <c:v>86.183719999999994</c:v>
                      </c:pt>
                      <c:pt idx="58">
                        <c:v>86.183719999999994</c:v>
                      </c:pt>
                      <c:pt idx="59">
                        <c:v>86.183719999999994</c:v>
                      </c:pt>
                      <c:pt idx="60">
                        <c:v>86.183719999999994</c:v>
                      </c:pt>
                      <c:pt idx="61">
                        <c:v>86.183719999999994</c:v>
                      </c:pt>
                      <c:pt idx="62">
                        <c:v>86.183719999999994</c:v>
                      </c:pt>
                      <c:pt idx="63">
                        <c:v>86.183719999999994</c:v>
                      </c:pt>
                      <c:pt idx="64">
                        <c:v>86.183719999999994</c:v>
                      </c:pt>
                      <c:pt idx="65">
                        <c:v>86.183719999999994</c:v>
                      </c:pt>
                      <c:pt idx="66">
                        <c:v>86.183719999999994</c:v>
                      </c:pt>
                      <c:pt idx="67">
                        <c:v>86.183719999999994</c:v>
                      </c:pt>
                      <c:pt idx="68">
                        <c:v>86.183719999999994</c:v>
                      </c:pt>
                      <c:pt idx="69">
                        <c:v>86.183719999999994</c:v>
                      </c:pt>
                      <c:pt idx="70">
                        <c:v>86.183719999999994</c:v>
                      </c:pt>
                      <c:pt idx="71">
                        <c:v>86.183719999999994</c:v>
                      </c:pt>
                      <c:pt idx="72">
                        <c:v>86.183719999999994</c:v>
                      </c:pt>
                      <c:pt idx="73">
                        <c:v>86.183719999999994</c:v>
                      </c:pt>
                      <c:pt idx="74">
                        <c:v>86.183719999999994</c:v>
                      </c:pt>
                      <c:pt idx="75">
                        <c:v>86.183719999999994</c:v>
                      </c:pt>
                      <c:pt idx="76">
                        <c:v>86.183719999999994</c:v>
                      </c:pt>
                      <c:pt idx="77">
                        <c:v>86.183719999999994</c:v>
                      </c:pt>
                      <c:pt idx="78">
                        <c:v>86.183719999999994</c:v>
                      </c:pt>
                      <c:pt idx="79">
                        <c:v>86.183719999999994</c:v>
                      </c:pt>
                      <c:pt idx="80">
                        <c:v>86.183719999999994</c:v>
                      </c:pt>
                      <c:pt idx="81">
                        <c:v>86.183719999999994</c:v>
                      </c:pt>
                      <c:pt idx="82">
                        <c:v>86.183719999999994</c:v>
                      </c:pt>
                      <c:pt idx="83">
                        <c:v>86.183719999999994</c:v>
                      </c:pt>
                      <c:pt idx="84">
                        <c:v>86.183719999999994</c:v>
                      </c:pt>
                      <c:pt idx="85">
                        <c:v>86.183719999999994</c:v>
                      </c:pt>
                      <c:pt idx="86">
                        <c:v>86.183719999999994</c:v>
                      </c:pt>
                      <c:pt idx="87">
                        <c:v>86.183719999999994</c:v>
                      </c:pt>
                      <c:pt idx="88">
                        <c:v>86.183719999999994</c:v>
                      </c:pt>
                      <c:pt idx="89">
                        <c:v>86.183719999999994</c:v>
                      </c:pt>
                      <c:pt idx="90">
                        <c:v>86.183719999999994</c:v>
                      </c:pt>
                      <c:pt idx="91">
                        <c:v>86.183719999999994</c:v>
                      </c:pt>
                      <c:pt idx="92">
                        <c:v>86.183719999999994</c:v>
                      </c:pt>
                      <c:pt idx="93">
                        <c:v>86.183719999999994</c:v>
                      </c:pt>
                      <c:pt idx="94">
                        <c:v>86.183719999999994</c:v>
                      </c:pt>
                      <c:pt idx="95">
                        <c:v>86.183719999999994</c:v>
                      </c:pt>
                      <c:pt idx="96">
                        <c:v>86.183719999999994</c:v>
                      </c:pt>
                      <c:pt idx="97">
                        <c:v>86.183719999999994</c:v>
                      </c:pt>
                      <c:pt idx="98">
                        <c:v>86.183719999999994</c:v>
                      </c:pt>
                      <c:pt idx="99">
                        <c:v>86.183719999999994</c:v>
                      </c:pt>
                      <c:pt idx="100">
                        <c:v>86.183719999999994</c:v>
                      </c:pt>
                      <c:pt idx="101">
                        <c:v>86.183719999999994</c:v>
                      </c:pt>
                      <c:pt idx="102">
                        <c:v>86.183719999999994</c:v>
                      </c:pt>
                      <c:pt idx="103">
                        <c:v>86.183719999999994</c:v>
                      </c:pt>
                      <c:pt idx="104">
                        <c:v>86.183719999999994</c:v>
                      </c:pt>
                      <c:pt idx="105">
                        <c:v>86.183719999999994</c:v>
                      </c:pt>
                      <c:pt idx="106">
                        <c:v>86.183719999999994</c:v>
                      </c:pt>
                      <c:pt idx="107">
                        <c:v>86.183719999999994</c:v>
                      </c:pt>
                      <c:pt idx="108">
                        <c:v>86.183719999999994</c:v>
                      </c:pt>
                      <c:pt idx="109">
                        <c:v>86.183719999999994</c:v>
                      </c:pt>
                      <c:pt idx="110">
                        <c:v>86.183719999999994</c:v>
                      </c:pt>
                      <c:pt idx="111">
                        <c:v>86.183719999999994</c:v>
                      </c:pt>
                      <c:pt idx="112">
                        <c:v>86.183719999999994</c:v>
                      </c:pt>
                      <c:pt idx="113">
                        <c:v>86.183719999999994</c:v>
                      </c:pt>
                      <c:pt idx="114">
                        <c:v>86.183719999999994</c:v>
                      </c:pt>
                      <c:pt idx="115">
                        <c:v>86.183719999999994</c:v>
                      </c:pt>
                      <c:pt idx="116">
                        <c:v>86.183719999999994</c:v>
                      </c:pt>
                      <c:pt idx="117">
                        <c:v>86.183719999999994</c:v>
                      </c:pt>
                      <c:pt idx="118">
                        <c:v>86.183719999999994</c:v>
                      </c:pt>
                      <c:pt idx="119">
                        <c:v>86.183719999999994</c:v>
                      </c:pt>
                      <c:pt idx="120">
                        <c:v>86.183719999999994</c:v>
                      </c:pt>
                      <c:pt idx="121">
                        <c:v>86.183719999999994</c:v>
                      </c:pt>
                      <c:pt idx="122">
                        <c:v>86.183719999999994</c:v>
                      </c:pt>
                      <c:pt idx="123">
                        <c:v>86.183719999999994</c:v>
                      </c:pt>
                      <c:pt idx="124">
                        <c:v>86.183719999999994</c:v>
                      </c:pt>
                      <c:pt idx="125">
                        <c:v>86.183719999999994</c:v>
                      </c:pt>
                      <c:pt idx="126">
                        <c:v>86.183719999999994</c:v>
                      </c:pt>
                      <c:pt idx="127">
                        <c:v>86.183719999999994</c:v>
                      </c:pt>
                      <c:pt idx="128">
                        <c:v>86.183719999999994</c:v>
                      </c:pt>
                      <c:pt idx="129">
                        <c:v>86.183719999999994</c:v>
                      </c:pt>
                      <c:pt idx="130">
                        <c:v>86.183719999999994</c:v>
                      </c:pt>
                      <c:pt idx="131">
                        <c:v>86.183719999999994</c:v>
                      </c:pt>
                      <c:pt idx="132">
                        <c:v>86.183719999999994</c:v>
                      </c:pt>
                      <c:pt idx="133">
                        <c:v>86.183719999999994</c:v>
                      </c:pt>
                      <c:pt idx="134">
                        <c:v>86.183719999999994</c:v>
                      </c:pt>
                      <c:pt idx="135">
                        <c:v>86.183719999999994</c:v>
                      </c:pt>
                      <c:pt idx="136">
                        <c:v>86.183719999999994</c:v>
                      </c:pt>
                      <c:pt idx="137">
                        <c:v>86.183719999999994</c:v>
                      </c:pt>
                      <c:pt idx="138">
                        <c:v>86.183719999999994</c:v>
                      </c:pt>
                      <c:pt idx="139">
                        <c:v>86.183719999999994</c:v>
                      </c:pt>
                      <c:pt idx="140">
                        <c:v>86.183719999999994</c:v>
                      </c:pt>
                      <c:pt idx="141">
                        <c:v>86.183719999999994</c:v>
                      </c:pt>
                      <c:pt idx="142">
                        <c:v>86.183719999999994</c:v>
                      </c:pt>
                      <c:pt idx="143">
                        <c:v>86.183719999999994</c:v>
                      </c:pt>
                      <c:pt idx="144">
                        <c:v>86.183719999999994</c:v>
                      </c:pt>
                      <c:pt idx="145">
                        <c:v>86.183719999999994</c:v>
                      </c:pt>
                      <c:pt idx="146">
                        <c:v>86.183719999999994</c:v>
                      </c:pt>
                      <c:pt idx="147">
                        <c:v>86.183719999999994</c:v>
                      </c:pt>
                      <c:pt idx="148">
                        <c:v>86.183719999999994</c:v>
                      </c:pt>
                      <c:pt idx="149">
                        <c:v>86.183719999999994</c:v>
                      </c:pt>
                      <c:pt idx="150">
                        <c:v>86.183719999999994</c:v>
                      </c:pt>
                      <c:pt idx="151">
                        <c:v>86.183719999999994</c:v>
                      </c:pt>
                      <c:pt idx="152">
                        <c:v>86.183719999999994</c:v>
                      </c:pt>
                      <c:pt idx="153">
                        <c:v>86.183719999999994</c:v>
                      </c:pt>
                      <c:pt idx="154">
                        <c:v>86.183719999999994</c:v>
                      </c:pt>
                      <c:pt idx="155">
                        <c:v>86.183719999999994</c:v>
                      </c:pt>
                      <c:pt idx="156">
                        <c:v>86.183719999999994</c:v>
                      </c:pt>
                      <c:pt idx="157">
                        <c:v>86.183719999999994</c:v>
                      </c:pt>
                      <c:pt idx="158">
                        <c:v>86.183719999999994</c:v>
                      </c:pt>
                      <c:pt idx="159">
                        <c:v>86.183719999999994</c:v>
                      </c:pt>
                      <c:pt idx="160">
                        <c:v>86.183719999999994</c:v>
                      </c:pt>
                      <c:pt idx="161">
                        <c:v>86.183719999999994</c:v>
                      </c:pt>
                      <c:pt idx="162">
                        <c:v>86.183719999999994</c:v>
                      </c:pt>
                      <c:pt idx="163">
                        <c:v>86.183719999999994</c:v>
                      </c:pt>
                      <c:pt idx="164">
                        <c:v>86.183719999999994</c:v>
                      </c:pt>
                      <c:pt idx="165">
                        <c:v>86.183719999999994</c:v>
                      </c:pt>
                      <c:pt idx="166">
                        <c:v>86.183719999999994</c:v>
                      </c:pt>
                      <c:pt idx="167">
                        <c:v>86.183719999999994</c:v>
                      </c:pt>
                      <c:pt idx="168">
                        <c:v>86.183719999999994</c:v>
                      </c:pt>
                      <c:pt idx="169">
                        <c:v>86.183719999999994</c:v>
                      </c:pt>
                      <c:pt idx="170">
                        <c:v>86.183719999999994</c:v>
                      </c:pt>
                      <c:pt idx="171">
                        <c:v>86.183719999999994</c:v>
                      </c:pt>
                      <c:pt idx="172">
                        <c:v>86.183719999999994</c:v>
                      </c:pt>
                      <c:pt idx="173">
                        <c:v>86.183719999999994</c:v>
                      </c:pt>
                      <c:pt idx="174">
                        <c:v>86.183719999999994</c:v>
                      </c:pt>
                      <c:pt idx="175">
                        <c:v>86.183719999999994</c:v>
                      </c:pt>
                      <c:pt idx="176">
                        <c:v>86.183719999999994</c:v>
                      </c:pt>
                      <c:pt idx="177">
                        <c:v>86.183719999999994</c:v>
                      </c:pt>
                      <c:pt idx="178">
                        <c:v>86.183719999999994</c:v>
                      </c:pt>
                      <c:pt idx="179">
                        <c:v>86.183719999999994</c:v>
                      </c:pt>
                      <c:pt idx="180">
                        <c:v>86.183719999999994</c:v>
                      </c:pt>
                      <c:pt idx="181">
                        <c:v>86.183719999999994</c:v>
                      </c:pt>
                      <c:pt idx="182">
                        <c:v>86.183719999999994</c:v>
                      </c:pt>
                      <c:pt idx="183">
                        <c:v>86.183719999999994</c:v>
                      </c:pt>
                      <c:pt idx="184">
                        <c:v>86.183719999999994</c:v>
                      </c:pt>
                      <c:pt idx="185">
                        <c:v>86.183719999999994</c:v>
                      </c:pt>
                      <c:pt idx="186">
                        <c:v>86.183719999999994</c:v>
                      </c:pt>
                      <c:pt idx="187">
                        <c:v>86.183719999999994</c:v>
                      </c:pt>
                      <c:pt idx="188">
                        <c:v>86.183719999999994</c:v>
                      </c:pt>
                      <c:pt idx="189">
                        <c:v>86.183719999999994</c:v>
                      </c:pt>
                      <c:pt idx="190">
                        <c:v>86.183719999999994</c:v>
                      </c:pt>
                      <c:pt idx="191">
                        <c:v>86.183719999999994</c:v>
                      </c:pt>
                      <c:pt idx="192">
                        <c:v>86.183719999999994</c:v>
                      </c:pt>
                      <c:pt idx="193">
                        <c:v>86.183719999999994</c:v>
                      </c:pt>
                      <c:pt idx="194">
                        <c:v>86.183719999999994</c:v>
                      </c:pt>
                      <c:pt idx="195">
                        <c:v>86.183719999999994</c:v>
                      </c:pt>
                      <c:pt idx="196">
                        <c:v>86.183719999999994</c:v>
                      </c:pt>
                      <c:pt idx="197">
                        <c:v>86.183719999999994</c:v>
                      </c:pt>
                      <c:pt idx="198">
                        <c:v>86.183719999999994</c:v>
                      </c:pt>
                      <c:pt idx="199">
                        <c:v>86.183719999999994</c:v>
                      </c:pt>
                      <c:pt idx="200">
                        <c:v>86.183719999999994</c:v>
                      </c:pt>
                      <c:pt idx="201">
                        <c:v>86.183719999999994</c:v>
                      </c:pt>
                      <c:pt idx="202">
                        <c:v>86.183719999999994</c:v>
                      </c:pt>
                      <c:pt idx="203">
                        <c:v>86.183719999999994</c:v>
                      </c:pt>
                      <c:pt idx="204">
                        <c:v>86.183719999999994</c:v>
                      </c:pt>
                      <c:pt idx="205">
                        <c:v>86.183719999999994</c:v>
                      </c:pt>
                      <c:pt idx="206">
                        <c:v>86.183719999999994</c:v>
                      </c:pt>
                      <c:pt idx="207">
                        <c:v>86.183719999999994</c:v>
                      </c:pt>
                      <c:pt idx="208">
                        <c:v>86.183719999999994</c:v>
                      </c:pt>
                      <c:pt idx="209">
                        <c:v>86.183719999999994</c:v>
                      </c:pt>
                      <c:pt idx="210">
                        <c:v>86.183719999999994</c:v>
                      </c:pt>
                      <c:pt idx="211">
                        <c:v>86.183719999999994</c:v>
                      </c:pt>
                      <c:pt idx="212">
                        <c:v>86.183719999999994</c:v>
                      </c:pt>
                      <c:pt idx="213">
                        <c:v>86.183719999999994</c:v>
                      </c:pt>
                      <c:pt idx="214">
                        <c:v>86.183719999999994</c:v>
                      </c:pt>
                      <c:pt idx="215">
                        <c:v>86.183719999999994</c:v>
                      </c:pt>
                      <c:pt idx="216">
                        <c:v>86.183719999999994</c:v>
                      </c:pt>
                      <c:pt idx="217">
                        <c:v>86.183719999999994</c:v>
                      </c:pt>
                      <c:pt idx="218">
                        <c:v>86.183719999999994</c:v>
                      </c:pt>
                      <c:pt idx="219">
                        <c:v>86.183719999999994</c:v>
                      </c:pt>
                      <c:pt idx="220">
                        <c:v>86.183719999999994</c:v>
                      </c:pt>
                      <c:pt idx="221">
                        <c:v>86.183719999999994</c:v>
                      </c:pt>
                      <c:pt idx="222">
                        <c:v>86.183719999999994</c:v>
                      </c:pt>
                      <c:pt idx="223">
                        <c:v>86.183719999999994</c:v>
                      </c:pt>
                      <c:pt idx="224">
                        <c:v>86.183719999999994</c:v>
                      </c:pt>
                      <c:pt idx="225">
                        <c:v>86.183719999999994</c:v>
                      </c:pt>
                      <c:pt idx="226">
                        <c:v>86.183719999999994</c:v>
                      </c:pt>
                      <c:pt idx="227">
                        <c:v>86.183719999999994</c:v>
                      </c:pt>
                      <c:pt idx="228">
                        <c:v>86.183719999999994</c:v>
                      </c:pt>
                      <c:pt idx="229">
                        <c:v>86.183719999999994</c:v>
                      </c:pt>
                      <c:pt idx="230">
                        <c:v>86.183719999999994</c:v>
                      </c:pt>
                      <c:pt idx="231">
                        <c:v>86.183719999999994</c:v>
                      </c:pt>
                      <c:pt idx="232">
                        <c:v>86.183719999999994</c:v>
                      </c:pt>
                      <c:pt idx="233">
                        <c:v>86.183719999999994</c:v>
                      </c:pt>
                      <c:pt idx="234">
                        <c:v>86.183719999999994</c:v>
                      </c:pt>
                      <c:pt idx="235">
                        <c:v>86.183719999999994</c:v>
                      </c:pt>
                      <c:pt idx="236">
                        <c:v>86.183719999999994</c:v>
                      </c:pt>
                      <c:pt idx="237">
                        <c:v>86.183719999999994</c:v>
                      </c:pt>
                      <c:pt idx="238">
                        <c:v>86.183719999999994</c:v>
                      </c:pt>
                      <c:pt idx="239">
                        <c:v>86.183719999999994</c:v>
                      </c:pt>
                      <c:pt idx="240">
                        <c:v>86.183719999999994</c:v>
                      </c:pt>
                      <c:pt idx="241">
                        <c:v>86.183719999999994</c:v>
                      </c:pt>
                      <c:pt idx="242">
                        <c:v>86.183719999999994</c:v>
                      </c:pt>
                      <c:pt idx="243">
                        <c:v>86.183719999999994</c:v>
                      </c:pt>
                      <c:pt idx="244">
                        <c:v>86.183719999999994</c:v>
                      </c:pt>
                      <c:pt idx="245">
                        <c:v>86.183719999999994</c:v>
                      </c:pt>
                      <c:pt idx="246">
                        <c:v>86.183719999999994</c:v>
                      </c:pt>
                      <c:pt idx="247">
                        <c:v>86.183719999999994</c:v>
                      </c:pt>
                      <c:pt idx="248">
                        <c:v>86.183719999999994</c:v>
                      </c:pt>
                      <c:pt idx="249">
                        <c:v>86.183719999999994</c:v>
                      </c:pt>
                      <c:pt idx="250">
                        <c:v>86.183719999999994</c:v>
                      </c:pt>
                      <c:pt idx="251">
                        <c:v>86.183719999999994</c:v>
                      </c:pt>
                      <c:pt idx="252">
                        <c:v>86.183719999999994</c:v>
                      </c:pt>
                      <c:pt idx="253">
                        <c:v>86.183719999999994</c:v>
                      </c:pt>
                      <c:pt idx="254">
                        <c:v>86.183719999999994</c:v>
                      </c:pt>
                      <c:pt idx="255">
                        <c:v>86.183719999999994</c:v>
                      </c:pt>
                      <c:pt idx="256">
                        <c:v>86.183719999999994</c:v>
                      </c:pt>
                      <c:pt idx="257">
                        <c:v>86.183719999999994</c:v>
                      </c:pt>
                      <c:pt idx="258">
                        <c:v>86.183719999999994</c:v>
                      </c:pt>
                      <c:pt idx="259">
                        <c:v>86.183719999999994</c:v>
                      </c:pt>
                      <c:pt idx="260">
                        <c:v>86.183719999999994</c:v>
                      </c:pt>
                      <c:pt idx="261">
                        <c:v>86.183719999999994</c:v>
                      </c:pt>
                      <c:pt idx="262">
                        <c:v>86.183719999999994</c:v>
                      </c:pt>
                      <c:pt idx="263">
                        <c:v>86.183719999999994</c:v>
                      </c:pt>
                      <c:pt idx="264">
                        <c:v>86.183719999999994</c:v>
                      </c:pt>
                      <c:pt idx="265">
                        <c:v>86.183719999999994</c:v>
                      </c:pt>
                      <c:pt idx="266">
                        <c:v>86.183719999999994</c:v>
                      </c:pt>
                      <c:pt idx="267">
                        <c:v>86.183719999999994</c:v>
                      </c:pt>
                      <c:pt idx="268">
                        <c:v>86.183719999999994</c:v>
                      </c:pt>
                      <c:pt idx="269">
                        <c:v>86.183719999999994</c:v>
                      </c:pt>
                      <c:pt idx="270">
                        <c:v>86.183719999999994</c:v>
                      </c:pt>
                      <c:pt idx="271">
                        <c:v>86.183719999999994</c:v>
                      </c:pt>
                      <c:pt idx="272">
                        <c:v>86.183719999999994</c:v>
                      </c:pt>
                      <c:pt idx="273">
                        <c:v>86.183719999999994</c:v>
                      </c:pt>
                      <c:pt idx="274">
                        <c:v>86.183719999999994</c:v>
                      </c:pt>
                      <c:pt idx="275">
                        <c:v>86.183719999999994</c:v>
                      </c:pt>
                      <c:pt idx="276">
                        <c:v>86.183719999999994</c:v>
                      </c:pt>
                      <c:pt idx="277">
                        <c:v>86.183719999999994</c:v>
                      </c:pt>
                      <c:pt idx="278">
                        <c:v>86.183719999999994</c:v>
                      </c:pt>
                      <c:pt idx="279">
                        <c:v>86.183719999999994</c:v>
                      </c:pt>
                      <c:pt idx="280">
                        <c:v>86.183719999999994</c:v>
                      </c:pt>
                      <c:pt idx="281">
                        <c:v>86.183719999999994</c:v>
                      </c:pt>
                      <c:pt idx="282">
                        <c:v>86.183719999999994</c:v>
                      </c:pt>
                      <c:pt idx="283">
                        <c:v>86.183719999999994</c:v>
                      </c:pt>
                      <c:pt idx="284">
                        <c:v>86.183719999999994</c:v>
                      </c:pt>
                      <c:pt idx="285">
                        <c:v>86.183719999999994</c:v>
                      </c:pt>
                      <c:pt idx="286">
                        <c:v>86.183719999999994</c:v>
                      </c:pt>
                      <c:pt idx="287">
                        <c:v>86.183719999999994</c:v>
                      </c:pt>
                      <c:pt idx="288">
                        <c:v>86.183719999999994</c:v>
                      </c:pt>
                      <c:pt idx="289">
                        <c:v>86.183719999999994</c:v>
                      </c:pt>
                      <c:pt idx="290">
                        <c:v>86.183719999999994</c:v>
                      </c:pt>
                      <c:pt idx="291">
                        <c:v>86.183719999999994</c:v>
                      </c:pt>
                      <c:pt idx="292">
                        <c:v>86.183719999999994</c:v>
                      </c:pt>
                      <c:pt idx="293">
                        <c:v>86.183719999999994</c:v>
                      </c:pt>
                      <c:pt idx="294">
                        <c:v>86.183719999999994</c:v>
                      </c:pt>
                      <c:pt idx="295">
                        <c:v>86.183719999999994</c:v>
                      </c:pt>
                      <c:pt idx="296">
                        <c:v>86.183719999999994</c:v>
                      </c:pt>
                      <c:pt idx="297">
                        <c:v>86.183719999999994</c:v>
                      </c:pt>
                      <c:pt idx="298">
                        <c:v>86.183719999999994</c:v>
                      </c:pt>
                      <c:pt idx="299">
                        <c:v>86.183719999999994</c:v>
                      </c:pt>
                      <c:pt idx="300">
                        <c:v>86.183719999999994</c:v>
                      </c:pt>
                      <c:pt idx="301">
                        <c:v>86.183719999999994</c:v>
                      </c:pt>
                      <c:pt idx="302">
                        <c:v>86.183719999999994</c:v>
                      </c:pt>
                      <c:pt idx="303">
                        <c:v>86.183719999999994</c:v>
                      </c:pt>
                      <c:pt idx="304">
                        <c:v>86.183719999999994</c:v>
                      </c:pt>
                      <c:pt idx="305">
                        <c:v>86.183719999999994</c:v>
                      </c:pt>
                      <c:pt idx="306">
                        <c:v>86.183719999999994</c:v>
                      </c:pt>
                      <c:pt idx="307">
                        <c:v>86.183719999999994</c:v>
                      </c:pt>
                      <c:pt idx="308">
                        <c:v>86.183719999999994</c:v>
                      </c:pt>
                      <c:pt idx="309">
                        <c:v>86.183719999999994</c:v>
                      </c:pt>
                      <c:pt idx="310">
                        <c:v>86.183719999999994</c:v>
                      </c:pt>
                      <c:pt idx="311">
                        <c:v>86.183719999999994</c:v>
                      </c:pt>
                      <c:pt idx="312">
                        <c:v>86.183719999999994</c:v>
                      </c:pt>
                      <c:pt idx="313">
                        <c:v>86.183719999999994</c:v>
                      </c:pt>
                      <c:pt idx="314">
                        <c:v>86.183719999999994</c:v>
                      </c:pt>
                      <c:pt idx="315">
                        <c:v>86.183719999999994</c:v>
                      </c:pt>
                      <c:pt idx="316">
                        <c:v>86.183719999999994</c:v>
                      </c:pt>
                      <c:pt idx="317">
                        <c:v>86.183719999999994</c:v>
                      </c:pt>
                      <c:pt idx="318">
                        <c:v>86.183719999999994</c:v>
                      </c:pt>
                      <c:pt idx="319">
                        <c:v>86.183719999999994</c:v>
                      </c:pt>
                      <c:pt idx="320">
                        <c:v>86.183719999999994</c:v>
                      </c:pt>
                      <c:pt idx="321">
                        <c:v>86.183719999999994</c:v>
                      </c:pt>
                      <c:pt idx="322">
                        <c:v>86.183719999999994</c:v>
                      </c:pt>
                      <c:pt idx="323">
                        <c:v>86.183719999999994</c:v>
                      </c:pt>
                      <c:pt idx="324">
                        <c:v>86.183719999999994</c:v>
                      </c:pt>
                      <c:pt idx="325">
                        <c:v>86.183719999999994</c:v>
                      </c:pt>
                      <c:pt idx="326">
                        <c:v>86.183719999999994</c:v>
                      </c:pt>
                      <c:pt idx="327">
                        <c:v>86.183719999999994</c:v>
                      </c:pt>
                      <c:pt idx="328">
                        <c:v>86.183719999999994</c:v>
                      </c:pt>
                      <c:pt idx="329">
                        <c:v>86.183719999999994</c:v>
                      </c:pt>
                      <c:pt idx="330">
                        <c:v>86.183719999999994</c:v>
                      </c:pt>
                      <c:pt idx="331">
                        <c:v>86.183719999999994</c:v>
                      </c:pt>
                      <c:pt idx="332">
                        <c:v>86.183719999999994</c:v>
                      </c:pt>
                      <c:pt idx="333">
                        <c:v>86.183719999999994</c:v>
                      </c:pt>
                      <c:pt idx="334">
                        <c:v>86.183719999999994</c:v>
                      </c:pt>
                      <c:pt idx="335">
                        <c:v>86.183719999999994</c:v>
                      </c:pt>
                      <c:pt idx="336">
                        <c:v>86.183719999999994</c:v>
                      </c:pt>
                      <c:pt idx="337">
                        <c:v>86.183719999999994</c:v>
                      </c:pt>
                      <c:pt idx="338">
                        <c:v>86.183719999999994</c:v>
                      </c:pt>
                      <c:pt idx="339">
                        <c:v>86.183719999999994</c:v>
                      </c:pt>
                      <c:pt idx="340">
                        <c:v>86.183719999999994</c:v>
                      </c:pt>
                      <c:pt idx="341">
                        <c:v>86.183719999999994</c:v>
                      </c:pt>
                      <c:pt idx="342">
                        <c:v>86.183719999999994</c:v>
                      </c:pt>
                      <c:pt idx="343">
                        <c:v>86.183719999999994</c:v>
                      </c:pt>
                      <c:pt idx="344">
                        <c:v>86.183719999999994</c:v>
                      </c:pt>
                      <c:pt idx="345">
                        <c:v>86.183719999999994</c:v>
                      </c:pt>
                      <c:pt idx="346">
                        <c:v>86.183719999999994</c:v>
                      </c:pt>
                      <c:pt idx="347">
                        <c:v>86.183719999999994</c:v>
                      </c:pt>
                      <c:pt idx="348">
                        <c:v>86.183719999999994</c:v>
                      </c:pt>
                      <c:pt idx="349">
                        <c:v>86.183719999999994</c:v>
                      </c:pt>
                      <c:pt idx="350">
                        <c:v>86.183719999999994</c:v>
                      </c:pt>
                      <c:pt idx="351">
                        <c:v>86.183719999999994</c:v>
                      </c:pt>
                      <c:pt idx="352">
                        <c:v>86.183719999999994</c:v>
                      </c:pt>
                      <c:pt idx="353">
                        <c:v>86.183719999999994</c:v>
                      </c:pt>
                      <c:pt idx="354">
                        <c:v>86.183719999999994</c:v>
                      </c:pt>
                      <c:pt idx="355">
                        <c:v>86.183719999999994</c:v>
                      </c:pt>
                      <c:pt idx="356">
                        <c:v>86.183719999999994</c:v>
                      </c:pt>
                      <c:pt idx="357">
                        <c:v>86.183719999999994</c:v>
                      </c:pt>
                      <c:pt idx="358">
                        <c:v>86.183719999999994</c:v>
                      </c:pt>
                      <c:pt idx="359">
                        <c:v>86.183719999999994</c:v>
                      </c:pt>
                      <c:pt idx="360">
                        <c:v>86.183719999999994</c:v>
                      </c:pt>
                      <c:pt idx="361">
                        <c:v>86.183719999999994</c:v>
                      </c:pt>
                      <c:pt idx="362">
                        <c:v>86.183719999999994</c:v>
                      </c:pt>
                      <c:pt idx="363">
                        <c:v>86.183719999999994</c:v>
                      </c:pt>
                      <c:pt idx="364">
                        <c:v>86.183719999999994</c:v>
                      </c:pt>
                      <c:pt idx="365">
                        <c:v>86.183719999999994</c:v>
                      </c:pt>
                      <c:pt idx="366">
                        <c:v>86.183719999999994</c:v>
                      </c:pt>
                      <c:pt idx="367">
                        <c:v>86.183719999999994</c:v>
                      </c:pt>
                      <c:pt idx="368">
                        <c:v>86.183719999999994</c:v>
                      </c:pt>
                      <c:pt idx="369">
                        <c:v>86.183719999999994</c:v>
                      </c:pt>
                      <c:pt idx="370">
                        <c:v>86.183719999999994</c:v>
                      </c:pt>
                      <c:pt idx="371">
                        <c:v>86.183719999999994</c:v>
                      </c:pt>
                      <c:pt idx="372">
                        <c:v>86.183719999999994</c:v>
                      </c:pt>
                      <c:pt idx="373">
                        <c:v>86.183719999999994</c:v>
                      </c:pt>
                      <c:pt idx="374">
                        <c:v>86.183719999999994</c:v>
                      </c:pt>
                      <c:pt idx="375">
                        <c:v>86.183719999999994</c:v>
                      </c:pt>
                      <c:pt idx="376">
                        <c:v>86.183719999999994</c:v>
                      </c:pt>
                      <c:pt idx="377">
                        <c:v>86.183719999999994</c:v>
                      </c:pt>
                      <c:pt idx="378">
                        <c:v>86.183719999999994</c:v>
                      </c:pt>
                      <c:pt idx="379">
                        <c:v>86.183719999999994</c:v>
                      </c:pt>
                      <c:pt idx="380">
                        <c:v>86.183719999999994</c:v>
                      </c:pt>
                      <c:pt idx="381">
                        <c:v>86.183719999999994</c:v>
                      </c:pt>
                      <c:pt idx="382">
                        <c:v>86.183719999999994</c:v>
                      </c:pt>
                      <c:pt idx="383">
                        <c:v>86.183719999999994</c:v>
                      </c:pt>
                      <c:pt idx="384">
                        <c:v>86.183719999999994</c:v>
                      </c:pt>
                      <c:pt idx="385">
                        <c:v>86.183719999999994</c:v>
                      </c:pt>
                      <c:pt idx="386">
                        <c:v>86.183719999999994</c:v>
                      </c:pt>
                      <c:pt idx="387">
                        <c:v>86.183719999999994</c:v>
                      </c:pt>
                      <c:pt idx="388">
                        <c:v>86.183719999999994</c:v>
                      </c:pt>
                      <c:pt idx="389">
                        <c:v>86.183719999999994</c:v>
                      </c:pt>
                      <c:pt idx="390">
                        <c:v>86.183719999999994</c:v>
                      </c:pt>
                      <c:pt idx="391">
                        <c:v>86.183719999999994</c:v>
                      </c:pt>
                      <c:pt idx="392">
                        <c:v>86.183719999999994</c:v>
                      </c:pt>
                      <c:pt idx="393">
                        <c:v>86.183719999999994</c:v>
                      </c:pt>
                      <c:pt idx="394">
                        <c:v>86.183719999999994</c:v>
                      </c:pt>
                      <c:pt idx="395">
                        <c:v>86.183719999999994</c:v>
                      </c:pt>
                      <c:pt idx="396">
                        <c:v>86.183719999999994</c:v>
                      </c:pt>
                      <c:pt idx="397">
                        <c:v>86.183719999999994</c:v>
                      </c:pt>
                      <c:pt idx="398">
                        <c:v>86.183719999999994</c:v>
                      </c:pt>
                      <c:pt idx="399">
                        <c:v>86.183719999999994</c:v>
                      </c:pt>
                      <c:pt idx="400">
                        <c:v>86.183719999999994</c:v>
                      </c:pt>
                      <c:pt idx="401">
                        <c:v>86.183719999999994</c:v>
                      </c:pt>
                      <c:pt idx="402">
                        <c:v>86.183719999999994</c:v>
                      </c:pt>
                      <c:pt idx="403">
                        <c:v>86.183719999999994</c:v>
                      </c:pt>
                      <c:pt idx="404">
                        <c:v>86.183719999999994</c:v>
                      </c:pt>
                      <c:pt idx="405">
                        <c:v>86.183719999999994</c:v>
                      </c:pt>
                      <c:pt idx="406">
                        <c:v>86.183719999999994</c:v>
                      </c:pt>
                      <c:pt idx="407">
                        <c:v>86.183719999999994</c:v>
                      </c:pt>
                      <c:pt idx="408">
                        <c:v>86.183719999999994</c:v>
                      </c:pt>
                      <c:pt idx="409">
                        <c:v>86.183719999999994</c:v>
                      </c:pt>
                      <c:pt idx="410">
                        <c:v>86.183719999999994</c:v>
                      </c:pt>
                      <c:pt idx="411">
                        <c:v>86.183719999999994</c:v>
                      </c:pt>
                      <c:pt idx="412">
                        <c:v>86.183719999999994</c:v>
                      </c:pt>
                      <c:pt idx="413">
                        <c:v>86.183719999999994</c:v>
                      </c:pt>
                      <c:pt idx="414">
                        <c:v>86.183719999999994</c:v>
                      </c:pt>
                      <c:pt idx="415">
                        <c:v>86.183719999999994</c:v>
                      </c:pt>
                      <c:pt idx="416">
                        <c:v>86.183719999999994</c:v>
                      </c:pt>
                      <c:pt idx="417">
                        <c:v>86.183719999999994</c:v>
                      </c:pt>
                      <c:pt idx="418">
                        <c:v>86.183719999999994</c:v>
                      </c:pt>
                      <c:pt idx="419">
                        <c:v>86.183719999999994</c:v>
                      </c:pt>
                      <c:pt idx="420">
                        <c:v>86.183719999999994</c:v>
                      </c:pt>
                      <c:pt idx="421">
                        <c:v>86.183719999999994</c:v>
                      </c:pt>
                      <c:pt idx="422">
                        <c:v>86.183719999999994</c:v>
                      </c:pt>
                      <c:pt idx="423">
                        <c:v>86.183719999999994</c:v>
                      </c:pt>
                      <c:pt idx="424">
                        <c:v>86.183719999999994</c:v>
                      </c:pt>
                      <c:pt idx="425">
                        <c:v>86.183719999999994</c:v>
                      </c:pt>
                      <c:pt idx="426">
                        <c:v>86.183719999999994</c:v>
                      </c:pt>
                      <c:pt idx="427">
                        <c:v>86.183719999999994</c:v>
                      </c:pt>
                      <c:pt idx="428">
                        <c:v>86.183719999999994</c:v>
                      </c:pt>
                      <c:pt idx="429">
                        <c:v>86.183719999999994</c:v>
                      </c:pt>
                      <c:pt idx="430">
                        <c:v>86.183719999999994</c:v>
                      </c:pt>
                      <c:pt idx="431">
                        <c:v>86.183719999999994</c:v>
                      </c:pt>
                      <c:pt idx="432">
                        <c:v>86.183719999999994</c:v>
                      </c:pt>
                      <c:pt idx="433">
                        <c:v>86.183719999999994</c:v>
                      </c:pt>
                      <c:pt idx="434">
                        <c:v>86.183719999999994</c:v>
                      </c:pt>
                      <c:pt idx="435">
                        <c:v>86.183719999999994</c:v>
                      </c:pt>
                      <c:pt idx="436">
                        <c:v>86.183719999999994</c:v>
                      </c:pt>
                      <c:pt idx="437">
                        <c:v>86.183719999999994</c:v>
                      </c:pt>
                      <c:pt idx="438">
                        <c:v>86.183719999999994</c:v>
                      </c:pt>
                      <c:pt idx="439">
                        <c:v>86.183719999999994</c:v>
                      </c:pt>
                      <c:pt idx="440">
                        <c:v>86.183719999999994</c:v>
                      </c:pt>
                      <c:pt idx="441">
                        <c:v>86.183719999999994</c:v>
                      </c:pt>
                      <c:pt idx="442">
                        <c:v>86.183719999999994</c:v>
                      </c:pt>
                      <c:pt idx="443">
                        <c:v>86.183719999999994</c:v>
                      </c:pt>
                      <c:pt idx="444">
                        <c:v>86.183719999999994</c:v>
                      </c:pt>
                      <c:pt idx="445">
                        <c:v>86.183719999999994</c:v>
                      </c:pt>
                      <c:pt idx="446">
                        <c:v>86.183719999999994</c:v>
                      </c:pt>
                      <c:pt idx="447">
                        <c:v>86.183719999999994</c:v>
                      </c:pt>
                      <c:pt idx="448">
                        <c:v>86.183719999999994</c:v>
                      </c:pt>
                      <c:pt idx="449">
                        <c:v>86.183719999999994</c:v>
                      </c:pt>
                      <c:pt idx="450">
                        <c:v>86.183719999999994</c:v>
                      </c:pt>
                      <c:pt idx="451">
                        <c:v>86.183719999999994</c:v>
                      </c:pt>
                      <c:pt idx="452">
                        <c:v>86.183719999999994</c:v>
                      </c:pt>
                      <c:pt idx="453">
                        <c:v>86.183719999999994</c:v>
                      </c:pt>
                      <c:pt idx="454">
                        <c:v>86.183719999999994</c:v>
                      </c:pt>
                      <c:pt idx="455">
                        <c:v>86.183719999999994</c:v>
                      </c:pt>
                      <c:pt idx="456">
                        <c:v>86.183719999999994</c:v>
                      </c:pt>
                      <c:pt idx="457">
                        <c:v>86.183719999999994</c:v>
                      </c:pt>
                      <c:pt idx="458">
                        <c:v>86.183719999999994</c:v>
                      </c:pt>
                      <c:pt idx="459">
                        <c:v>86.183719999999994</c:v>
                      </c:pt>
                      <c:pt idx="460">
                        <c:v>86.183719999999994</c:v>
                      </c:pt>
                      <c:pt idx="461">
                        <c:v>86.183719999999994</c:v>
                      </c:pt>
                      <c:pt idx="462">
                        <c:v>86.183719999999994</c:v>
                      </c:pt>
                      <c:pt idx="463">
                        <c:v>86.183719999999994</c:v>
                      </c:pt>
                      <c:pt idx="464">
                        <c:v>86.183719999999994</c:v>
                      </c:pt>
                      <c:pt idx="465">
                        <c:v>86.183719999999994</c:v>
                      </c:pt>
                      <c:pt idx="466">
                        <c:v>86.183719999999994</c:v>
                      </c:pt>
                      <c:pt idx="467">
                        <c:v>86.183719999999994</c:v>
                      </c:pt>
                      <c:pt idx="468">
                        <c:v>86.183719999999994</c:v>
                      </c:pt>
                      <c:pt idx="469">
                        <c:v>86.183719999999994</c:v>
                      </c:pt>
                      <c:pt idx="470">
                        <c:v>86.183719999999994</c:v>
                      </c:pt>
                      <c:pt idx="471">
                        <c:v>86.183719999999994</c:v>
                      </c:pt>
                      <c:pt idx="472">
                        <c:v>86.183719999999994</c:v>
                      </c:pt>
                      <c:pt idx="473">
                        <c:v>86.183719999999994</c:v>
                      </c:pt>
                      <c:pt idx="474">
                        <c:v>86.183719999999994</c:v>
                      </c:pt>
                      <c:pt idx="475">
                        <c:v>86.183719999999994</c:v>
                      </c:pt>
                      <c:pt idx="476">
                        <c:v>86.183719999999994</c:v>
                      </c:pt>
                      <c:pt idx="477">
                        <c:v>86.183719999999994</c:v>
                      </c:pt>
                      <c:pt idx="478">
                        <c:v>86.183719999999994</c:v>
                      </c:pt>
                      <c:pt idx="479">
                        <c:v>86.183719999999994</c:v>
                      </c:pt>
                      <c:pt idx="480">
                        <c:v>86.183719999999994</c:v>
                      </c:pt>
                      <c:pt idx="481">
                        <c:v>86.183719999999994</c:v>
                      </c:pt>
                      <c:pt idx="482">
                        <c:v>86.183719999999994</c:v>
                      </c:pt>
                      <c:pt idx="483">
                        <c:v>86.183719999999994</c:v>
                      </c:pt>
                      <c:pt idx="484">
                        <c:v>86.183719999999994</c:v>
                      </c:pt>
                      <c:pt idx="485">
                        <c:v>86.183719999999994</c:v>
                      </c:pt>
                      <c:pt idx="486">
                        <c:v>86.183719999999994</c:v>
                      </c:pt>
                      <c:pt idx="487">
                        <c:v>86.183719999999994</c:v>
                      </c:pt>
                      <c:pt idx="488">
                        <c:v>86.183719999999994</c:v>
                      </c:pt>
                      <c:pt idx="489">
                        <c:v>86.183719999999994</c:v>
                      </c:pt>
                      <c:pt idx="490">
                        <c:v>86.183719999999994</c:v>
                      </c:pt>
                      <c:pt idx="491">
                        <c:v>86.183719999999994</c:v>
                      </c:pt>
                      <c:pt idx="492">
                        <c:v>86.183719999999994</c:v>
                      </c:pt>
                      <c:pt idx="493">
                        <c:v>86.183719999999994</c:v>
                      </c:pt>
                      <c:pt idx="494">
                        <c:v>86.183719999999994</c:v>
                      </c:pt>
                      <c:pt idx="495">
                        <c:v>86.183719999999994</c:v>
                      </c:pt>
                      <c:pt idx="496">
                        <c:v>86.183719999999994</c:v>
                      </c:pt>
                      <c:pt idx="497">
                        <c:v>86.183719999999994</c:v>
                      </c:pt>
                      <c:pt idx="498">
                        <c:v>86.183719999999994</c:v>
                      </c:pt>
                      <c:pt idx="499">
                        <c:v>86.183719999999994</c:v>
                      </c:pt>
                      <c:pt idx="500">
                        <c:v>86.183719999999994</c:v>
                      </c:pt>
                      <c:pt idx="501">
                        <c:v>86.183719999999994</c:v>
                      </c:pt>
                      <c:pt idx="502">
                        <c:v>86.183719999999994</c:v>
                      </c:pt>
                      <c:pt idx="503">
                        <c:v>86.183719999999994</c:v>
                      </c:pt>
                      <c:pt idx="504">
                        <c:v>86.183719999999994</c:v>
                      </c:pt>
                      <c:pt idx="505">
                        <c:v>86.183719999999994</c:v>
                      </c:pt>
                      <c:pt idx="506">
                        <c:v>86.183719999999994</c:v>
                      </c:pt>
                      <c:pt idx="507">
                        <c:v>86.183719999999994</c:v>
                      </c:pt>
                      <c:pt idx="508">
                        <c:v>86.183719999999994</c:v>
                      </c:pt>
                      <c:pt idx="509">
                        <c:v>86.183719999999994</c:v>
                      </c:pt>
                      <c:pt idx="510">
                        <c:v>86.183719999999994</c:v>
                      </c:pt>
                      <c:pt idx="511">
                        <c:v>86.183719999999994</c:v>
                      </c:pt>
                      <c:pt idx="512">
                        <c:v>86.183719999999994</c:v>
                      </c:pt>
                      <c:pt idx="513">
                        <c:v>86.183719999999994</c:v>
                      </c:pt>
                      <c:pt idx="514">
                        <c:v>86.183719999999994</c:v>
                      </c:pt>
                      <c:pt idx="515">
                        <c:v>86.183719999999994</c:v>
                      </c:pt>
                      <c:pt idx="516">
                        <c:v>86.183719999999994</c:v>
                      </c:pt>
                      <c:pt idx="517">
                        <c:v>86.183719999999994</c:v>
                      </c:pt>
                      <c:pt idx="518">
                        <c:v>86.183719999999994</c:v>
                      </c:pt>
                      <c:pt idx="519">
                        <c:v>86.183719999999994</c:v>
                      </c:pt>
                      <c:pt idx="520">
                        <c:v>86.183719999999994</c:v>
                      </c:pt>
                      <c:pt idx="521">
                        <c:v>86.183719999999994</c:v>
                      </c:pt>
                      <c:pt idx="522">
                        <c:v>86.183719999999994</c:v>
                      </c:pt>
                      <c:pt idx="523">
                        <c:v>86.183719999999994</c:v>
                      </c:pt>
                      <c:pt idx="524">
                        <c:v>86.183719999999994</c:v>
                      </c:pt>
                      <c:pt idx="525">
                        <c:v>86.183719999999994</c:v>
                      </c:pt>
                      <c:pt idx="526">
                        <c:v>86.183719999999994</c:v>
                      </c:pt>
                      <c:pt idx="527">
                        <c:v>86.183719999999994</c:v>
                      </c:pt>
                      <c:pt idx="528">
                        <c:v>86.183719999999994</c:v>
                      </c:pt>
                      <c:pt idx="529">
                        <c:v>86.183719999999994</c:v>
                      </c:pt>
                      <c:pt idx="530">
                        <c:v>86.183719999999994</c:v>
                      </c:pt>
                      <c:pt idx="531">
                        <c:v>86.183719999999994</c:v>
                      </c:pt>
                      <c:pt idx="532">
                        <c:v>86.183719999999994</c:v>
                      </c:pt>
                      <c:pt idx="533">
                        <c:v>86.183719999999994</c:v>
                      </c:pt>
                      <c:pt idx="534">
                        <c:v>86.183719999999994</c:v>
                      </c:pt>
                      <c:pt idx="535">
                        <c:v>86.183719999999994</c:v>
                      </c:pt>
                      <c:pt idx="536">
                        <c:v>86.183719999999994</c:v>
                      </c:pt>
                      <c:pt idx="537">
                        <c:v>86.183719999999994</c:v>
                      </c:pt>
                      <c:pt idx="538">
                        <c:v>86.183719999999994</c:v>
                      </c:pt>
                      <c:pt idx="539">
                        <c:v>86.183719999999994</c:v>
                      </c:pt>
                      <c:pt idx="540">
                        <c:v>86.183719999999994</c:v>
                      </c:pt>
                      <c:pt idx="541">
                        <c:v>86.183719999999994</c:v>
                      </c:pt>
                      <c:pt idx="542">
                        <c:v>86.183719999999994</c:v>
                      </c:pt>
                      <c:pt idx="543">
                        <c:v>86.183719999999994</c:v>
                      </c:pt>
                      <c:pt idx="544">
                        <c:v>86.183719999999994</c:v>
                      </c:pt>
                      <c:pt idx="545">
                        <c:v>86.183719999999994</c:v>
                      </c:pt>
                      <c:pt idx="546">
                        <c:v>86.183719999999994</c:v>
                      </c:pt>
                      <c:pt idx="547">
                        <c:v>86.183719999999994</c:v>
                      </c:pt>
                      <c:pt idx="548">
                        <c:v>86.183719999999994</c:v>
                      </c:pt>
                      <c:pt idx="549">
                        <c:v>86.183719999999994</c:v>
                      </c:pt>
                      <c:pt idx="550">
                        <c:v>86.183719999999994</c:v>
                      </c:pt>
                      <c:pt idx="551">
                        <c:v>86.183719999999994</c:v>
                      </c:pt>
                      <c:pt idx="552">
                        <c:v>86.183719999999994</c:v>
                      </c:pt>
                      <c:pt idx="553">
                        <c:v>86.183719999999994</c:v>
                      </c:pt>
                      <c:pt idx="554">
                        <c:v>86.183719999999994</c:v>
                      </c:pt>
                      <c:pt idx="555">
                        <c:v>86.183719999999994</c:v>
                      </c:pt>
                      <c:pt idx="556">
                        <c:v>86.183719999999994</c:v>
                      </c:pt>
                      <c:pt idx="557">
                        <c:v>86.183719999999994</c:v>
                      </c:pt>
                      <c:pt idx="558">
                        <c:v>86.183719999999994</c:v>
                      </c:pt>
                      <c:pt idx="559">
                        <c:v>86.183719999999994</c:v>
                      </c:pt>
                      <c:pt idx="560">
                        <c:v>86.183719999999994</c:v>
                      </c:pt>
                      <c:pt idx="561">
                        <c:v>86.183719999999994</c:v>
                      </c:pt>
                      <c:pt idx="562">
                        <c:v>86.183719999999994</c:v>
                      </c:pt>
                      <c:pt idx="563">
                        <c:v>86.183719999999994</c:v>
                      </c:pt>
                      <c:pt idx="564">
                        <c:v>86.183719999999994</c:v>
                      </c:pt>
                      <c:pt idx="565">
                        <c:v>86.183719999999994</c:v>
                      </c:pt>
                      <c:pt idx="566">
                        <c:v>86.183719999999994</c:v>
                      </c:pt>
                      <c:pt idx="567">
                        <c:v>86.183719999999994</c:v>
                      </c:pt>
                      <c:pt idx="568">
                        <c:v>86.183719999999994</c:v>
                      </c:pt>
                      <c:pt idx="569">
                        <c:v>86.183719999999994</c:v>
                      </c:pt>
                      <c:pt idx="570">
                        <c:v>86.183719999999994</c:v>
                      </c:pt>
                      <c:pt idx="571">
                        <c:v>86.183719999999994</c:v>
                      </c:pt>
                      <c:pt idx="572">
                        <c:v>86.183719999999994</c:v>
                      </c:pt>
                      <c:pt idx="573">
                        <c:v>86.183719999999994</c:v>
                      </c:pt>
                      <c:pt idx="574">
                        <c:v>86.183719999999994</c:v>
                      </c:pt>
                      <c:pt idx="575">
                        <c:v>86.183719999999994</c:v>
                      </c:pt>
                      <c:pt idx="576">
                        <c:v>86.183719999999994</c:v>
                      </c:pt>
                      <c:pt idx="577">
                        <c:v>86.183719999999994</c:v>
                      </c:pt>
                      <c:pt idx="578">
                        <c:v>86.183719999999994</c:v>
                      </c:pt>
                      <c:pt idx="579">
                        <c:v>86.183719999999994</c:v>
                      </c:pt>
                      <c:pt idx="580">
                        <c:v>86.183719999999994</c:v>
                      </c:pt>
                      <c:pt idx="581">
                        <c:v>86.183719999999994</c:v>
                      </c:pt>
                      <c:pt idx="582">
                        <c:v>86.183719999999994</c:v>
                      </c:pt>
                      <c:pt idx="583">
                        <c:v>86.183719999999994</c:v>
                      </c:pt>
                      <c:pt idx="584">
                        <c:v>86.183719999999994</c:v>
                      </c:pt>
                      <c:pt idx="585">
                        <c:v>86.183719999999994</c:v>
                      </c:pt>
                      <c:pt idx="586">
                        <c:v>86.183719999999994</c:v>
                      </c:pt>
                      <c:pt idx="587">
                        <c:v>86.183719999999994</c:v>
                      </c:pt>
                      <c:pt idx="588">
                        <c:v>86.183719999999994</c:v>
                      </c:pt>
                      <c:pt idx="589">
                        <c:v>86.183719999999994</c:v>
                      </c:pt>
                      <c:pt idx="590">
                        <c:v>86.183719999999994</c:v>
                      </c:pt>
                      <c:pt idx="591">
                        <c:v>86.183719999999994</c:v>
                      </c:pt>
                      <c:pt idx="592">
                        <c:v>86.183719999999994</c:v>
                      </c:pt>
                      <c:pt idx="593">
                        <c:v>86.183719999999994</c:v>
                      </c:pt>
                      <c:pt idx="594">
                        <c:v>86.183719999999994</c:v>
                      </c:pt>
                      <c:pt idx="595">
                        <c:v>86.183719999999994</c:v>
                      </c:pt>
                      <c:pt idx="596">
                        <c:v>86.183719999999994</c:v>
                      </c:pt>
                      <c:pt idx="597">
                        <c:v>86.183719999999994</c:v>
                      </c:pt>
                      <c:pt idx="598">
                        <c:v>86.183719999999994</c:v>
                      </c:pt>
                      <c:pt idx="599">
                        <c:v>86.183719999999994</c:v>
                      </c:pt>
                      <c:pt idx="600">
                        <c:v>86.183719999999994</c:v>
                      </c:pt>
                      <c:pt idx="601">
                        <c:v>86.183719999999994</c:v>
                      </c:pt>
                      <c:pt idx="602">
                        <c:v>86.183719999999994</c:v>
                      </c:pt>
                      <c:pt idx="603">
                        <c:v>86.183719999999994</c:v>
                      </c:pt>
                      <c:pt idx="604">
                        <c:v>86.183719999999994</c:v>
                      </c:pt>
                      <c:pt idx="605">
                        <c:v>86.183719999999994</c:v>
                      </c:pt>
                      <c:pt idx="606">
                        <c:v>86.183719999999994</c:v>
                      </c:pt>
                      <c:pt idx="607">
                        <c:v>86.183719999999994</c:v>
                      </c:pt>
                      <c:pt idx="608">
                        <c:v>86.183719999999994</c:v>
                      </c:pt>
                      <c:pt idx="609">
                        <c:v>86.183719999999994</c:v>
                      </c:pt>
                      <c:pt idx="610">
                        <c:v>86.183719999999994</c:v>
                      </c:pt>
                      <c:pt idx="611">
                        <c:v>86.183719999999994</c:v>
                      </c:pt>
                      <c:pt idx="612">
                        <c:v>86.183719999999994</c:v>
                      </c:pt>
                      <c:pt idx="613">
                        <c:v>86.183719999999994</c:v>
                      </c:pt>
                      <c:pt idx="614">
                        <c:v>86.183719999999994</c:v>
                      </c:pt>
                      <c:pt idx="615">
                        <c:v>86.183719999999994</c:v>
                      </c:pt>
                      <c:pt idx="616">
                        <c:v>86.183719999999994</c:v>
                      </c:pt>
                      <c:pt idx="617">
                        <c:v>86.183719999999994</c:v>
                      </c:pt>
                      <c:pt idx="618">
                        <c:v>86.183719999999994</c:v>
                      </c:pt>
                      <c:pt idx="619">
                        <c:v>86.183719999999994</c:v>
                      </c:pt>
                      <c:pt idx="620">
                        <c:v>86.183719999999994</c:v>
                      </c:pt>
                      <c:pt idx="621">
                        <c:v>86.183719999999994</c:v>
                      </c:pt>
                      <c:pt idx="622">
                        <c:v>86.183719999999994</c:v>
                      </c:pt>
                      <c:pt idx="623">
                        <c:v>86.183719999999994</c:v>
                      </c:pt>
                      <c:pt idx="624">
                        <c:v>86.183719999999994</c:v>
                      </c:pt>
                      <c:pt idx="625">
                        <c:v>86.183719999999994</c:v>
                      </c:pt>
                      <c:pt idx="626">
                        <c:v>86.183719999999994</c:v>
                      </c:pt>
                      <c:pt idx="627">
                        <c:v>86.183719999999994</c:v>
                      </c:pt>
                      <c:pt idx="628">
                        <c:v>86.183719999999994</c:v>
                      </c:pt>
                      <c:pt idx="629">
                        <c:v>86.183719999999994</c:v>
                      </c:pt>
                      <c:pt idx="630">
                        <c:v>86.183719999999994</c:v>
                      </c:pt>
                      <c:pt idx="631">
                        <c:v>86.183719999999994</c:v>
                      </c:pt>
                      <c:pt idx="632">
                        <c:v>86.183719999999994</c:v>
                      </c:pt>
                      <c:pt idx="633">
                        <c:v>86.183719999999994</c:v>
                      </c:pt>
                      <c:pt idx="634">
                        <c:v>86.183719999999994</c:v>
                      </c:pt>
                      <c:pt idx="635">
                        <c:v>86.183719999999994</c:v>
                      </c:pt>
                      <c:pt idx="636">
                        <c:v>86.183719999999994</c:v>
                      </c:pt>
                      <c:pt idx="637">
                        <c:v>86.183719999999994</c:v>
                      </c:pt>
                      <c:pt idx="638">
                        <c:v>86.183719999999994</c:v>
                      </c:pt>
                      <c:pt idx="639">
                        <c:v>86.183719999999994</c:v>
                      </c:pt>
                      <c:pt idx="640">
                        <c:v>86.183719999999994</c:v>
                      </c:pt>
                      <c:pt idx="641">
                        <c:v>86.183719999999994</c:v>
                      </c:pt>
                      <c:pt idx="642">
                        <c:v>86.183719999999994</c:v>
                      </c:pt>
                      <c:pt idx="643">
                        <c:v>86.183719999999994</c:v>
                      </c:pt>
                      <c:pt idx="644">
                        <c:v>86.183719999999994</c:v>
                      </c:pt>
                      <c:pt idx="645">
                        <c:v>86.183719999999994</c:v>
                      </c:pt>
                      <c:pt idx="646">
                        <c:v>86.183719999999994</c:v>
                      </c:pt>
                      <c:pt idx="647">
                        <c:v>86.183719999999994</c:v>
                      </c:pt>
                      <c:pt idx="648">
                        <c:v>86.183719999999994</c:v>
                      </c:pt>
                      <c:pt idx="649">
                        <c:v>86.183719999999994</c:v>
                      </c:pt>
                      <c:pt idx="650">
                        <c:v>86.183719999999994</c:v>
                      </c:pt>
                      <c:pt idx="651">
                        <c:v>86.183719999999994</c:v>
                      </c:pt>
                      <c:pt idx="652">
                        <c:v>86.183719999999994</c:v>
                      </c:pt>
                      <c:pt idx="653">
                        <c:v>86.183719999999994</c:v>
                      </c:pt>
                      <c:pt idx="654">
                        <c:v>86.183719999999994</c:v>
                      </c:pt>
                      <c:pt idx="655">
                        <c:v>86.183719999999994</c:v>
                      </c:pt>
                      <c:pt idx="656">
                        <c:v>86.183719999999994</c:v>
                      </c:pt>
                      <c:pt idx="657">
                        <c:v>86.183719999999994</c:v>
                      </c:pt>
                      <c:pt idx="658">
                        <c:v>86.183719999999994</c:v>
                      </c:pt>
                      <c:pt idx="659">
                        <c:v>86.183719999999994</c:v>
                      </c:pt>
                      <c:pt idx="660">
                        <c:v>86.183719999999994</c:v>
                      </c:pt>
                      <c:pt idx="661">
                        <c:v>86.183719999999994</c:v>
                      </c:pt>
                      <c:pt idx="662">
                        <c:v>86.183719999999994</c:v>
                      </c:pt>
                      <c:pt idx="663">
                        <c:v>86.183719999999994</c:v>
                      </c:pt>
                      <c:pt idx="664">
                        <c:v>86.183719999999994</c:v>
                      </c:pt>
                      <c:pt idx="665">
                        <c:v>86.183719999999994</c:v>
                      </c:pt>
                      <c:pt idx="666">
                        <c:v>86.183719999999994</c:v>
                      </c:pt>
                      <c:pt idx="667">
                        <c:v>86.183719999999994</c:v>
                      </c:pt>
                      <c:pt idx="668">
                        <c:v>86.183719999999994</c:v>
                      </c:pt>
                      <c:pt idx="669">
                        <c:v>86.183719999999994</c:v>
                      </c:pt>
                      <c:pt idx="670">
                        <c:v>86.183719999999994</c:v>
                      </c:pt>
                      <c:pt idx="671">
                        <c:v>86.183719999999994</c:v>
                      </c:pt>
                      <c:pt idx="672">
                        <c:v>86.183719999999994</c:v>
                      </c:pt>
                      <c:pt idx="673">
                        <c:v>86.183719999999994</c:v>
                      </c:pt>
                      <c:pt idx="674">
                        <c:v>86.183719999999994</c:v>
                      </c:pt>
                      <c:pt idx="675">
                        <c:v>86.183719999999994</c:v>
                      </c:pt>
                      <c:pt idx="676">
                        <c:v>86.183719999999994</c:v>
                      </c:pt>
                      <c:pt idx="677">
                        <c:v>86.183719999999994</c:v>
                      </c:pt>
                      <c:pt idx="678">
                        <c:v>86.183719999999994</c:v>
                      </c:pt>
                      <c:pt idx="679">
                        <c:v>86.183719999999994</c:v>
                      </c:pt>
                      <c:pt idx="680">
                        <c:v>86.183719999999994</c:v>
                      </c:pt>
                      <c:pt idx="681">
                        <c:v>86.183719999999994</c:v>
                      </c:pt>
                      <c:pt idx="682">
                        <c:v>86.183719999999994</c:v>
                      </c:pt>
                      <c:pt idx="683">
                        <c:v>86.183719999999994</c:v>
                      </c:pt>
                      <c:pt idx="684">
                        <c:v>86.183719999999994</c:v>
                      </c:pt>
                      <c:pt idx="685">
                        <c:v>86.183719999999994</c:v>
                      </c:pt>
                      <c:pt idx="686">
                        <c:v>86.183719999999994</c:v>
                      </c:pt>
                      <c:pt idx="687">
                        <c:v>86.183719999999994</c:v>
                      </c:pt>
                      <c:pt idx="688">
                        <c:v>86.183719999999994</c:v>
                      </c:pt>
                      <c:pt idx="689">
                        <c:v>86.183719999999994</c:v>
                      </c:pt>
                      <c:pt idx="690">
                        <c:v>86.183719999999994</c:v>
                      </c:pt>
                      <c:pt idx="691">
                        <c:v>86.183719999999994</c:v>
                      </c:pt>
                      <c:pt idx="692">
                        <c:v>86.183719999999994</c:v>
                      </c:pt>
                      <c:pt idx="693">
                        <c:v>86.183719999999994</c:v>
                      </c:pt>
                      <c:pt idx="694">
                        <c:v>86.183719999999994</c:v>
                      </c:pt>
                      <c:pt idx="695">
                        <c:v>86.183719999999994</c:v>
                      </c:pt>
                      <c:pt idx="696">
                        <c:v>86.183719999999994</c:v>
                      </c:pt>
                      <c:pt idx="697">
                        <c:v>86.183719999999994</c:v>
                      </c:pt>
                      <c:pt idx="698">
                        <c:v>86.183719999999994</c:v>
                      </c:pt>
                      <c:pt idx="699">
                        <c:v>86.183719999999994</c:v>
                      </c:pt>
                      <c:pt idx="700">
                        <c:v>86.183719999999994</c:v>
                      </c:pt>
                      <c:pt idx="701">
                        <c:v>86.183719999999994</c:v>
                      </c:pt>
                      <c:pt idx="702">
                        <c:v>86.183719999999994</c:v>
                      </c:pt>
                      <c:pt idx="703">
                        <c:v>86.183719999999994</c:v>
                      </c:pt>
                      <c:pt idx="704">
                        <c:v>86.183719999999994</c:v>
                      </c:pt>
                      <c:pt idx="705">
                        <c:v>86.183719999999994</c:v>
                      </c:pt>
                      <c:pt idx="706">
                        <c:v>86.183719999999994</c:v>
                      </c:pt>
                      <c:pt idx="707">
                        <c:v>86.183719999999994</c:v>
                      </c:pt>
                      <c:pt idx="708">
                        <c:v>86.183719999999994</c:v>
                      </c:pt>
                      <c:pt idx="709">
                        <c:v>86.183719999999994</c:v>
                      </c:pt>
                      <c:pt idx="710">
                        <c:v>86.183719999999994</c:v>
                      </c:pt>
                      <c:pt idx="711">
                        <c:v>86.183719999999994</c:v>
                      </c:pt>
                      <c:pt idx="712">
                        <c:v>86.183719999999994</c:v>
                      </c:pt>
                      <c:pt idx="713">
                        <c:v>86.183719999999994</c:v>
                      </c:pt>
                      <c:pt idx="714">
                        <c:v>86.183719999999994</c:v>
                      </c:pt>
                      <c:pt idx="715">
                        <c:v>86.183719999999994</c:v>
                      </c:pt>
                      <c:pt idx="716">
                        <c:v>86.183719999999994</c:v>
                      </c:pt>
                      <c:pt idx="717">
                        <c:v>86.183719999999994</c:v>
                      </c:pt>
                      <c:pt idx="718">
                        <c:v>86.183719999999994</c:v>
                      </c:pt>
                      <c:pt idx="719">
                        <c:v>86.183719999999994</c:v>
                      </c:pt>
                      <c:pt idx="720">
                        <c:v>86.183719999999994</c:v>
                      </c:pt>
                      <c:pt idx="721">
                        <c:v>86.183719999999994</c:v>
                      </c:pt>
                      <c:pt idx="722">
                        <c:v>86.183719999999994</c:v>
                      </c:pt>
                      <c:pt idx="723">
                        <c:v>86.183719999999994</c:v>
                      </c:pt>
                      <c:pt idx="724">
                        <c:v>86.183719999999994</c:v>
                      </c:pt>
                      <c:pt idx="725">
                        <c:v>86.183719999999994</c:v>
                      </c:pt>
                      <c:pt idx="726">
                        <c:v>86.183719999999994</c:v>
                      </c:pt>
                      <c:pt idx="727">
                        <c:v>86.183719999999994</c:v>
                      </c:pt>
                      <c:pt idx="728">
                        <c:v>86.183719999999994</c:v>
                      </c:pt>
                      <c:pt idx="729">
                        <c:v>86.183719999999994</c:v>
                      </c:pt>
                      <c:pt idx="730">
                        <c:v>86.183719999999994</c:v>
                      </c:pt>
                      <c:pt idx="731">
                        <c:v>86.183719999999994</c:v>
                      </c:pt>
                      <c:pt idx="732">
                        <c:v>86.183719999999994</c:v>
                      </c:pt>
                      <c:pt idx="733">
                        <c:v>86.183719999999994</c:v>
                      </c:pt>
                      <c:pt idx="734">
                        <c:v>86.183719999999994</c:v>
                      </c:pt>
                      <c:pt idx="735">
                        <c:v>86.183719999999994</c:v>
                      </c:pt>
                      <c:pt idx="736">
                        <c:v>86.183719999999994</c:v>
                      </c:pt>
                      <c:pt idx="737">
                        <c:v>86.183719999999994</c:v>
                      </c:pt>
                      <c:pt idx="738">
                        <c:v>86.183719999999994</c:v>
                      </c:pt>
                      <c:pt idx="739">
                        <c:v>86.183719999999994</c:v>
                      </c:pt>
                      <c:pt idx="740">
                        <c:v>86.183719999999994</c:v>
                      </c:pt>
                      <c:pt idx="741">
                        <c:v>86.183719999999994</c:v>
                      </c:pt>
                      <c:pt idx="742">
                        <c:v>86.183719999999994</c:v>
                      </c:pt>
                      <c:pt idx="743">
                        <c:v>86.183719999999994</c:v>
                      </c:pt>
                      <c:pt idx="744">
                        <c:v>86.183719999999994</c:v>
                      </c:pt>
                      <c:pt idx="745">
                        <c:v>86.183719999999994</c:v>
                      </c:pt>
                      <c:pt idx="746">
                        <c:v>86.183719999999994</c:v>
                      </c:pt>
                      <c:pt idx="747">
                        <c:v>86.183719999999994</c:v>
                      </c:pt>
                      <c:pt idx="748">
                        <c:v>86.183719999999994</c:v>
                      </c:pt>
                      <c:pt idx="749">
                        <c:v>86.183719999999994</c:v>
                      </c:pt>
                      <c:pt idx="750">
                        <c:v>86.183719999999994</c:v>
                      </c:pt>
                      <c:pt idx="751">
                        <c:v>86.183719999999994</c:v>
                      </c:pt>
                      <c:pt idx="752">
                        <c:v>86.183719999999994</c:v>
                      </c:pt>
                      <c:pt idx="753">
                        <c:v>86.183719999999994</c:v>
                      </c:pt>
                      <c:pt idx="754">
                        <c:v>86.183719999999994</c:v>
                      </c:pt>
                      <c:pt idx="755">
                        <c:v>86.183719999999994</c:v>
                      </c:pt>
                      <c:pt idx="756">
                        <c:v>86.183719999999994</c:v>
                      </c:pt>
                      <c:pt idx="757">
                        <c:v>86.183719999999994</c:v>
                      </c:pt>
                      <c:pt idx="758">
                        <c:v>86.183719999999994</c:v>
                      </c:pt>
                      <c:pt idx="759">
                        <c:v>86.183719999999994</c:v>
                      </c:pt>
                      <c:pt idx="760">
                        <c:v>86.183719999999994</c:v>
                      </c:pt>
                      <c:pt idx="761">
                        <c:v>86.183719999999994</c:v>
                      </c:pt>
                      <c:pt idx="762">
                        <c:v>86.183719999999994</c:v>
                      </c:pt>
                      <c:pt idx="763">
                        <c:v>86.183719999999994</c:v>
                      </c:pt>
                      <c:pt idx="764">
                        <c:v>86.183719999999994</c:v>
                      </c:pt>
                      <c:pt idx="765">
                        <c:v>86.183719999999994</c:v>
                      </c:pt>
                      <c:pt idx="766">
                        <c:v>86.183719999999994</c:v>
                      </c:pt>
                      <c:pt idx="767">
                        <c:v>86.183719999999994</c:v>
                      </c:pt>
                      <c:pt idx="768">
                        <c:v>86.183719999999994</c:v>
                      </c:pt>
                      <c:pt idx="769">
                        <c:v>86.183719999999994</c:v>
                      </c:pt>
                      <c:pt idx="770">
                        <c:v>86.183719999999994</c:v>
                      </c:pt>
                      <c:pt idx="771">
                        <c:v>86.183719999999994</c:v>
                      </c:pt>
                      <c:pt idx="772">
                        <c:v>86.183719999999994</c:v>
                      </c:pt>
                      <c:pt idx="773">
                        <c:v>86.183719999999994</c:v>
                      </c:pt>
                      <c:pt idx="774">
                        <c:v>86.183719999999994</c:v>
                      </c:pt>
                      <c:pt idx="775">
                        <c:v>86.183719999999994</c:v>
                      </c:pt>
                      <c:pt idx="776">
                        <c:v>86.183719999999994</c:v>
                      </c:pt>
                      <c:pt idx="777">
                        <c:v>86.183719999999994</c:v>
                      </c:pt>
                      <c:pt idx="778">
                        <c:v>86.183719999999994</c:v>
                      </c:pt>
                      <c:pt idx="779">
                        <c:v>86.183719999999994</c:v>
                      </c:pt>
                      <c:pt idx="780">
                        <c:v>86.183719999999994</c:v>
                      </c:pt>
                      <c:pt idx="781">
                        <c:v>86.183719999999994</c:v>
                      </c:pt>
                      <c:pt idx="782">
                        <c:v>86.183719999999994</c:v>
                      </c:pt>
                      <c:pt idx="783">
                        <c:v>86.183719999999994</c:v>
                      </c:pt>
                      <c:pt idx="784">
                        <c:v>86.183719999999994</c:v>
                      </c:pt>
                      <c:pt idx="785">
                        <c:v>86.183719999999994</c:v>
                      </c:pt>
                      <c:pt idx="786">
                        <c:v>86.183719999999994</c:v>
                      </c:pt>
                      <c:pt idx="787">
                        <c:v>86.183719999999994</c:v>
                      </c:pt>
                      <c:pt idx="788">
                        <c:v>86.183719999999994</c:v>
                      </c:pt>
                      <c:pt idx="789">
                        <c:v>86.183719999999994</c:v>
                      </c:pt>
                      <c:pt idx="790">
                        <c:v>86.183719999999994</c:v>
                      </c:pt>
                      <c:pt idx="791">
                        <c:v>86.183719999999994</c:v>
                      </c:pt>
                      <c:pt idx="792">
                        <c:v>86.183719999999994</c:v>
                      </c:pt>
                      <c:pt idx="793">
                        <c:v>86.183719999999994</c:v>
                      </c:pt>
                      <c:pt idx="794">
                        <c:v>86.183719999999994</c:v>
                      </c:pt>
                      <c:pt idx="795">
                        <c:v>86.183719999999994</c:v>
                      </c:pt>
                      <c:pt idx="796">
                        <c:v>86.183719999999994</c:v>
                      </c:pt>
                      <c:pt idx="797">
                        <c:v>86.183719999999994</c:v>
                      </c:pt>
                      <c:pt idx="798">
                        <c:v>86.183719999999994</c:v>
                      </c:pt>
                      <c:pt idx="799">
                        <c:v>86.183719999999994</c:v>
                      </c:pt>
                      <c:pt idx="800">
                        <c:v>86.183719999999994</c:v>
                      </c:pt>
                      <c:pt idx="801">
                        <c:v>86.183719999999994</c:v>
                      </c:pt>
                      <c:pt idx="802">
                        <c:v>86.183719999999994</c:v>
                      </c:pt>
                      <c:pt idx="803">
                        <c:v>86.183719999999994</c:v>
                      </c:pt>
                      <c:pt idx="804">
                        <c:v>86.183719999999994</c:v>
                      </c:pt>
                      <c:pt idx="805">
                        <c:v>86.183719999999994</c:v>
                      </c:pt>
                      <c:pt idx="806">
                        <c:v>86.183719999999994</c:v>
                      </c:pt>
                      <c:pt idx="807">
                        <c:v>86.183719999999994</c:v>
                      </c:pt>
                      <c:pt idx="808">
                        <c:v>86.183719999999994</c:v>
                      </c:pt>
                      <c:pt idx="809">
                        <c:v>86.183719999999994</c:v>
                      </c:pt>
                      <c:pt idx="810">
                        <c:v>86.183719999999994</c:v>
                      </c:pt>
                      <c:pt idx="811">
                        <c:v>86.183719999999994</c:v>
                      </c:pt>
                      <c:pt idx="812">
                        <c:v>86.183719999999994</c:v>
                      </c:pt>
                      <c:pt idx="813">
                        <c:v>86.183719999999994</c:v>
                      </c:pt>
                      <c:pt idx="814">
                        <c:v>86.183719999999994</c:v>
                      </c:pt>
                      <c:pt idx="815">
                        <c:v>86.183719999999994</c:v>
                      </c:pt>
                      <c:pt idx="816">
                        <c:v>86.183719999999994</c:v>
                      </c:pt>
                      <c:pt idx="817">
                        <c:v>86.183719999999994</c:v>
                      </c:pt>
                      <c:pt idx="818">
                        <c:v>86.183719999999994</c:v>
                      </c:pt>
                      <c:pt idx="819">
                        <c:v>86.183719999999994</c:v>
                      </c:pt>
                      <c:pt idx="820">
                        <c:v>86.183719999999994</c:v>
                      </c:pt>
                      <c:pt idx="821">
                        <c:v>86.183719999999994</c:v>
                      </c:pt>
                      <c:pt idx="822">
                        <c:v>86.183719999999994</c:v>
                      </c:pt>
                      <c:pt idx="823">
                        <c:v>86.183719999999994</c:v>
                      </c:pt>
                      <c:pt idx="824">
                        <c:v>86.183719999999994</c:v>
                      </c:pt>
                      <c:pt idx="825">
                        <c:v>86.183719999999994</c:v>
                      </c:pt>
                      <c:pt idx="826">
                        <c:v>86.183719999999994</c:v>
                      </c:pt>
                      <c:pt idx="827">
                        <c:v>86.183719999999994</c:v>
                      </c:pt>
                      <c:pt idx="828">
                        <c:v>86.183719999999994</c:v>
                      </c:pt>
                      <c:pt idx="829">
                        <c:v>86.183719999999994</c:v>
                      </c:pt>
                      <c:pt idx="830">
                        <c:v>86.183719999999994</c:v>
                      </c:pt>
                      <c:pt idx="831">
                        <c:v>86.183719999999994</c:v>
                      </c:pt>
                      <c:pt idx="832">
                        <c:v>86.183719999999994</c:v>
                      </c:pt>
                      <c:pt idx="833">
                        <c:v>86.183719999999994</c:v>
                      </c:pt>
                      <c:pt idx="834">
                        <c:v>86.183719999999994</c:v>
                      </c:pt>
                      <c:pt idx="835">
                        <c:v>86.183719999999994</c:v>
                      </c:pt>
                      <c:pt idx="836">
                        <c:v>86.183719999999994</c:v>
                      </c:pt>
                      <c:pt idx="837">
                        <c:v>86.183719999999994</c:v>
                      </c:pt>
                      <c:pt idx="838">
                        <c:v>86.183719999999994</c:v>
                      </c:pt>
                      <c:pt idx="839">
                        <c:v>86.183719999999994</c:v>
                      </c:pt>
                      <c:pt idx="840">
                        <c:v>86.183719999999994</c:v>
                      </c:pt>
                      <c:pt idx="841">
                        <c:v>86.183719999999994</c:v>
                      </c:pt>
                      <c:pt idx="842">
                        <c:v>86.183719999999994</c:v>
                      </c:pt>
                      <c:pt idx="843">
                        <c:v>86.183719999999994</c:v>
                      </c:pt>
                      <c:pt idx="844">
                        <c:v>86.183719999999994</c:v>
                      </c:pt>
                      <c:pt idx="845">
                        <c:v>86.183719999999994</c:v>
                      </c:pt>
                      <c:pt idx="846">
                        <c:v>86.183719999999994</c:v>
                      </c:pt>
                      <c:pt idx="847">
                        <c:v>86.183719999999994</c:v>
                      </c:pt>
                      <c:pt idx="848">
                        <c:v>86.183719999999994</c:v>
                      </c:pt>
                      <c:pt idx="849">
                        <c:v>86.183719999999994</c:v>
                      </c:pt>
                      <c:pt idx="850">
                        <c:v>86.183719999999994</c:v>
                      </c:pt>
                      <c:pt idx="851">
                        <c:v>86.183719999999994</c:v>
                      </c:pt>
                      <c:pt idx="852">
                        <c:v>86.183719999999994</c:v>
                      </c:pt>
                      <c:pt idx="853">
                        <c:v>86.183719999999994</c:v>
                      </c:pt>
                      <c:pt idx="854">
                        <c:v>86.183719999999994</c:v>
                      </c:pt>
                      <c:pt idx="855">
                        <c:v>86.183719999999994</c:v>
                      </c:pt>
                      <c:pt idx="856">
                        <c:v>86.183719999999994</c:v>
                      </c:pt>
                      <c:pt idx="857">
                        <c:v>86.183719999999994</c:v>
                      </c:pt>
                      <c:pt idx="858">
                        <c:v>86.183719999999994</c:v>
                      </c:pt>
                      <c:pt idx="859">
                        <c:v>86.183719999999994</c:v>
                      </c:pt>
                      <c:pt idx="860">
                        <c:v>86.183719999999994</c:v>
                      </c:pt>
                      <c:pt idx="861">
                        <c:v>86.183719999999994</c:v>
                      </c:pt>
                      <c:pt idx="862">
                        <c:v>86.183719999999994</c:v>
                      </c:pt>
                      <c:pt idx="863">
                        <c:v>86.183719999999994</c:v>
                      </c:pt>
                      <c:pt idx="864">
                        <c:v>86.183719999999994</c:v>
                      </c:pt>
                      <c:pt idx="865">
                        <c:v>86.183719999999994</c:v>
                      </c:pt>
                      <c:pt idx="866">
                        <c:v>86.183719999999994</c:v>
                      </c:pt>
                      <c:pt idx="867">
                        <c:v>86.183719999999994</c:v>
                      </c:pt>
                      <c:pt idx="868">
                        <c:v>86.183719999999994</c:v>
                      </c:pt>
                      <c:pt idx="869">
                        <c:v>86.183719999999994</c:v>
                      </c:pt>
                      <c:pt idx="870">
                        <c:v>86.183719999999994</c:v>
                      </c:pt>
                      <c:pt idx="871">
                        <c:v>86.183719999999994</c:v>
                      </c:pt>
                      <c:pt idx="872">
                        <c:v>86.183719999999994</c:v>
                      </c:pt>
                      <c:pt idx="873">
                        <c:v>86.183719999999994</c:v>
                      </c:pt>
                      <c:pt idx="874">
                        <c:v>86.183719999999994</c:v>
                      </c:pt>
                      <c:pt idx="875">
                        <c:v>86.183719999999994</c:v>
                      </c:pt>
                      <c:pt idx="876">
                        <c:v>86.183719999999994</c:v>
                      </c:pt>
                      <c:pt idx="877">
                        <c:v>86.183719999999994</c:v>
                      </c:pt>
                      <c:pt idx="878">
                        <c:v>86.183719999999994</c:v>
                      </c:pt>
                      <c:pt idx="879">
                        <c:v>86.183719999999994</c:v>
                      </c:pt>
                      <c:pt idx="880">
                        <c:v>86.183719999999994</c:v>
                      </c:pt>
                      <c:pt idx="881">
                        <c:v>86.183719999999994</c:v>
                      </c:pt>
                      <c:pt idx="882">
                        <c:v>86.183719999999994</c:v>
                      </c:pt>
                      <c:pt idx="883">
                        <c:v>86.183719999999994</c:v>
                      </c:pt>
                      <c:pt idx="884">
                        <c:v>86.183719999999994</c:v>
                      </c:pt>
                      <c:pt idx="885">
                        <c:v>86.183719999999994</c:v>
                      </c:pt>
                      <c:pt idx="886">
                        <c:v>86.183719999999994</c:v>
                      </c:pt>
                      <c:pt idx="887">
                        <c:v>86.183719999999994</c:v>
                      </c:pt>
                      <c:pt idx="888">
                        <c:v>86.183719999999994</c:v>
                      </c:pt>
                      <c:pt idx="889">
                        <c:v>86.183719999999994</c:v>
                      </c:pt>
                      <c:pt idx="890">
                        <c:v>86.183719999999994</c:v>
                      </c:pt>
                      <c:pt idx="891">
                        <c:v>86.183719999999994</c:v>
                      </c:pt>
                      <c:pt idx="892">
                        <c:v>86.183719999999994</c:v>
                      </c:pt>
                      <c:pt idx="893">
                        <c:v>86.183719999999994</c:v>
                      </c:pt>
                      <c:pt idx="894">
                        <c:v>86.183719999999994</c:v>
                      </c:pt>
                      <c:pt idx="895">
                        <c:v>86.183719999999994</c:v>
                      </c:pt>
                      <c:pt idx="896">
                        <c:v>86.183719999999994</c:v>
                      </c:pt>
                      <c:pt idx="897">
                        <c:v>86.183719999999994</c:v>
                      </c:pt>
                      <c:pt idx="898">
                        <c:v>86.183719999999994</c:v>
                      </c:pt>
                      <c:pt idx="899">
                        <c:v>86.183719999999994</c:v>
                      </c:pt>
                      <c:pt idx="900">
                        <c:v>86.183719999999994</c:v>
                      </c:pt>
                      <c:pt idx="901">
                        <c:v>86.183719999999994</c:v>
                      </c:pt>
                      <c:pt idx="902">
                        <c:v>86.183719999999994</c:v>
                      </c:pt>
                      <c:pt idx="903">
                        <c:v>86.183719999999994</c:v>
                      </c:pt>
                      <c:pt idx="904">
                        <c:v>86.183719999999994</c:v>
                      </c:pt>
                      <c:pt idx="905">
                        <c:v>86.183719999999994</c:v>
                      </c:pt>
                      <c:pt idx="906">
                        <c:v>86.183719999999994</c:v>
                      </c:pt>
                      <c:pt idx="907">
                        <c:v>86.183719999999994</c:v>
                      </c:pt>
                      <c:pt idx="908">
                        <c:v>86.183719999999994</c:v>
                      </c:pt>
                      <c:pt idx="909">
                        <c:v>86.183719999999994</c:v>
                      </c:pt>
                      <c:pt idx="910">
                        <c:v>86.183719999999994</c:v>
                      </c:pt>
                      <c:pt idx="911">
                        <c:v>86.183719999999994</c:v>
                      </c:pt>
                      <c:pt idx="912">
                        <c:v>86.183719999999994</c:v>
                      </c:pt>
                      <c:pt idx="913">
                        <c:v>86.183719999999994</c:v>
                      </c:pt>
                      <c:pt idx="914">
                        <c:v>86.183719999999994</c:v>
                      </c:pt>
                      <c:pt idx="915">
                        <c:v>86.183719999999994</c:v>
                      </c:pt>
                      <c:pt idx="916">
                        <c:v>86.183719999999994</c:v>
                      </c:pt>
                      <c:pt idx="917">
                        <c:v>86.183719999999994</c:v>
                      </c:pt>
                      <c:pt idx="918">
                        <c:v>86.183719999999994</c:v>
                      </c:pt>
                      <c:pt idx="919">
                        <c:v>86.183719999999994</c:v>
                      </c:pt>
                      <c:pt idx="920">
                        <c:v>86.183719999999994</c:v>
                      </c:pt>
                      <c:pt idx="921">
                        <c:v>86.183719999999994</c:v>
                      </c:pt>
                      <c:pt idx="922">
                        <c:v>86.183719999999994</c:v>
                      </c:pt>
                      <c:pt idx="923">
                        <c:v>86.183719999999994</c:v>
                      </c:pt>
                      <c:pt idx="924">
                        <c:v>86.183719999999994</c:v>
                      </c:pt>
                      <c:pt idx="925">
                        <c:v>86.183719999999994</c:v>
                      </c:pt>
                      <c:pt idx="926">
                        <c:v>86.183719999999994</c:v>
                      </c:pt>
                      <c:pt idx="927">
                        <c:v>86.183719999999994</c:v>
                      </c:pt>
                      <c:pt idx="928">
                        <c:v>86.183719999999994</c:v>
                      </c:pt>
                      <c:pt idx="929">
                        <c:v>86.183719999999994</c:v>
                      </c:pt>
                      <c:pt idx="930">
                        <c:v>86.183719999999994</c:v>
                      </c:pt>
                      <c:pt idx="931">
                        <c:v>86.183719999999994</c:v>
                      </c:pt>
                      <c:pt idx="932">
                        <c:v>86.183719999999994</c:v>
                      </c:pt>
                      <c:pt idx="933">
                        <c:v>86.183719999999994</c:v>
                      </c:pt>
                      <c:pt idx="934">
                        <c:v>86.183719999999994</c:v>
                      </c:pt>
                      <c:pt idx="935">
                        <c:v>86.183719999999994</c:v>
                      </c:pt>
                      <c:pt idx="936">
                        <c:v>86.183719999999994</c:v>
                      </c:pt>
                      <c:pt idx="937">
                        <c:v>86.183719999999994</c:v>
                      </c:pt>
                      <c:pt idx="938">
                        <c:v>86.183719999999994</c:v>
                      </c:pt>
                      <c:pt idx="939">
                        <c:v>86.183719999999994</c:v>
                      </c:pt>
                      <c:pt idx="940">
                        <c:v>86.183719999999994</c:v>
                      </c:pt>
                      <c:pt idx="941">
                        <c:v>86.183719999999994</c:v>
                      </c:pt>
                      <c:pt idx="942">
                        <c:v>86.183719999999994</c:v>
                      </c:pt>
                      <c:pt idx="943">
                        <c:v>86.183719999999994</c:v>
                      </c:pt>
                      <c:pt idx="944">
                        <c:v>86.183719999999994</c:v>
                      </c:pt>
                      <c:pt idx="945">
                        <c:v>86.183719999999994</c:v>
                      </c:pt>
                      <c:pt idx="946">
                        <c:v>86.183719999999994</c:v>
                      </c:pt>
                      <c:pt idx="947">
                        <c:v>86.183719999999994</c:v>
                      </c:pt>
                      <c:pt idx="948">
                        <c:v>86.183719999999994</c:v>
                      </c:pt>
                      <c:pt idx="949">
                        <c:v>86.183719999999994</c:v>
                      </c:pt>
                      <c:pt idx="950">
                        <c:v>86.183719999999994</c:v>
                      </c:pt>
                      <c:pt idx="951">
                        <c:v>86.183719999999994</c:v>
                      </c:pt>
                      <c:pt idx="952">
                        <c:v>86.183719999999994</c:v>
                      </c:pt>
                      <c:pt idx="953">
                        <c:v>86.183719999999994</c:v>
                      </c:pt>
                      <c:pt idx="954">
                        <c:v>86.183719999999994</c:v>
                      </c:pt>
                      <c:pt idx="955">
                        <c:v>86.183719999999994</c:v>
                      </c:pt>
                      <c:pt idx="956">
                        <c:v>86.183719999999994</c:v>
                      </c:pt>
                      <c:pt idx="957">
                        <c:v>86.183719999999994</c:v>
                      </c:pt>
                      <c:pt idx="958">
                        <c:v>86.183719999999994</c:v>
                      </c:pt>
                      <c:pt idx="959">
                        <c:v>86.183719999999994</c:v>
                      </c:pt>
                      <c:pt idx="960">
                        <c:v>86.183719999999994</c:v>
                      </c:pt>
                      <c:pt idx="961">
                        <c:v>86.183719999999994</c:v>
                      </c:pt>
                      <c:pt idx="962">
                        <c:v>86.183719999999994</c:v>
                      </c:pt>
                      <c:pt idx="963">
                        <c:v>86.183719999999994</c:v>
                      </c:pt>
                      <c:pt idx="964">
                        <c:v>86.183719999999994</c:v>
                      </c:pt>
                      <c:pt idx="965">
                        <c:v>86.183719999999994</c:v>
                      </c:pt>
                      <c:pt idx="966">
                        <c:v>86.183719999999994</c:v>
                      </c:pt>
                      <c:pt idx="967">
                        <c:v>86.183719999999994</c:v>
                      </c:pt>
                      <c:pt idx="968">
                        <c:v>86.183719999999994</c:v>
                      </c:pt>
                      <c:pt idx="969">
                        <c:v>86.183719999999994</c:v>
                      </c:pt>
                      <c:pt idx="970">
                        <c:v>86.183719999999994</c:v>
                      </c:pt>
                      <c:pt idx="971">
                        <c:v>86.183719999999994</c:v>
                      </c:pt>
                      <c:pt idx="972">
                        <c:v>86.183719999999994</c:v>
                      </c:pt>
                      <c:pt idx="973">
                        <c:v>86.183719999999994</c:v>
                      </c:pt>
                      <c:pt idx="974">
                        <c:v>86.183719999999994</c:v>
                      </c:pt>
                      <c:pt idx="975">
                        <c:v>86.183719999999994</c:v>
                      </c:pt>
                      <c:pt idx="976">
                        <c:v>86.183719999999994</c:v>
                      </c:pt>
                      <c:pt idx="977">
                        <c:v>86.183719999999994</c:v>
                      </c:pt>
                      <c:pt idx="978">
                        <c:v>86.183719999999994</c:v>
                      </c:pt>
                      <c:pt idx="979">
                        <c:v>86.183719999999994</c:v>
                      </c:pt>
                      <c:pt idx="980">
                        <c:v>86.183719999999994</c:v>
                      </c:pt>
                      <c:pt idx="981">
                        <c:v>86.183719999999994</c:v>
                      </c:pt>
                      <c:pt idx="982">
                        <c:v>86.183719999999994</c:v>
                      </c:pt>
                      <c:pt idx="983">
                        <c:v>86.183719999999994</c:v>
                      </c:pt>
                      <c:pt idx="984">
                        <c:v>86.183719999999994</c:v>
                      </c:pt>
                      <c:pt idx="985">
                        <c:v>86.183719999999994</c:v>
                      </c:pt>
                      <c:pt idx="986">
                        <c:v>86.183719999999994</c:v>
                      </c:pt>
                      <c:pt idx="987">
                        <c:v>86.183719999999994</c:v>
                      </c:pt>
                      <c:pt idx="988">
                        <c:v>86.183719999999994</c:v>
                      </c:pt>
                      <c:pt idx="989">
                        <c:v>86.183719999999994</c:v>
                      </c:pt>
                      <c:pt idx="990">
                        <c:v>86.183719999999994</c:v>
                      </c:pt>
                      <c:pt idx="991">
                        <c:v>86.183719999999994</c:v>
                      </c:pt>
                      <c:pt idx="992">
                        <c:v>86.183719999999994</c:v>
                      </c:pt>
                      <c:pt idx="993">
                        <c:v>86.183719999999994</c:v>
                      </c:pt>
                      <c:pt idx="994">
                        <c:v>86.183719999999994</c:v>
                      </c:pt>
                      <c:pt idx="995">
                        <c:v>86.183719999999994</c:v>
                      </c:pt>
                      <c:pt idx="996">
                        <c:v>86.183719999999994</c:v>
                      </c:pt>
                      <c:pt idx="997">
                        <c:v>86.183719999999994</c:v>
                      </c:pt>
                      <c:pt idx="998">
                        <c:v>86.183719999999994</c:v>
                      </c:pt>
                      <c:pt idx="999">
                        <c:v>86.183719999999994</c:v>
                      </c:pt>
                      <c:pt idx="1000">
                        <c:v>86.183719999999994</c:v>
                      </c:pt>
                      <c:pt idx="1001">
                        <c:v>86.183719999999994</c:v>
                      </c:pt>
                      <c:pt idx="1002">
                        <c:v>86.183719999999994</c:v>
                      </c:pt>
                      <c:pt idx="1003">
                        <c:v>86.183719999999994</c:v>
                      </c:pt>
                      <c:pt idx="1004">
                        <c:v>86.183719999999994</c:v>
                      </c:pt>
                      <c:pt idx="1005">
                        <c:v>86.183719999999994</c:v>
                      </c:pt>
                      <c:pt idx="1006">
                        <c:v>86.183719999999994</c:v>
                      </c:pt>
                      <c:pt idx="1007">
                        <c:v>86.183719999999994</c:v>
                      </c:pt>
                      <c:pt idx="1008">
                        <c:v>86.183719999999994</c:v>
                      </c:pt>
                      <c:pt idx="1009">
                        <c:v>86.183719999999994</c:v>
                      </c:pt>
                      <c:pt idx="1010">
                        <c:v>86.183719999999994</c:v>
                      </c:pt>
                      <c:pt idx="1011">
                        <c:v>86.183719999999994</c:v>
                      </c:pt>
                      <c:pt idx="1012">
                        <c:v>86.183719999999994</c:v>
                      </c:pt>
                      <c:pt idx="1013">
                        <c:v>86.183719999999994</c:v>
                      </c:pt>
                      <c:pt idx="1014">
                        <c:v>86.183719999999994</c:v>
                      </c:pt>
                      <c:pt idx="1015">
                        <c:v>86.183719999999994</c:v>
                      </c:pt>
                      <c:pt idx="1016">
                        <c:v>86.183719999999994</c:v>
                      </c:pt>
                      <c:pt idx="1017">
                        <c:v>86.183719999999994</c:v>
                      </c:pt>
                      <c:pt idx="1018">
                        <c:v>86.183719999999994</c:v>
                      </c:pt>
                      <c:pt idx="1019">
                        <c:v>86.183719999999994</c:v>
                      </c:pt>
                      <c:pt idx="1020">
                        <c:v>86.183719999999994</c:v>
                      </c:pt>
                      <c:pt idx="1021">
                        <c:v>86.183719999999994</c:v>
                      </c:pt>
                      <c:pt idx="1022">
                        <c:v>86.183719999999994</c:v>
                      </c:pt>
                      <c:pt idx="1023">
                        <c:v>86.183719999999994</c:v>
                      </c:pt>
                      <c:pt idx="1024">
                        <c:v>86.183719999999994</c:v>
                      </c:pt>
                      <c:pt idx="1025">
                        <c:v>86.183719999999994</c:v>
                      </c:pt>
                      <c:pt idx="1026">
                        <c:v>86.183719999999994</c:v>
                      </c:pt>
                      <c:pt idx="1027">
                        <c:v>86.183719999999994</c:v>
                      </c:pt>
                      <c:pt idx="1028">
                        <c:v>86.183719999999994</c:v>
                      </c:pt>
                      <c:pt idx="1029">
                        <c:v>86.183719999999994</c:v>
                      </c:pt>
                      <c:pt idx="1030">
                        <c:v>86.183719999999994</c:v>
                      </c:pt>
                      <c:pt idx="1031">
                        <c:v>86.183719999999994</c:v>
                      </c:pt>
                      <c:pt idx="1032">
                        <c:v>86.183719999999994</c:v>
                      </c:pt>
                      <c:pt idx="1033">
                        <c:v>86.183719999999994</c:v>
                      </c:pt>
                      <c:pt idx="1034">
                        <c:v>86.183719999999994</c:v>
                      </c:pt>
                      <c:pt idx="1035">
                        <c:v>86.183719999999994</c:v>
                      </c:pt>
                      <c:pt idx="1036">
                        <c:v>86.183719999999994</c:v>
                      </c:pt>
                      <c:pt idx="1037">
                        <c:v>86.183719999999994</c:v>
                      </c:pt>
                      <c:pt idx="1038">
                        <c:v>86.183719999999994</c:v>
                      </c:pt>
                      <c:pt idx="1039">
                        <c:v>86.183719999999994</c:v>
                      </c:pt>
                      <c:pt idx="1040">
                        <c:v>86.183719999999994</c:v>
                      </c:pt>
                      <c:pt idx="1041">
                        <c:v>86.183719999999994</c:v>
                      </c:pt>
                    </c:numCache>
                  </c:numRef>
                </c:val>
                <c:smooth val="0"/>
                <c:extLst xmlns:c15="http://schemas.microsoft.com/office/drawing/2012/chart">
                  <c:ext xmlns:c16="http://schemas.microsoft.com/office/drawing/2014/chart" uri="{C3380CC4-5D6E-409C-BE32-E72D297353CC}">
                    <c16:uniqueId val="{00000005-4153-493E-BCEC-DA5EF4CC7317}"/>
                  </c:ext>
                </c:extLst>
              </c15:ser>
            </c15:filteredLineSeries>
          </c:ext>
        </c:extLst>
      </c:lineChart>
      <c:dateAx>
        <c:axId val="152109440"/>
        <c:scaling>
          <c:orientation val="minMax"/>
          <c:min val="45747"/>
        </c:scaling>
        <c:delete val="0"/>
        <c:axPos val="b"/>
        <c:numFmt formatCode="[$-409]mmm\-yy;@" sourceLinked="0"/>
        <c:majorTickMark val="none"/>
        <c:minorTickMark val="none"/>
        <c:tickLblPos val="nextTo"/>
        <c:spPr>
          <a:ln w="12700">
            <a:solidFill>
              <a:schemeClr val="bg1">
                <a:lumMod val="50000"/>
              </a:schemeClr>
            </a:solidFill>
          </a:ln>
        </c:spPr>
        <c:txPr>
          <a:bodyPr rot="-1920000"/>
          <a:lstStyle/>
          <a:p>
            <a:pPr>
              <a:defRPr/>
            </a:pPr>
            <a:endParaRPr lang="en-US"/>
          </a:p>
        </c:txPr>
        <c:crossAx val="152110976"/>
        <c:crosses val="autoZero"/>
        <c:auto val="1"/>
        <c:lblOffset val="100"/>
        <c:baseTimeUnit val="days"/>
        <c:majorUnit val="3"/>
        <c:majorTimeUnit val="months"/>
      </c:dateAx>
      <c:valAx>
        <c:axId val="152110976"/>
        <c:scaling>
          <c:orientation val="minMax"/>
          <c:max val="175"/>
          <c:min val="50"/>
        </c:scaling>
        <c:delete val="0"/>
        <c:axPos val="l"/>
        <c:majorGridlines>
          <c:spPr>
            <a:ln w="6350">
              <a:solidFill>
                <a:schemeClr val="bg1">
                  <a:lumMod val="50000"/>
                </a:schemeClr>
              </a:solidFill>
            </a:ln>
          </c:spPr>
        </c:majorGridlines>
        <c:numFmt formatCode="#,##0" sourceLinked="0"/>
        <c:majorTickMark val="none"/>
        <c:minorTickMark val="none"/>
        <c:tickLblPos val="nextTo"/>
        <c:spPr>
          <a:ln>
            <a:noFill/>
          </a:ln>
        </c:spPr>
        <c:crossAx val="152109440"/>
        <c:crosses val="autoZero"/>
        <c:crossBetween val="between"/>
        <c:majorUnit val="50"/>
      </c:valAx>
    </c:plotArea>
    <c:legend>
      <c:legendPos val="b"/>
      <c:layout>
        <c:manualLayout>
          <c:xMode val="edge"/>
          <c:yMode val="edge"/>
          <c:x val="6.5132381565532961E-4"/>
          <c:y val="0.78463874683053658"/>
          <c:w val="0.98915270286858048"/>
          <c:h val="0.19751308351083638"/>
        </c:manualLayout>
      </c:layout>
      <c:overlay val="0"/>
      <c:txPr>
        <a:bodyPr/>
        <a:lstStyle/>
        <a:p>
          <a:pPr>
            <a:defRPr b="1"/>
          </a:pPr>
          <a:endParaRPr lang="en-US"/>
        </a:p>
      </c:txPr>
    </c:legend>
    <c:plotVisOnly val="1"/>
    <c:dispBlanksAs val="gap"/>
    <c:showDLblsOverMax val="0"/>
  </c:chart>
  <c:txPr>
    <a:bodyPr/>
    <a:lstStyle/>
    <a:p>
      <a:pPr>
        <a:defRPr sz="800">
          <a:latin typeface="Arial Narrow" panose="020B060602020203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0.08945</cdr:x>
      <cdr:y>0.10367</cdr:y>
    </cdr:from>
    <cdr:to>
      <cdr:x>0.08945</cdr:x>
      <cdr:y>0.77454</cdr:y>
    </cdr:to>
    <cdr:cxnSp macro="">
      <cdr:nvCxnSpPr>
        <cdr:cNvPr id="3" name="Straight Connector 2">
          <a:extLst xmlns:a="http://schemas.openxmlformats.org/drawingml/2006/main">
            <a:ext uri="{FF2B5EF4-FFF2-40B4-BE49-F238E27FC236}">
              <a16:creationId xmlns:a16="http://schemas.microsoft.com/office/drawing/2014/main" id="{A88FE246-2B9F-54FF-83BB-A19D08324610}"/>
            </a:ext>
          </a:extLst>
        </cdr:cNvPr>
        <cdr:cNvCxnSpPr/>
      </cdr:nvCxnSpPr>
      <cdr:spPr>
        <a:xfrm xmlns:a="http://schemas.openxmlformats.org/drawingml/2006/main" flipV="1">
          <a:off x="442472" y="438029"/>
          <a:ext cx="0" cy="283464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0.31967</cdr:x>
      <cdr:y>0.10154</cdr:y>
    </cdr:from>
    <cdr:to>
      <cdr:x>0.31967</cdr:x>
      <cdr:y>0.77242</cdr:y>
    </cdr:to>
    <cdr:cxnSp macro="">
      <cdr:nvCxnSpPr>
        <cdr:cNvPr id="4" name="Straight Connector 3">
          <a:extLst xmlns:a="http://schemas.openxmlformats.org/drawingml/2006/main">
            <a:ext uri="{FF2B5EF4-FFF2-40B4-BE49-F238E27FC236}">
              <a16:creationId xmlns:a16="http://schemas.microsoft.com/office/drawing/2014/main" id="{6DEDB722-EBF3-7809-56D9-B0DE884FC746}"/>
            </a:ext>
          </a:extLst>
        </cdr:cNvPr>
        <cdr:cNvCxnSpPr/>
      </cdr:nvCxnSpPr>
      <cdr:spPr>
        <a:xfrm xmlns:a="http://schemas.openxmlformats.org/drawingml/2006/main" flipV="1">
          <a:off x="1581295" y="429035"/>
          <a:ext cx="0" cy="283464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0.76334</cdr:x>
      <cdr:y>0.10143</cdr:y>
    </cdr:from>
    <cdr:to>
      <cdr:x>0.76334</cdr:x>
      <cdr:y>0.77231</cdr:y>
    </cdr:to>
    <cdr:cxnSp macro="">
      <cdr:nvCxnSpPr>
        <cdr:cNvPr id="5" name="Straight Connector 4">
          <a:extLst xmlns:a="http://schemas.openxmlformats.org/drawingml/2006/main">
            <a:ext uri="{FF2B5EF4-FFF2-40B4-BE49-F238E27FC236}">
              <a16:creationId xmlns:a16="http://schemas.microsoft.com/office/drawing/2014/main" id="{916E3B25-017A-B9DE-5572-2DB730894C93}"/>
            </a:ext>
          </a:extLst>
        </cdr:cNvPr>
        <cdr:cNvCxnSpPr/>
      </cdr:nvCxnSpPr>
      <cdr:spPr>
        <a:xfrm xmlns:a="http://schemas.openxmlformats.org/drawingml/2006/main" flipV="1">
          <a:off x="3775975" y="428571"/>
          <a:ext cx="0" cy="283464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0.93207</cdr:x>
      <cdr:y>0.10141</cdr:y>
    </cdr:from>
    <cdr:to>
      <cdr:x>0.93207</cdr:x>
      <cdr:y>0.77228</cdr:y>
    </cdr:to>
    <cdr:cxnSp macro="">
      <cdr:nvCxnSpPr>
        <cdr:cNvPr id="6" name="Straight Connector 5">
          <a:extLst xmlns:a="http://schemas.openxmlformats.org/drawingml/2006/main">
            <a:ext uri="{FF2B5EF4-FFF2-40B4-BE49-F238E27FC236}">
              <a16:creationId xmlns:a16="http://schemas.microsoft.com/office/drawing/2014/main" id="{82CEF1CE-EFF4-1A3C-7A85-0AD553C7DD8E}"/>
            </a:ext>
          </a:extLst>
        </cdr:cNvPr>
        <cdr:cNvCxnSpPr/>
      </cdr:nvCxnSpPr>
      <cdr:spPr>
        <a:xfrm xmlns:a="http://schemas.openxmlformats.org/drawingml/2006/main" flipV="1">
          <a:off x="4610617" y="428475"/>
          <a:ext cx="0" cy="283464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0.73433</cdr:x>
      <cdr:y>0.93814</cdr:y>
    </cdr:from>
    <cdr:to>
      <cdr:x>0.77757</cdr:x>
      <cdr:y>0.93814</cdr:y>
    </cdr:to>
    <cdr:cxnSp macro="">
      <cdr:nvCxnSpPr>
        <cdr:cNvPr id="7" name="Straight Connector 6">
          <a:extLst xmlns:a="http://schemas.openxmlformats.org/drawingml/2006/main">
            <a:ext uri="{FF2B5EF4-FFF2-40B4-BE49-F238E27FC236}">
              <a16:creationId xmlns:a16="http://schemas.microsoft.com/office/drawing/2014/main" id="{CFD8B7BD-811E-F6D8-21EF-B10F1B236D53}"/>
            </a:ext>
          </a:extLst>
        </cdr:cNvPr>
        <cdr:cNvCxnSpPr/>
      </cdr:nvCxnSpPr>
      <cdr:spPr>
        <a:xfrm xmlns:a="http://schemas.openxmlformats.org/drawingml/2006/main">
          <a:off x="3632484" y="3963909"/>
          <a:ext cx="213893"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0.78802</cdr:x>
      <cdr:y>0.12641</cdr:y>
    </cdr:from>
    <cdr:to>
      <cdr:x>0.96911</cdr:x>
      <cdr:y>0.16299</cdr:y>
    </cdr:to>
    <cdr:sp macro="" textlink="">
      <cdr:nvSpPr>
        <cdr:cNvPr id="11" name="TextBox 1"/>
        <cdr:cNvSpPr txBox="1"/>
      </cdr:nvSpPr>
      <cdr:spPr>
        <a:xfrm xmlns:a="http://schemas.openxmlformats.org/drawingml/2006/main">
          <a:off x="3298348" y="514929"/>
          <a:ext cx="757970" cy="149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2"/>
              </a:solidFill>
              <a:latin typeface="Arial Narrow" panose="020B0606020202030204" pitchFamily="34" charset="0"/>
            </a:rPr>
            <a:t>150</a:t>
          </a:r>
        </a:p>
        <a:p xmlns:a="http://schemas.openxmlformats.org/drawingml/2006/main">
          <a:pPr algn="r"/>
          <a:endParaRPr lang="en-US" sz="800" b="1" dirty="0">
            <a:solidFill>
              <a:schemeClr val="accent2"/>
            </a:solidFill>
            <a:latin typeface="Arial Narrow" panose="020B0606020202030204" pitchFamily="34" charset="0"/>
          </a:endParaRPr>
        </a:p>
      </cdr:txBody>
    </cdr:sp>
  </cdr:relSizeAnchor>
  <cdr:relSizeAnchor xmlns:cdr="http://schemas.openxmlformats.org/drawingml/2006/chartDrawing">
    <cdr:from>
      <cdr:x>0.77286</cdr:x>
      <cdr:y>0.46059</cdr:y>
    </cdr:from>
    <cdr:to>
      <cdr:x>0.96108</cdr:x>
      <cdr:y>0.49935</cdr:y>
    </cdr:to>
    <cdr:sp macro="" textlink="">
      <cdr:nvSpPr>
        <cdr:cNvPr id="14" name="TextBox 1">
          <a:extLst xmlns:a="http://schemas.openxmlformats.org/drawingml/2006/main">
            <a:ext uri="{FF2B5EF4-FFF2-40B4-BE49-F238E27FC236}">
              <a16:creationId xmlns:a16="http://schemas.microsoft.com/office/drawing/2014/main" id="{A2417DF2-088A-41DD-8F4B-49FFDEF68F08}"/>
            </a:ext>
          </a:extLst>
        </cdr:cNvPr>
        <cdr:cNvSpPr txBox="1"/>
      </cdr:nvSpPr>
      <cdr:spPr>
        <a:xfrm xmlns:a="http://schemas.openxmlformats.org/drawingml/2006/main">
          <a:off x="3234873" y="1876264"/>
          <a:ext cx="787814" cy="15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1"/>
              </a:solidFill>
              <a:latin typeface="Arial Narrow" panose="020B0606020202030204" pitchFamily="34" charset="0"/>
            </a:rPr>
            <a:t>90</a:t>
          </a:r>
        </a:p>
      </cdr:txBody>
    </cdr:sp>
  </cdr:relSizeAnchor>
  <cdr:relSizeAnchor xmlns:cdr="http://schemas.openxmlformats.org/drawingml/2006/chartDrawing">
    <cdr:from>
      <cdr:x>0.02358</cdr:x>
      <cdr:y>0.42134</cdr:y>
    </cdr:from>
    <cdr:to>
      <cdr:x>0.2118</cdr:x>
      <cdr:y>0.4601</cdr:y>
    </cdr:to>
    <cdr:sp macro="" textlink="">
      <cdr:nvSpPr>
        <cdr:cNvPr id="13" name="TextBox 1">
          <a:extLst xmlns:a="http://schemas.openxmlformats.org/drawingml/2006/main">
            <a:ext uri="{FF2B5EF4-FFF2-40B4-BE49-F238E27FC236}">
              <a16:creationId xmlns:a16="http://schemas.microsoft.com/office/drawing/2014/main" id="{231A6E07-B72E-4E76-96F0-F3A092C3C68D}"/>
            </a:ext>
          </a:extLst>
        </cdr:cNvPr>
        <cdr:cNvSpPr txBox="1"/>
      </cdr:nvSpPr>
      <cdr:spPr>
        <a:xfrm xmlns:a="http://schemas.openxmlformats.org/drawingml/2006/main">
          <a:off x="98711" y="1716367"/>
          <a:ext cx="787813" cy="15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b="1" dirty="0">
              <a:solidFill>
                <a:schemeClr val="accent1"/>
              </a:solidFill>
              <a:latin typeface="Arial Narrow" panose="020B0606020202030204" pitchFamily="34" charset="0"/>
            </a:rPr>
            <a:t>97</a:t>
          </a:r>
        </a:p>
        <a:p xmlns:a="http://schemas.openxmlformats.org/drawingml/2006/main">
          <a:pPr algn="l"/>
          <a:endParaRPr lang="en-US" sz="800" b="1" dirty="0">
            <a:solidFill>
              <a:schemeClr val="accent1"/>
            </a:solidFill>
            <a:latin typeface="Arial Narrow" panose="020B0606020202030204" pitchFamily="34" charset="0"/>
          </a:endParaRPr>
        </a:p>
      </cdr:txBody>
    </cdr:sp>
  </cdr:relSizeAnchor>
  <cdr:relSizeAnchor xmlns:cdr="http://schemas.openxmlformats.org/drawingml/2006/chartDrawing">
    <cdr:from>
      <cdr:x>0.00846</cdr:x>
      <cdr:y>0.29465</cdr:y>
    </cdr:from>
    <cdr:to>
      <cdr:x>0.18956</cdr:x>
      <cdr:y>0.33123</cdr:y>
    </cdr:to>
    <cdr:sp macro="" textlink="">
      <cdr:nvSpPr>
        <cdr:cNvPr id="16" name="TextBox 1">
          <a:extLst xmlns:a="http://schemas.openxmlformats.org/drawingml/2006/main">
            <a:ext uri="{FF2B5EF4-FFF2-40B4-BE49-F238E27FC236}">
              <a16:creationId xmlns:a16="http://schemas.microsoft.com/office/drawing/2014/main" id="{6D7B3F19-6D12-4B13-B031-C4443EF60F43}"/>
            </a:ext>
          </a:extLst>
        </cdr:cNvPr>
        <cdr:cNvSpPr txBox="1"/>
      </cdr:nvSpPr>
      <cdr:spPr>
        <a:xfrm xmlns:a="http://schemas.openxmlformats.org/drawingml/2006/main">
          <a:off x="35395" y="1200285"/>
          <a:ext cx="758011" cy="149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b="1" dirty="0">
              <a:solidFill>
                <a:schemeClr val="accent2"/>
              </a:solidFill>
              <a:latin typeface="Arial Narrow" panose="020B0606020202030204" pitchFamily="34" charset="0"/>
            </a:rPr>
            <a:t>120</a:t>
          </a:r>
        </a:p>
      </cdr:txBody>
    </cdr:sp>
  </cdr:relSizeAnchor>
  <cdr:relSizeAnchor xmlns:cdr="http://schemas.openxmlformats.org/drawingml/2006/chartDrawing">
    <cdr:from>
      <cdr:x>0.7877</cdr:x>
      <cdr:y>0.33707</cdr:y>
    </cdr:from>
    <cdr:to>
      <cdr:x>0.96879</cdr:x>
      <cdr:y>0.37365</cdr:y>
    </cdr:to>
    <cdr:sp macro="" textlink="">
      <cdr:nvSpPr>
        <cdr:cNvPr id="10" name="TextBox 1">
          <a:extLst xmlns:a="http://schemas.openxmlformats.org/drawingml/2006/main">
            <a:ext uri="{FF2B5EF4-FFF2-40B4-BE49-F238E27FC236}">
              <a16:creationId xmlns:a16="http://schemas.microsoft.com/office/drawing/2014/main" id="{635F3C3F-BD30-46C1-8962-4BCA87C4848B}"/>
            </a:ext>
          </a:extLst>
        </cdr:cNvPr>
        <cdr:cNvSpPr txBox="1"/>
      </cdr:nvSpPr>
      <cdr:spPr>
        <a:xfrm xmlns:a="http://schemas.openxmlformats.org/drawingml/2006/main">
          <a:off x="3297006" y="1373097"/>
          <a:ext cx="757970" cy="149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2"/>
              </a:solidFill>
              <a:latin typeface="Arial Narrow" panose="020B0606020202030204" pitchFamily="34" charset="0"/>
            </a:rPr>
            <a:t>113</a:t>
          </a:r>
        </a:p>
      </cdr:txBody>
    </cdr:sp>
  </cdr:relSizeAnchor>
  <cdr:relSizeAnchor xmlns:cdr="http://schemas.openxmlformats.org/drawingml/2006/chartDrawing">
    <cdr:from>
      <cdr:x>0.77941</cdr:x>
      <cdr:y>0.3149</cdr:y>
    </cdr:from>
    <cdr:to>
      <cdr:x>0.96763</cdr:x>
      <cdr:y>0.35366</cdr:y>
    </cdr:to>
    <cdr:sp macro="" textlink="">
      <cdr:nvSpPr>
        <cdr:cNvPr id="12" name="TextBox 1">
          <a:extLst xmlns:a="http://schemas.openxmlformats.org/drawingml/2006/main">
            <a:ext uri="{FF2B5EF4-FFF2-40B4-BE49-F238E27FC236}">
              <a16:creationId xmlns:a16="http://schemas.microsoft.com/office/drawing/2014/main" id="{3EFDA63E-88C8-48EF-9151-2EDE57967FEE}"/>
            </a:ext>
          </a:extLst>
        </cdr:cNvPr>
        <cdr:cNvSpPr txBox="1"/>
      </cdr:nvSpPr>
      <cdr:spPr>
        <a:xfrm xmlns:a="http://schemas.openxmlformats.org/drawingml/2006/main">
          <a:off x="3262281" y="1282779"/>
          <a:ext cx="787814" cy="15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1"/>
              </a:solidFill>
              <a:latin typeface="Arial Narrow" panose="020B0606020202030204" pitchFamily="34" charset="0"/>
            </a:rPr>
            <a:t>115</a:t>
          </a:r>
        </a:p>
      </cdr:txBody>
    </cdr:sp>
  </cdr:relSizeAnchor>
  <cdr:relSizeAnchor xmlns:cdr="http://schemas.openxmlformats.org/drawingml/2006/chartDrawing">
    <cdr:from>
      <cdr:x>0.02501</cdr:x>
      <cdr:y>0.51743</cdr:y>
    </cdr:from>
    <cdr:to>
      <cdr:x>0.21323</cdr:x>
      <cdr:y>0.55619</cdr:y>
    </cdr:to>
    <cdr:sp macro="" textlink="">
      <cdr:nvSpPr>
        <cdr:cNvPr id="5" name="TextBox 1">
          <a:extLst xmlns:a="http://schemas.openxmlformats.org/drawingml/2006/main">
            <a:ext uri="{FF2B5EF4-FFF2-40B4-BE49-F238E27FC236}">
              <a16:creationId xmlns:a16="http://schemas.microsoft.com/office/drawing/2014/main" id="{C68B4AF3-2E6B-78F7-2637-C504AA5E7245}"/>
            </a:ext>
          </a:extLst>
        </cdr:cNvPr>
        <cdr:cNvSpPr txBox="1"/>
      </cdr:nvSpPr>
      <cdr:spPr>
        <a:xfrm xmlns:a="http://schemas.openxmlformats.org/drawingml/2006/main">
          <a:off x="104688" y="2107825"/>
          <a:ext cx="787813" cy="15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b="1" dirty="0">
              <a:solidFill>
                <a:schemeClr val="accent5"/>
              </a:solidFill>
              <a:latin typeface="Arial Narrow" panose="020B0606020202030204" pitchFamily="34" charset="0"/>
            </a:rPr>
            <a:t>81</a:t>
          </a:r>
        </a:p>
        <a:p xmlns:a="http://schemas.openxmlformats.org/drawingml/2006/main">
          <a:pPr algn="l"/>
          <a:endParaRPr lang="en-US" sz="800" b="1" dirty="0">
            <a:solidFill>
              <a:schemeClr val="accent5"/>
            </a:solidFill>
            <a:latin typeface="Arial Narrow" panose="020B0606020202030204" pitchFamily="34" charset="0"/>
          </a:endParaRPr>
        </a:p>
      </cdr:txBody>
    </cdr:sp>
  </cdr:relSizeAnchor>
  <cdr:relSizeAnchor xmlns:cdr="http://schemas.openxmlformats.org/drawingml/2006/chartDrawing">
    <cdr:from>
      <cdr:x>0.84489</cdr:x>
      <cdr:y>0.5431</cdr:y>
    </cdr:from>
    <cdr:to>
      <cdr:x>0.96145</cdr:x>
      <cdr:y>0.58602</cdr:y>
    </cdr:to>
    <cdr:sp macro="" textlink="">
      <cdr:nvSpPr>
        <cdr:cNvPr id="6" name="TextBox 1">
          <a:extLst xmlns:a="http://schemas.openxmlformats.org/drawingml/2006/main">
            <a:ext uri="{FF2B5EF4-FFF2-40B4-BE49-F238E27FC236}">
              <a16:creationId xmlns:a16="http://schemas.microsoft.com/office/drawing/2014/main" id="{111D3FA4-AA41-B736-15C7-AB42491B8446}"/>
            </a:ext>
          </a:extLst>
        </cdr:cNvPr>
        <cdr:cNvSpPr txBox="1"/>
      </cdr:nvSpPr>
      <cdr:spPr>
        <a:xfrm xmlns:a="http://schemas.openxmlformats.org/drawingml/2006/main">
          <a:off x="3536365" y="2212412"/>
          <a:ext cx="487868" cy="1748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5"/>
              </a:solidFill>
              <a:latin typeface="Arial Narrow" panose="020B0606020202030204" pitchFamily="34" charset="0"/>
            </a:rPr>
            <a:t>75</a:t>
          </a:r>
        </a:p>
        <a:p xmlns:a="http://schemas.openxmlformats.org/drawingml/2006/main">
          <a:pPr algn="r"/>
          <a:endParaRPr lang="en-US" sz="800" b="1" dirty="0">
            <a:solidFill>
              <a:schemeClr val="accent5"/>
            </a:solidFill>
            <a:latin typeface="Arial Narrow" panose="020B0606020202030204" pitchFamily="34" charset="0"/>
          </a:endParaRPr>
        </a:p>
      </cdr:txBody>
    </cdr:sp>
  </cdr:relSizeAnchor>
  <cdr:relSizeAnchor xmlns:cdr="http://schemas.openxmlformats.org/drawingml/2006/chartDrawing">
    <cdr:from>
      <cdr:x>0.84417</cdr:x>
      <cdr:y>0.42794</cdr:y>
    </cdr:from>
    <cdr:to>
      <cdr:x>0.96073</cdr:x>
      <cdr:y>0.47085</cdr:y>
    </cdr:to>
    <cdr:sp macro="" textlink="">
      <cdr:nvSpPr>
        <cdr:cNvPr id="7" name="TextBox 1">
          <a:extLst xmlns:a="http://schemas.openxmlformats.org/drawingml/2006/main">
            <a:ext uri="{FF2B5EF4-FFF2-40B4-BE49-F238E27FC236}">
              <a16:creationId xmlns:a16="http://schemas.microsoft.com/office/drawing/2014/main" id="{B71DC681-A2F0-28CD-3972-A1297376A839}"/>
            </a:ext>
          </a:extLst>
        </cdr:cNvPr>
        <cdr:cNvSpPr txBox="1"/>
      </cdr:nvSpPr>
      <cdr:spPr>
        <a:xfrm xmlns:a="http://schemas.openxmlformats.org/drawingml/2006/main">
          <a:off x="3533377" y="1743260"/>
          <a:ext cx="487868" cy="1748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5"/>
              </a:solidFill>
              <a:latin typeface="Arial Narrow" panose="020B0606020202030204" pitchFamily="34" charset="0"/>
            </a:rPr>
            <a:t>95</a:t>
          </a:r>
        </a:p>
        <a:p xmlns:a="http://schemas.openxmlformats.org/drawingml/2006/main">
          <a:pPr algn="r"/>
          <a:endParaRPr lang="en-US" sz="800" b="1" dirty="0">
            <a:solidFill>
              <a:schemeClr val="accent5"/>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0.79711</cdr:x>
      <cdr:y>0.55407</cdr:y>
    </cdr:from>
    <cdr:to>
      <cdr:x>0.9782</cdr:x>
      <cdr:y>0.59065</cdr:y>
    </cdr:to>
    <cdr:sp macro="" textlink="">
      <cdr:nvSpPr>
        <cdr:cNvPr id="11" name="TextBox 1"/>
        <cdr:cNvSpPr txBox="1"/>
      </cdr:nvSpPr>
      <cdr:spPr>
        <a:xfrm xmlns:a="http://schemas.openxmlformats.org/drawingml/2006/main">
          <a:off x="3097743" y="2064451"/>
          <a:ext cx="703752" cy="136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2"/>
              </a:solidFill>
              <a:latin typeface="Arial Narrow" panose="020B0606020202030204" pitchFamily="34" charset="0"/>
            </a:rPr>
            <a:t>208</a:t>
          </a:r>
        </a:p>
        <a:p xmlns:a="http://schemas.openxmlformats.org/drawingml/2006/main">
          <a:pPr algn="r"/>
          <a:endParaRPr lang="en-US" sz="800" b="1" dirty="0">
            <a:solidFill>
              <a:schemeClr val="accent2"/>
            </a:solidFill>
            <a:latin typeface="Arial Narrow" panose="020B0606020202030204" pitchFamily="34" charset="0"/>
          </a:endParaRPr>
        </a:p>
      </cdr:txBody>
    </cdr:sp>
  </cdr:relSizeAnchor>
  <cdr:relSizeAnchor xmlns:cdr="http://schemas.openxmlformats.org/drawingml/2006/chartDrawing">
    <cdr:from>
      <cdr:x>0.78383</cdr:x>
      <cdr:y>0.39379</cdr:y>
    </cdr:from>
    <cdr:to>
      <cdr:x>0.97205</cdr:x>
      <cdr:y>0.43255</cdr:y>
    </cdr:to>
    <cdr:sp macro="" textlink="">
      <cdr:nvSpPr>
        <cdr:cNvPr id="14" name="TextBox 1">
          <a:extLst xmlns:a="http://schemas.openxmlformats.org/drawingml/2006/main">
            <a:ext uri="{FF2B5EF4-FFF2-40B4-BE49-F238E27FC236}">
              <a16:creationId xmlns:a16="http://schemas.microsoft.com/office/drawing/2014/main" id="{A2417DF2-088A-41DD-8F4B-49FFDEF68F08}"/>
            </a:ext>
          </a:extLst>
        </cdr:cNvPr>
        <cdr:cNvSpPr txBox="1"/>
      </cdr:nvSpPr>
      <cdr:spPr>
        <a:xfrm xmlns:a="http://schemas.openxmlformats.org/drawingml/2006/main">
          <a:off x="3280815" y="1604144"/>
          <a:ext cx="787814" cy="15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1"/>
              </a:solidFill>
              <a:latin typeface="Arial Narrow" panose="020B0606020202030204" pitchFamily="34" charset="0"/>
            </a:rPr>
            <a:t>328</a:t>
          </a:r>
        </a:p>
      </cdr:txBody>
    </cdr:sp>
  </cdr:relSizeAnchor>
  <cdr:relSizeAnchor xmlns:cdr="http://schemas.openxmlformats.org/drawingml/2006/chartDrawing">
    <cdr:from>
      <cdr:x>0.01133</cdr:x>
      <cdr:y>0.34374</cdr:y>
    </cdr:from>
    <cdr:to>
      <cdr:x>0.19955</cdr:x>
      <cdr:y>0.3825</cdr:y>
    </cdr:to>
    <cdr:sp macro="" textlink="">
      <cdr:nvSpPr>
        <cdr:cNvPr id="13" name="TextBox 1">
          <a:extLst xmlns:a="http://schemas.openxmlformats.org/drawingml/2006/main">
            <a:ext uri="{FF2B5EF4-FFF2-40B4-BE49-F238E27FC236}">
              <a16:creationId xmlns:a16="http://schemas.microsoft.com/office/drawing/2014/main" id="{231A6E07-B72E-4E76-96F0-F3A092C3C68D}"/>
            </a:ext>
          </a:extLst>
        </cdr:cNvPr>
        <cdr:cNvSpPr txBox="1"/>
      </cdr:nvSpPr>
      <cdr:spPr>
        <a:xfrm xmlns:a="http://schemas.openxmlformats.org/drawingml/2006/main">
          <a:off x="47415" y="1400255"/>
          <a:ext cx="787813" cy="15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b="1" dirty="0">
              <a:solidFill>
                <a:schemeClr val="accent1"/>
              </a:solidFill>
              <a:latin typeface="Arial Narrow" panose="020B0606020202030204" pitchFamily="34" charset="0"/>
            </a:rPr>
            <a:t>355</a:t>
          </a:r>
        </a:p>
      </cdr:txBody>
    </cdr:sp>
  </cdr:relSizeAnchor>
  <cdr:relSizeAnchor xmlns:cdr="http://schemas.openxmlformats.org/drawingml/2006/chartDrawing">
    <cdr:from>
      <cdr:x>0.01075</cdr:x>
      <cdr:y>0.50778</cdr:y>
    </cdr:from>
    <cdr:to>
      <cdr:x>0.19185</cdr:x>
      <cdr:y>0.54436</cdr:y>
    </cdr:to>
    <cdr:sp macro="" textlink="">
      <cdr:nvSpPr>
        <cdr:cNvPr id="16" name="TextBox 1">
          <a:extLst xmlns:a="http://schemas.openxmlformats.org/drawingml/2006/main">
            <a:ext uri="{FF2B5EF4-FFF2-40B4-BE49-F238E27FC236}">
              <a16:creationId xmlns:a16="http://schemas.microsoft.com/office/drawing/2014/main" id="{6D7B3F19-6D12-4B13-B031-C4443EF60F43}"/>
            </a:ext>
          </a:extLst>
        </cdr:cNvPr>
        <cdr:cNvSpPr txBox="1"/>
      </cdr:nvSpPr>
      <cdr:spPr>
        <a:xfrm xmlns:a="http://schemas.openxmlformats.org/drawingml/2006/main">
          <a:off x="44995" y="2068506"/>
          <a:ext cx="758012" cy="149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b="1" dirty="0">
              <a:solidFill>
                <a:schemeClr val="accent2"/>
              </a:solidFill>
              <a:latin typeface="Arial Narrow" panose="020B0606020202030204" pitchFamily="34" charset="0"/>
            </a:rPr>
            <a:t>224</a:t>
          </a:r>
        </a:p>
      </cdr:txBody>
    </cdr:sp>
  </cdr:relSizeAnchor>
  <cdr:relSizeAnchor xmlns:cdr="http://schemas.openxmlformats.org/drawingml/2006/chartDrawing">
    <cdr:from>
      <cdr:x>0.79199</cdr:x>
      <cdr:y>0.46814</cdr:y>
    </cdr:from>
    <cdr:to>
      <cdr:x>0.97308</cdr:x>
      <cdr:y>0.50472</cdr:y>
    </cdr:to>
    <cdr:sp macro="" textlink="">
      <cdr:nvSpPr>
        <cdr:cNvPr id="10" name="TextBox 1">
          <a:extLst xmlns:a="http://schemas.openxmlformats.org/drawingml/2006/main">
            <a:ext uri="{FF2B5EF4-FFF2-40B4-BE49-F238E27FC236}">
              <a16:creationId xmlns:a16="http://schemas.microsoft.com/office/drawing/2014/main" id="{635F3C3F-BD30-46C1-8962-4BCA87C4848B}"/>
            </a:ext>
          </a:extLst>
        </cdr:cNvPr>
        <cdr:cNvSpPr txBox="1"/>
      </cdr:nvSpPr>
      <cdr:spPr>
        <a:xfrm xmlns:a="http://schemas.openxmlformats.org/drawingml/2006/main">
          <a:off x="3314952" y="1907051"/>
          <a:ext cx="757970" cy="149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2"/>
              </a:solidFill>
              <a:latin typeface="Arial Narrow" panose="020B0606020202030204" pitchFamily="34" charset="0"/>
            </a:rPr>
            <a:t>259</a:t>
          </a:r>
        </a:p>
      </cdr:txBody>
    </cdr:sp>
  </cdr:relSizeAnchor>
  <cdr:relSizeAnchor xmlns:cdr="http://schemas.openxmlformats.org/drawingml/2006/chartDrawing">
    <cdr:from>
      <cdr:x>0.79025</cdr:x>
      <cdr:y>0.28257</cdr:y>
    </cdr:from>
    <cdr:to>
      <cdr:x>0.97847</cdr:x>
      <cdr:y>0.32133</cdr:y>
    </cdr:to>
    <cdr:sp macro="" textlink="">
      <cdr:nvSpPr>
        <cdr:cNvPr id="12" name="TextBox 1">
          <a:extLst xmlns:a="http://schemas.openxmlformats.org/drawingml/2006/main">
            <a:ext uri="{FF2B5EF4-FFF2-40B4-BE49-F238E27FC236}">
              <a16:creationId xmlns:a16="http://schemas.microsoft.com/office/drawing/2014/main" id="{3EFDA63E-88C8-48EF-9151-2EDE57967FEE}"/>
            </a:ext>
          </a:extLst>
        </cdr:cNvPr>
        <cdr:cNvSpPr txBox="1"/>
      </cdr:nvSpPr>
      <cdr:spPr>
        <a:xfrm xmlns:a="http://schemas.openxmlformats.org/drawingml/2006/main">
          <a:off x="3071083" y="1052860"/>
          <a:ext cx="731461" cy="144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1"/>
              </a:solidFill>
              <a:latin typeface="Arial Narrow" panose="020B0606020202030204" pitchFamily="34" charset="0"/>
            </a:rPr>
            <a:t>400</a:t>
          </a:r>
        </a:p>
      </cdr:txBody>
    </cdr:sp>
  </cdr:relSizeAnchor>
  <cdr:relSizeAnchor xmlns:cdr="http://schemas.openxmlformats.org/drawingml/2006/chartDrawing">
    <cdr:from>
      <cdr:x>0.78863</cdr:x>
      <cdr:y>0.24837</cdr:y>
    </cdr:from>
    <cdr:to>
      <cdr:x>0.96972</cdr:x>
      <cdr:y>0.28495</cdr:y>
    </cdr:to>
    <cdr:sp macro="" textlink="">
      <cdr:nvSpPr>
        <cdr:cNvPr id="2" name="TextBox 1">
          <a:extLst xmlns:a="http://schemas.openxmlformats.org/drawingml/2006/main">
            <a:ext uri="{FF2B5EF4-FFF2-40B4-BE49-F238E27FC236}">
              <a16:creationId xmlns:a16="http://schemas.microsoft.com/office/drawing/2014/main" id="{F2085397-439A-A5DD-D400-B8DFA723F065}"/>
            </a:ext>
          </a:extLst>
        </cdr:cNvPr>
        <cdr:cNvSpPr txBox="1"/>
      </cdr:nvSpPr>
      <cdr:spPr>
        <a:xfrm xmlns:a="http://schemas.openxmlformats.org/drawingml/2006/main">
          <a:off x="3064767" y="925437"/>
          <a:ext cx="703753" cy="1362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5"/>
              </a:solidFill>
              <a:latin typeface="Arial Narrow" panose="020B0606020202030204" pitchFamily="34" charset="0"/>
            </a:rPr>
            <a:t>417</a:t>
          </a:r>
        </a:p>
      </cdr:txBody>
    </cdr:sp>
  </cdr:relSizeAnchor>
  <cdr:relSizeAnchor xmlns:cdr="http://schemas.openxmlformats.org/drawingml/2006/chartDrawing">
    <cdr:from>
      <cdr:x>0.79857</cdr:x>
      <cdr:y>0.34628</cdr:y>
    </cdr:from>
    <cdr:to>
      <cdr:x>0.97966</cdr:x>
      <cdr:y>0.38286</cdr:y>
    </cdr:to>
    <cdr:sp macro="" textlink="">
      <cdr:nvSpPr>
        <cdr:cNvPr id="3" name="TextBox 1">
          <a:extLst xmlns:a="http://schemas.openxmlformats.org/drawingml/2006/main">
            <a:ext uri="{FF2B5EF4-FFF2-40B4-BE49-F238E27FC236}">
              <a16:creationId xmlns:a16="http://schemas.microsoft.com/office/drawing/2014/main" id="{F2085397-439A-A5DD-D400-B8DFA723F065}"/>
            </a:ext>
          </a:extLst>
        </cdr:cNvPr>
        <cdr:cNvSpPr txBox="1"/>
      </cdr:nvSpPr>
      <cdr:spPr>
        <a:xfrm xmlns:a="http://schemas.openxmlformats.org/drawingml/2006/main">
          <a:off x="3103412" y="1290235"/>
          <a:ext cx="703752" cy="136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5"/>
              </a:solidFill>
              <a:latin typeface="Arial Narrow" panose="020B0606020202030204" pitchFamily="34" charset="0"/>
            </a:rPr>
            <a:t>361</a:t>
          </a:r>
        </a:p>
      </cdr:txBody>
    </cdr:sp>
  </cdr:relSizeAnchor>
  <cdr:relSizeAnchor xmlns:cdr="http://schemas.openxmlformats.org/drawingml/2006/chartDrawing">
    <cdr:from>
      <cdr:x>0.01102</cdr:x>
      <cdr:y>0.31744</cdr:y>
    </cdr:from>
    <cdr:to>
      <cdr:x>0.19211</cdr:x>
      <cdr:y>0.35402</cdr:y>
    </cdr:to>
    <cdr:sp macro="" textlink="">
      <cdr:nvSpPr>
        <cdr:cNvPr id="4" name="TextBox 1">
          <a:extLst xmlns:a="http://schemas.openxmlformats.org/drawingml/2006/main">
            <a:ext uri="{FF2B5EF4-FFF2-40B4-BE49-F238E27FC236}">
              <a16:creationId xmlns:a16="http://schemas.microsoft.com/office/drawing/2014/main" id="{5DFB1532-32BE-6510-387C-5030AAE4EE1B}"/>
            </a:ext>
          </a:extLst>
        </cdr:cNvPr>
        <cdr:cNvSpPr txBox="1"/>
      </cdr:nvSpPr>
      <cdr:spPr>
        <a:xfrm xmlns:a="http://schemas.openxmlformats.org/drawingml/2006/main">
          <a:off x="46117" y="1293120"/>
          <a:ext cx="757970" cy="149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b="1" dirty="0">
              <a:solidFill>
                <a:schemeClr val="accent5"/>
              </a:solidFill>
              <a:latin typeface="Arial Narrow" panose="020B0606020202030204" pitchFamily="34" charset="0"/>
            </a:rPr>
            <a:t>368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42916-9A58-47CB-BAD9-6E3535630EEB}" type="datetimeFigureOut">
              <a:rPr lang="en-US" smtClean="0"/>
              <a:t>5/4/2026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1501-0300-4E4D-A17C-16065C110B90}" type="slidenum">
              <a:rPr lang="en-US" smtClean="0"/>
              <a:t>‹#›</a:t>
            </a:fld>
            <a:endParaRPr lang="en-US"/>
          </a:p>
        </p:txBody>
      </p:sp>
    </p:spTree>
    <p:extLst>
      <p:ext uri="{BB962C8B-B14F-4D97-AF65-F5344CB8AC3E}">
        <p14:creationId xmlns:p14="http://schemas.microsoft.com/office/powerpoint/2010/main" val="408375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AA1501-0300-4E4D-A17C-16065C110B90}" type="slidenum">
              <a:rPr lang="en-US" smtClean="0"/>
              <a:t>1</a:t>
            </a:fld>
            <a:endParaRPr lang="en-US"/>
          </a:p>
        </p:txBody>
      </p:sp>
    </p:spTree>
    <p:extLst>
      <p:ext uri="{BB962C8B-B14F-4D97-AF65-F5344CB8AC3E}">
        <p14:creationId xmlns:p14="http://schemas.microsoft.com/office/powerpoint/2010/main" val="324010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97D18-A91C-7C56-4F1D-E5D2C1CC3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05672-DCB3-86D9-4B7F-D5118D5F0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E7866-1929-1E9E-7C9E-095BFB6AFB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809453-8F71-021D-BFDC-5C0356E6AD2C}"/>
              </a:ext>
            </a:extLst>
          </p:cNvPr>
          <p:cNvSpPr>
            <a:spLocks noGrp="1"/>
          </p:cNvSpPr>
          <p:nvPr>
            <p:ph type="sldNum" sz="quarter" idx="5"/>
          </p:nvPr>
        </p:nvSpPr>
        <p:spPr/>
        <p:txBody>
          <a:bodyPr/>
          <a:lstStyle/>
          <a:p>
            <a:pPr defTabSz="874666">
              <a:defRPr/>
            </a:pPr>
            <a:fld id="{EFF47E9D-66A8-48B6-8B8C-089A25D543C9}" type="slidenum">
              <a:rPr lang="en-US" altLang="en-US">
                <a:solidFill>
                  <a:prstClr val="black"/>
                </a:solidFill>
                <a:latin typeface="Calibri"/>
              </a:rPr>
              <a:pPr defTabSz="874666">
                <a:defRPr/>
              </a:pPr>
              <a:t>10</a:t>
            </a:fld>
            <a:endParaRPr lang="en-US" altLang="en-US" dirty="0">
              <a:solidFill>
                <a:prstClr val="black"/>
              </a:solidFill>
              <a:latin typeface="Calibri"/>
            </a:endParaRPr>
          </a:p>
        </p:txBody>
      </p:sp>
    </p:spTree>
    <p:extLst>
      <p:ext uri="{BB962C8B-B14F-4D97-AF65-F5344CB8AC3E}">
        <p14:creationId xmlns:p14="http://schemas.microsoft.com/office/powerpoint/2010/main" val="410456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895998" rtl="0" eaLnBrk="1" fontAlgn="auto" latinLnBrk="0" hangingPunct="1">
              <a:lnSpc>
                <a:spcPct val="100000"/>
              </a:lnSpc>
              <a:spcBef>
                <a:spcPts val="0"/>
              </a:spcBef>
              <a:spcAft>
                <a:spcPts val="0"/>
              </a:spcAft>
              <a:buClrTx/>
              <a:buSzTx/>
              <a:buFontTx/>
              <a:buNone/>
              <a:tabLst/>
              <a:defRPr/>
            </a:pPr>
            <a:fld id="{EC1F1211-BCEA-4FDD-8C34-E14785631479}"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95998"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92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F47E9D-66A8-48B6-8B8C-089A25D543C9}" type="slidenum">
              <a:rPr lang="en-US" altLang="en-US" smtClean="0"/>
              <a:pPr>
                <a:defRPr/>
              </a:pPr>
              <a:t>12</a:t>
            </a:fld>
            <a:endParaRPr lang="en-US" altLang="en-US" dirty="0"/>
          </a:p>
        </p:txBody>
      </p:sp>
    </p:spTree>
    <p:extLst>
      <p:ext uri="{BB962C8B-B14F-4D97-AF65-F5344CB8AC3E}">
        <p14:creationId xmlns:p14="http://schemas.microsoft.com/office/powerpoint/2010/main" val="218325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F47E9D-66A8-48B6-8B8C-089A25D543C9}" type="slidenum">
              <a:rPr lang="en-US" altLang="en-US" smtClean="0"/>
              <a:pPr>
                <a:defRPr/>
              </a:pPr>
              <a:t>13</a:t>
            </a:fld>
            <a:endParaRPr lang="en-US" altLang="en-US" dirty="0"/>
          </a:p>
        </p:txBody>
      </p:sp>
    </p:spTree>
    <p:extLst>
      <p:ext uri="{BB962C8B-B14F-4D97-AF65-F5344CB8AC3E}">
        <p14:creationId xmlns:p14="http://schemas.microsoft.com/office/powerpoint/2010/main" val="161752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B83E-C4FE-E4B3-1B91-38908644C6E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442CB0C6-2E0D-AECC-091F-928ECBCC1E00}"/>
              </a:ext>
            </a:extLst>
          </p:cNvPr>
          <p:cNvSpPr>
            <a:spLocks noGrp="1"/>
          </p:cNvSpPr>
          <p:nvPr>
            <p:ph type="body" idx="1"/>
          </p:nvPr>
        </p:nvSpPr>
        <p:spPr/>
        <p:txBody>
          <a:bodyPr/>
          <a:lstStyle/>
          <a:p>
            <a:pPr marL="0" indent="0">
              <a:buNone/>
            </a:pPr>
            <a:endParaRPr lang="en-US" dirty="0"/>
          </a:p>
        </p:txBody>
      </p:sp>
      <p:sp>
        <p:nvSpPr>
          <p:cNvPr id="6" name="Slide Image Placeholder 5">
            <a:extLst>
              <a:ext uri="{FF2B5EF4-FFF2-40B4-BE49-F238E27FC236}">
                <a16:creationId xmlns:a16="http://schemas.microsoft.com/office/drawing/2014/main" id="{E41154CB-981B-D6BD-F7C7-1D8BAE60B903}"/>
              </a:ext>
            </a:extLst>
          </p:cNvPr>
          <p:cNvSpPr>
            <a:spLocks noGrp="1" noRot="1" noChangeAspect="1"/>
          </p:cNvSpPr>
          <p:nvPr>
            <p:ph type="sldImg"/>
          </p:nvPr>
        </p:nvSpPr>
        <p:spPr>
          <a:xfrm>
            <a:off x="1368425" y="322263"/>
            <a:ext cx="4365625" cy="3273425"/>
          </a:xfrm>
        </p:spPr>
      </p:sp>
      <p:sp>
        <p:nvSpPr>
          <p:cNvPr id="2" name="Slide Number Placeholder 1">
            <a:extLst>
              <a:ext uri="{FF2B5EF4-FFF2-40B4-BE49-F238E27FC236}">
                <a16:creationId xmlns:a16="http://schemas.microsoft.com/office/drawing/2014/main" id="{0FB97352-4AE0-D486-EBB9-6E76782194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mn-ea"/>
                <a:cs typeface="+mn-cs"/>
              </a:rPr>
              <a:t> </a:t>
            </a: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655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06F06-9654-C587-6650-5EE99FBDA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B52FB-184E-120B-DFE1-D431C5226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B673B-A608-1DA3-4F62-8E7E354344C1}"/>
              </a:ext>
            </a:extLst>
          </p:cNvPr>
          <p:cNvSpPr>
            <a:spLocks noGrp="1"/>
          </p:cNvSpPr>
          <p:nvPr>
            <p:ph type="body" idx="1"/>
          </p:nvPr>
        </p:nvSpPr>
        <p:spPr/>
        <p:txBody>
          <a:bodyPr/>
          <a:lstStyle/>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brings us back to our unique manager-of-managers approach.</a:t>
            </a: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over three decades, we’ve employed a multimanager platform that complements our extensive in-house capabilities from Manulife Investment Management with an unrivaled network of specialized asset managers. This network is supported by some of the most rigorous investment oversight in the industry, resulting in a stable of best-in-class asset management firms worldwide. This includes asset managers like Wellington, Boston Partners, Graham Capital Management, and Marathon. </a:t>
            </a: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unique approach of highly selective partnership and deep risk management provides a level of exclusivity with access to institutional asset managers, including Manulife Investment Management, who most clients wouldn’t have the ability to invest with because of extremely high multi-million-dollar minimums.  </a:t>
            </a: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addition, these are asset managers who in many cases have a particular expertise, specializing in managing a single asset class.  These aren’t general practitioners; they’re specialists with deep expertise as stewards of capital in their respective areas of the market.</a:t>
            </a: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We’re also vehicle agnostic, providing clients with choices among SMAs, actively managed ETFs, mutual funds, and CITs so you can better help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your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clients achieve their goals. </a:t>
            </a: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combine the scale and extensive capabilities of a global firm, and we offer these capabilities through innovative and exclusive products across a variety of vehicle types. That’s the power we offer you as Manulife John Hancock Investments.</a:t>
            </a:r>
          </a:p>
          <a:p>
            <a:pPr marL="0" indent="0">
              <a:buNone/>
            </a:pPr>
            <a:endParaRPr lang="en-US" dirty="0"/>
          </a:p>
        </p:txBody>
      </p:sp>
      <p:sp>
        <p:nvSpPr>
          <p:cNvPr id="4" name="Slide Number Placeholder 3">
            <a:extLst>
              <a:ext uri="{FF2B5EF4-FFF2-40B4-BE49-F238E27FC236}">
                <a16:creationId xmlns:a16="http://schemas.microsoft.com/office/drawing/2014/main" id="{5599EA76-5673-3DD4-FBF6-71EA4C143572}"/>
              </a:ext>
            </a:extLst>
          </p:cNvPr>
          <p:cNvSpPr>
            <a:spLocks noGrp="1"/>
          </p:cNvSpPr>
          <p:nvPr>
            <p:ph type="sldNum" sz="quarter" idx="5"/>
          </p:nvPr>
        </p:nvSpPr>
        <p:spPr/>
        <p:txBody>
          <a:bodyPr/>
          <a:lstStyle/>
          <a:p>
            <a:fld id="{4FF0573C-F130-4D1E-A886-85FBB65D3A1B}" type="slidenum">
              <a:rPr lang="en-CA" smtClean="0"/>
              <a:pPr/>
              <a:t>15</a:t>
            </a:fld>
            <a:endParaRPr lang="en-CA" dirty="0"/>
          </a:p>
        </p:txBody>
      </p:sp>
    </p:spTree>
    <p:extLst>
      <p:ext uri="{BB962C8B-B14F-4D97-AF65-F5344CB8AC3E}">
        <p14:creationId xmlns:p14="http://schemas.microsoft.com/office/powerpoint/2010/main" val="78978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5A63E-2B28-EA66-A110-C7234EB21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17DF8-C321-6188-D25E-ADA22AD89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A5D62-F5B0-D32A-C0BD-06BF88079503}"/>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D31B1DA2-BC7B-6DC9-CD4A-BE48BFE2019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F9171A-3417-4AA4-BC2D-51CD6AFA3964}" type="slidenum">
              <a:rPr kumimoji="0" lang="en-US" altLang="en-US" sz="1200" b="0" i="0" u="none" strike="noStrike" kern="1200" cap="none" spc="0" normalizeH="0" baseline="0" noProof="0" smtClean="0">
                <a:ln>
                  <a:noFill/>
                </a:ln>
                <a:solidFill>
                  <a:prstClr val="black"/>
                </a:solidFill>
                <a:effectLst/>
                <a:uLnTx/>
                <a:uFillTx/>
                <a:ea typeface="+mn-ea"/>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ea typeface="+mn-ea"/>
            </a:endParaRPr>
          </a:p>
        </p:txBody>
      </p:sp>
    </p:spTree>
    <p:extLst>
      <p:ext uri="{BB962C8B-B14F-4D97-AF65-F5344CB8AC3E}">
        <p14:creationId xmlns:p14="http://schemas.microsoft.com/office/powerpoint/2010/main" val="372157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1F1211-BCEA-4FDD-8C34-E14785631479}" type="slidenum">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1007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D6F9D44-0659-48DB-95BA-A7944ABF2365}"/>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AE34910-86E3-48D7-BC6A-7AE45CF551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BINVGJ1F</a:t>
            </a:r>
          </a:p>
          <a:p>
            <a:endParaRPr lang="en-US" altLang="en-US" dirty="0"/>
          </a:p>
        </p:txBody>
      </p:sp>
      <p:sp>
        <p:nvSpPr>
          <p:cNvPr id="48132" name="Slide Number Placeholder 3">
            <a:extLst>
              <a:ext uri="{FF2B5EF4-FFF2-40B4-BE49-F238E27FC236}">
                <a16:creationId xmlns:a16="http://schemas.microsoft.com/office/drawing/2014/main" id="{F52ECF48-1253-4D55-BE95-9D6008D268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908" indent="-286118">
              <a:defRPr>
                <a:solidFill>
                  <a:schemeClr val="tx1"/>
                </a:solidFill>
                <a:latin typeface="Calibri" panose="020F0502020204030204" pitchFamily="34" charset="0"/>
                <a:cs typeface="Arial" panose="020B0604020202020204" pitchFamily="34" charset="0"/>
              </a:defRPr>
            </a:lvl2pPr>
            <a:lvl3pPr marL="1144473" indent="-228895">
              <a:defRPr>
                <a:solidFill>
                  <a:schemeClr val="tx1"/>
                </a:solidFill>
                <a:latin typeface="Calibri" panose="020F0502020204030204" pitchFamily="34" charset="0"/>
                <a:cs typeface="Arial" panose="020B0604020202020204" pitchFamily="34" charset="0"/>
              </a:defRPr>
            </a:lvl3pPr>
            <a:lvl4pPr marL="1602263" indent="-228895">
              <a:defRPr>
                <a:solidFill>
                  <a:schemeClr val="tx1"/>
                </a:solidFill>
                <a:latin typeface="Calibri" panose="020F0502020204030204" pitchFamily="34" charset="0"/>
                <a:cs typeface="Arial" panose="020B0604020202020204" pitchFamily="34" charset="0"/>
              </a:defRPr>
            </a:lvl4pPr>
            <a:lvl5pPr marL="2060053" indent="-228895">
              <a:defRPr>
                <a:solidFill>
                  <a:schemeClr val="tx1"/>
                </a:solidFill>
                <a:latin typeface="Calibri" panose="020F0502020204030204" pitchFamily="34" charset="0"/>
                <a:cs typeface="Arial" panose="020B0604020202020204" pitchFamily="34" charset="0"/>
              </a:defRPr>
            </a:lvl5pPr>
            <a:lvl6pPr marL="2517843" indent="-2288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5631" indent="-2288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3422" indent="-2288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91211" indent="-2288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2CD449-ACF0-47BC-8235-21FD291D6924}" type="slidenum">
              <a:rPr kumimoji="0" lang="en-US" alt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F7CB7-207C-C742-C456-0A549AEC6843}"/>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AA0D08E-15C0-ABE6-C3D6-167400AD915A}"/>
              </a:ext>
            </a:extLst>
          </p:cNvPr>
          <p:cNvSpPr>
            <a:spLocks noGrp="1"/>
          </p:cNvSpPr>
          <p:nvPr>
            <p:ph type="body" idx="1"/>
          </p:nvPr>
        </p:nvSpPr>
        <p:spPr/>
        <p:txBody>
          <a:bodyPr/>
          <a:lstStyle/>
          <a:p>
            <a:pPr marL="0" indent="0">
              <a:buNone/>
            </a:pPr>
            <a:endParaRPr lang="en-US" dirty="0"/>
          </a:p>
        </p:txBody>
      </p:sp>
      <p:sp>
        <p:nvSpPr>
          <p:cNvPr id="6" name="Slide Image Placeholder 5">
            <a:extLst>
              <a:ext uri="{FF2B5EF4-FFF2-40B4-BE49-F238E27FC236}">
                <a16:creationId xmlns:a16="http://schemas.microsoft.com/office/drawing/2014/main" id="{8060AC51-14E3-9B95-EE2B-0CEB5D1B4607}"/>
              </a:ext>
            </a:extLst>
          </p:cNvPr>
          <p:cNvSpPr>
            <a:spLocks noGrp="1" noRot="1" noChangeAspect="1"/>
          </p:cNvSpPr>
          <p:nvPr>
            <p:ph type="sldImg"/>
          </p:nvPr>
        </p:nvSpPr>
        <p:spPr>
          <a:xfrm>
            <a:off x="1368425" y="322263"/>
            <a:ext cx="4365625" cy="3273425"/>
          </a:xfrm>
        </p:spPr>
      </p:sp>
      <p:sp>
        <p:nvSpPr>
          <p:cNvPr id="2" name="Slide Number Placeholder 1">
            <a:extLst>
              <a:ext uri="{FF2B5EF4-FFF2-40B4-BE49-F238E27FC236}">
                <a16:creationId xmlns:a16="http://schemas.microsoft.com/office/drawing/2014/main" id="{EA7FD3B0-4D6F-A072-BEE5-D25A31F88A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mn-ea"/>
                <a:cs typeface="+mn-cs"/>
              </a:rPr>
              <a:t> </a:t>
            </a: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3050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174625"/>
            <a:ext cx="3292475" cy="2468563"/>
          </a:xfrm>
        </p:spPr>
      </p:sp>
      <p:sp>
        <p:nvSpPr>
          <p:cNvPr id="3" name="Notes Placeholder 2"/>
          <p:cNvSpPr>
            <a:spLocks noGrp="1"/>
          </p:cNvSpPr>
          <p:nvPr>
            <p:ph type="body" idx="1"/>
          </p:nvPr>
        </p:nvSpPr>
        <p:spPr>
          <a:xfrm>
            <a:off x="139485" y="2774197"/>
            <a:ext cx="6540284" cy="6195632"/>
          </a:xfrm>
        </p:spPr>
        <p:txBody>
          <a:bodyPr/>
          <a:lstStyle/>
          <a:p>
            <a:pPr marL="0" lvl="0" indent="0" algn="l" rtl="0">
              <a:lnSpc>
                <a:spcPct val="100000"/>
              </a:lnSpc>
              <a:spcBef>
                <a:spcPts val="0"/>
              </a:spcBef>
              <a:spcAft>
                <a:spcPts val="0"/>
              </a:spcAft>
              <a:buSzPts val="1400"/>
              <a:buNone/>
            </a:pPr>
            <a:endParaRPr lang="en-US" sz="1400" b="1" dirty="0">
              <a:highlight>
                <a:srgbClr val="FFFF00"/>
              </a:highlight>
              <a:latin typeface="+mn-lt"/>
              <a:ea typeface="Roboto Condensed" panose="02000000000000000000" pitchFamily="2" charset="0"/>
              <a:cs typeface="Calibri" panose="020F0502020204030204" pitchFamily="34" charset="0"/>
              <a:sym typeface="Proxima Nova"/>
            </a:endParaRPr>
          </a:p>
          <a:p>
            <a:endParaRPr lang="en-US" sz="1400" dirty="0">
              <a:cs typeface="Arial"/>
            </a:endParaRPr>
          </a:p>
        </p:txBody>
      </p:sp>
      <p:sp>
        <p:nvSpPr>
          <p:cNvPr id="4" name="Slide Number Placeholder 3"/>
          <p:cNvSpPr>
            <a:spLocks noGrp="1"/>
          </p:cNvSpPr>
          <p:nvPr>
            <p:ph type="sldNum" sz="quarter" idx="5"/>
          </p:nvPr>
        </p:nvSpPr>
        <p:spPr/>
        <p:txBody>
          <a:bodyPr/>
          <a:lstStyle/>
          <a:p>
            <a:fld id="{4125FAE2-69F1-1142-8359-CBD5C770A7C5}" type="slidenum">
              <a:rPr lang="en-US" smtClean="0"/>
              <a:pPr/>
              <a:t>2</a:t>
            </a:fld>
            <a:endParaRPr lang="en-US"/>
          </a:p>
        </p:txBody>
      </p:sp>
    </p:spTree>
    <p:extLst>
      <p:ext uri="{BB962C8B-B14F-4D97-AF65-F5344CB8AC3E}">
        <p14:creationId xmlns:p14="http://schemas.microsoft.com/office/powerpoint/2010/main" val="1724945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DFA00-F810-0611-4359-813BA566ECDA}"/>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0F28AD13-1450-808D-0780-BE2F415F9805}"/>
              </a:ext>
            </a:extLst>
          </p:cNvPr>
          <p:cNvSpPr>
            <a:spLocks noGrp="1"/>
          </p:cNvSpPr>
          <p:nvPr>
            <p:ph type="body" idx="1"/>
          </p:nvPr>
        </p:nvSpPr>
        <p:spPr/>
        <p:txBody>
          <a:bodyPr/>
          <a:lstStyle/>
          <a:p>
            <a:pPr marL="0" indent="0">
              <a:buNone/>
            </a:pPr>
            <a:endParaRPr lang="en-US" dirty="0"/>
          </a:p>
        </p:txBody>
      </p:sp>
      <p:sp>
        <p:nvSpPr>
          <p:cNvPr id="6" name="Slide Image Placeholder 5">
            <a:extLst>
              <a:ext uri="{FF2B5EF4-FFF2-40B4-BE49-F238E27FC236}">
                <a16:creationId xmlns:a16="http://schemas.microsoft.com/office/drawing/2014/main" id="{18D1940D-DF55-59F1-ACA3-CC8589BD390F}"/>
              </a:ext>
            </a:extLst>
          </p:cNvPr>
          <p:cNvSpPr>
            <a:spLocks noGrp="1" noRot="1" noChangeAspect="1"/>
          </p:cNvSpPr>
          <p:nvPr>
            <p:ph type="sldImg"/>
          </p:nvPr>
        </p:nvSpPr>
        <p:spPr>
          <a:xfrm>
            <a:off x="1368425" y="322263"/>
            <a:ext cx="4365625" cy="3273425"/>
          </a:xfrm>
        </p:spPr>
      </p:sp>
      <p:sp>
        <p:nvSpPr>
          <p:cNvPr id="2" name="Slide Number Placeholder 1">
            <a:extLst>
              <a:ext uri="{FF2B5EF4-FFF2-40B4-BE49-F238E27FC236}">
                <a16:creationId xmlns:a16="http://schemas.microsoft.com/office/drawing/2014/main" id="{BAF61A8A-A192-283A-E0CF-3E8890BAE0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mn-ea"/>
                <a:cs typeface="+mn-cs"/>
              </a:rPr>
              <a:t> </a:t>
            </a: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59306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120CA11-FE03-4455-AF5E-0A26F83CF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46E9BD4-45D6-4C7B-A4B8-2D3A29D4D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BCEE81AD-D5EB-46CB-B167-0CEB9AAAD4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687276" indent="-264337">
              <a:defRPr>
                <a:solidFill>
                  <a:schemeClr val="tx1"/>
                </a:solidFill>
                <a:latin typeface="Calibri" panose="020F0502020204030204" pitchFamily="34" charset="0"/>
                <a:cs typeface="Arial" panose="020B0604020202020204" pitchFamily="34" charset="0"/>
              </a:defRPr>
            </a:lvl2pPr>
            <a:lvl3pPr marL="1057348" indent="-211470">
              <a:defRPr>
                <a:solidFill>
                  <a:schemeClr val="tx1"/>
                </a:solidFill>
                <a:latin typeface="Calibri" panose="020F0502020204030204" pitchFamily="34" charset="0"/>
                <a:cs typeface="Arial" panose="020B0604020202020204" pitchFamily="34" charset="0"/>
              </a:defRPr>
            </a:lvl3pPr>
            <a:lvl4pPr marL="1480287" indent="-211470">
              <a:defRPr>
                <a:solidFill>
                  <a:schemeClr val="tx1"/>
                </a:solidFill>
                <a:latin typeface="Calibri" panose="020F0502020204030204" pitchFamily="34" charset="0"/>
                <a:cs typeface="Arial" panose="020B0604020202020204" pitchFamily="34" charset="0"/>
              </a:defRPr>
            </a:lvl4pPr>
            <a:lvl5pPr marL="1903227" indent="-211470">
              <a:defRPr>
                <a:solidFill>
                  <a:schemeClr val="tx1"/>
                </a:solidFill>
                <a:latin typeface="Calibri" panose="020F0502020204030204" pitchFamily="34" charset="0"/>
                <a:cs typeface="Arial" panose="020B0604020202020204" pitchFamily="34" charset="0"/>
              </a:defRPr>
            </a:lvl5pPr>
            <a:lvl6pPr marL="2326167"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749105"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172045"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594984"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0E0EF6-EE3C-4068-B0A2-7B259906B4A1}" type="slidenum">
              <a:rPr kumimoji="0" lang="en-US" alt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8BC24-95F1-2FF4-A4B6-3F7F20D67B0C}"/>
            </a:ext>
          </a:extLst>
        </p:cNvPr>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37BDA9B-16E1-0CE9-669E-3CB7580612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C21D05A-8101-0691-6514-C2A09B42E0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A0088C7C-2CC2-3F66-2471-59768D54A7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687276" indent="-264337">
              <a:defRPr>
                <a:solidFill>
                  <a:schemeClr val="tx1"/>
                </a:solidFill>
                <a:latin typeface="Calibri" panose="020F0502020204030204" pitchFamily="34" charset="0"/>
                <a:cs typeface="Arial" panose="020B0604020202020204" pitchFamily="34" charset="0"/>
              </a:defRPr>
            </a:lvl2pPr>
            <a:lvl3pPr marL="1057348" indent="-211470">
              <a:defRPr>
                <a:solidFill>
                  <a:schemeClr val="tx1"/>
                </a:solidFill>
                <a:latin typeface="Calibri" panose="020F0502020204030204" pitchFamily="34" charset="0"/>
                <a:cs typeface="Arial" panose="020B0604020202020204" pitchFamily="34" charset="0"/>
              </a:defRPr>
            </a:lvl3pPr>
            <a:lvl4pPr marL="1480287" indent="-211470">
              <a:defRPr>
                <a:solidFill>
                  <a:schemeClr val="tx1"/>
                </a:solidFill>
                <a:latin typeface="Calibri" panose="020F0502020204030204" pitchFamily="34" charset="0"/>
                <a:cs typeface="Arial" panose="020B0604020202020204" pitchFamily="34" charset="0"/>
              </a:defRPr>
            </a:lvl4pPr>
            <a:lvl5pPr marL="1903227" indent="-211470">
              <a:defRPr>
                <a:solidFill>
                  <a:schemeClr val="tx1"/>
                </a:solidFill>
                <a:latin typeface="Calibri" panose="020F0502020204030204" pitchFamily="34" charset="0"/>
                <a:cs typeface="Arial" panose="020B0604020202020204" pitchFamily="34" charset="0"/>
              </a:defRPr>
            </a:lvl5pPr>
            <a:lvl6pPr marL="2326167"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749105"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172045"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594984" indent="-21147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0E0EF6-EE3C-4068-B0A2-7B259906B4A1}" type="slidenum">
              <a:rPr kumimoji="0" lang="en-US" alt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415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F47E9D-66A8-48B6-8B8C-089A25D543C9}" type="slidenum">
              <a:rPr kumimoji="0" lang="en-US" alt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785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F47E9D-66A8-48B6-8B8C-089A25D543C9}" type="slidenum">
              <a:rPr kumimoji="0" lang="en-US" alt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9261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22926-239C-585E-8531-846D949049CE}"/>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483F8820-5414-F635-BBD9-A1A629C4F8F7}"/>
              </a:ext>
            </a:extLst>
          </p:cNvPr>
          <p:cNvSpPr>
            <a:spLocks noGrp="1"/>
          </p:cNvSpPr>
          <p:nvPr>
            <p:ph type="body" idx="1"/>
          </p:nvPr>
        </p:nvSpPr>
        <p:spPr/>
        <p:txBody>
          <a:bodyPr/>
          <a:lstStyle/>
          <a:p>
            <a:pPr marL="0" indent="0">
              <a:buNone/>
            </a:pPr>
            <a:endParaRPr lang="en-US" dirty="0"/>
          </a:p>
        </p:txBody>
      </p:sp>
      <p:sp>
        <p:nvSpPr>
          <p:cNvPr id="6" name="Slide Image Placeholder 5">
            <a:extLst>
              <a:ext uri="{FF2B5EF4-FFF2-40B4-BE49-F238E27FC236}">
                <a16:creationId xmlns:a16="http://schemas.microsoft.com/office/drawing/2014/main" id="{6A3749DC-005C-9979-7E0C-22F99262C56B}"/>
              </a:ext>
            </a:extLst>
          </p:cNvPr>
          <p:cNvSpPr>
            <a:spLocks noGrp="1" noRot="1" noChangeAspect="1"/>
          </p:cNvSpPr>
          <p:nvPr>
            <p:ph type="sldImg"/>
          </p:nvPr>
        </p:nvSpPr>
        <p:spPr>
          <a:xfrm>
            <a:off x="1368425" y="322263"/>
            <a:ext cx="4365625" cy="3273425"/>
          </a:xfrm>
        </p:spPr>
      </p:sp>
      <p:sp>
        <p:nvSpPr>
          <p:cNvPr id="2" name="Slide Number Placeholder 1">
            <a:extLst>
              <a:ext uri="{FF2B5EF4-FFF2-40B4-BE49-F238E27FC236}">
                <a16:creationId xmlns:a16="http://schemas.microsoft.com/office/drawing/2014/main" id="{5F438895-1C16-ADB2-9805-76226B4177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mn-ea"/>
                <a:cs typeface="+mn-cs"/>
              </a:rPr>
              <a:t> </a:t>
            </a: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5411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0D77B-00CC-4D5F-9238-E1B250248A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91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0D77B-00CC-4D5F-9238-E1B250248A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282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FABA-9382-EC9F-C802-E9B453172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7D45A-F767-CDEC-015E-2BE5065B3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F0AB4-D276-5511-E267-4AA46AB4CC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956697-8D73-9963-7380-15017F38D8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0D77B-00CC-4D5F-9238-E1B250248A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106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C5D0-5899-CEA0-1F5A-4D795D4DC96E}"/>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3244471-5F83-58B3-D668-4EA47DAAD240}"/>
              </a:ext>
            </a:extLst>
          </p:cNvPr>
          <p:cNvSpPr>
            <a:spLocks noGrp="1"/>
          </p:cNvSpPr>
          <p:nvPr>
            <p:ph type="body" idx="1"/>
          </p:nvPr>
        </p:nvSpPr>
        <p:spPr/>
        <p:txBody>
          <a:bodyPr/>
          <a:lstStyle/>
          <a:p>
            <a:pPr marL="0" indent="0">
              <a:buNone/>
            </a:pPr>
            <a:endParaRPr lang="en-US" dirty="0"/>
          </a:p>
        </p:txBody>
      </p:sp>
      <p:sp>
        <p:nvSpPr>
          <p:cNvPr id="6" name="Slide Image Placeholder 5">
            <a:extLst>
              <a:ext uri="{FF2B5EF4-FFF2-40B4-BE49-F238E27FC236}">
                <a16:creationId xmlns:a16="http://schemas.microsoft.com/office/drawing/2014/main" id="{356F8F41-74F4-5471-3FCB-AF7553853AC0}"/>
              </a:ext>
            </a:extLst>
          </p:cNvPr>
          <p:cNvSpPr>
            <a:spLocks noGrp="1" noRot="1" noChangeAspect="1"/>
          </p:cNvSpPr>
          <p:nvPr>
            <p:ph type="sldImg"/>
          </p:nvPr>
        </p:nvSpPr>
        <p:spPr>
          <a:xfrm>
            <a:off x="1368425" y="322263"/>
            <a:ext cx="4365625" cy="3273425"/>
          </a:xfrm>
        </p:spPr>
      </p:sp>
      <p:sp>
        <p:nvSpPr>
          <p:cNvPr id="2" name="Slide Number Placeholder 1">
            <a:extLst>
              <a:ext uri="{FF2B5EF4-FFF2-40B4-BE49-F238E27FC236}">
                <a16:creationId xmlns:a16="http://schemas.microsoft.com/office/drawing/2014/main" id="{2FDB704F-6EBA-215E-E482-1FDA368E90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mn-ea"/>
                <a:cs typeface="+mn-cs"/>
              </a:rPr>
              <a:t> </a:t>
            </a: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6331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73457" rtl="0" eaLnBrk="1" fontAlgn="auto" latinLnBrk="0" hangingPunct="1">
              <a:lnSpc>
                <a:spcPct val="100000"/>
              </a:lnSpc>
              <a:spcBef>
                <a:spcPts val="0"/>
              </a:spcBef>
              <a:spcAft>
                <a:spcPts val="0"/>
              </a:spcAft>
              <a:buClrTx/>
              <a:buSzTx/>
              <a:buFontTx/>
              <a:buNone/>
              <a:tabLst/>
              <a:defRPr/>
            </a:pPr>
            <a:fld id="{EC1F1211-BCEA-4FDD-8C34-E1478563147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473457"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290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F47E9D-66A8-48B6-8B8C-089A25D543C9}" type="slidenum">
              <a:rPr kumimoji="0" lang="en-US" alt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2961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F1211-BCEA-4FDD-8C34-E14785631479}" type="slidenum">
              <a:rPr lang="en-US" smtClean="0"/>
              <a:t>5</a:t>
            </a:fld>
            <a:endParaRPr lang="en-US" dirty="0"/>
          </a:p>
        </p:txBody>
      </p:sp>
    </p:spTree>
    <p:extLst>
      <p:ext uri="{BB962C8B-B14F-4D97-AF65-F5344CB8AC3E}">
        <p14:creationId xmlns:p14="http://schemas.microsoft.com/office/powerpoint/2010/main" val="320206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895998" rtl="0" eaLnBrk="1" fontAlgn="base" latinLnBrk="0" hangingPunct="1">
              <a:lnSpc>
                <a:spcPct val="100000"/>
              </a:lnSpc>
              <a:spcBef>
                <a:spcPct val="0"/>
              </a:spcBef>
              <a:spcAft>
                <a:spcPct val="0"/>
              </a:spcAft>
              <a:buClrTx/>
              <a:buSzTx/>
              <a:buFontTx/>
              <a:buNone/>
              <a:tabLst/>
              <a:defRPr/>
            </a:pPr>
            <a:fld id="{EC1F1211-BCEA-4FDD-8C34-E14785631479}" type="slidenum">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895998" rtl="0" eaLnBrk="1" fontAlgn="base" latinLnBrk="0" hangingPunct="1">
                <a:lnSpc>
                  <a:spcPct val="100000"/>
                </a:lnSpc>
                <a:spcBef>
                  <a:spcPct val="0"/>
                </a:spcBef>
                <a:spcAft>
                  <a:spcPct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31457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1F1211-BCEA-4FDD-8C34-E14785631479}" type="slidenum">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2536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05134-EBA1-45C9-E1D1-4971AE56A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5BA5-8987-6057-1B9E-303DCDA44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3AAC6-DFF4-B70D-EE70-646C3FC7C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5E2717-CD32-5BE4-17F2-22E1B8E20E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1F1211-BCEA-4FDD-8C34-E14785631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85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F47E9D-66A8-48B6-8B8C-089A25D543C9}" type="slidenum">
              <a:rPr lang="en-US" altLang="en-US" smtClean="0"/>
              <a:pPr>
                <a:defRPr/>
              </a:pPr>
              <a:t>9</a:t>
            </a:fld>
            <a:endParaRPr lang="en-US" altLang="en-US" dirty="0"/>
          </a:p>
        </p:txBody>
      </p:sp>
    </p:spTree>
    <p:extLst>
      <p:ext uri="{BB962C8B-B14F-4D97-AF65-F5344CB8AC3E}">
        <p14:creationId xmlns:p14="http://schemas.microsoft.com/office/powerpoint/2010/main" val="371577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1" y="941832"/>
            <a:ext cx="5421962" cy="221092"/>
          </a:xfrm>
        </p:spPr>
        <p:txBody>
          <a:bodyPr bIns="0" anchor="b" anchorCtr="0">
            <a:no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15">
            <a:extLst>
              <a:ext uri="{FF2B5EF4-FFF2-40B4-BE49-F238E27FC236}">
                <a16:creationId xmlns:a16="http://schemas.microsoft.com/office/drawing/2014/main" id="{B7D7E333-C7C9-47B8-9340-E476EA35B704}"/>
              </a:ext>
            </a:extLst>
          </p:cNvPr>
          <p:cNvSpPr>
            <a:spLocks noGrp="1"/>
          </p:cNvSpPr>
          <p:nvPr>
            <p:ph type="body" sz="quarter" idx="13"/>
          </p:nvPr>
        </p:nvSpPr>
        <p:spPr>
          <a:xfrm>
            <a:off x="457201" y="6208776"/>
            <a:ext cx="5421961" cy="342902"/>
          </a:xfrm>
        </p:spPr>
        <p:txBody>
          <a:bodyPr rIns="0" bIns="0" anchor="b" anchorCtr="0">
            <a:noAutofit/>
          </a:bodyPr>
          <a:lstStyle>
            <a:lvl1pPr>
              <a:lnSpc>
                <a:spcPct val="90000"/>
              </a:lnSpc>
              <a:spcBef>
                <a:spcPts val="0"/>
              </a:spcBef>
              <a:spcAft>
                <a:spcPts val="0"/>
              </a:spcAft>
              <a:defRPr sz="800" b="0">
                <a:solidFill>
                  <a:schemeClr val="tx1"/>
                </a:solidFill>
                <a:latin typeface="Arial Narrow" panose="020B0606020202030204" pitchFamily="34" charset="0"/>
              </a:defRPr>
            </a:lvl1pPr>
            <a:lvl2pPr marL="0" indent="0">
              <a:spcBef>
                <a:spcPts val="0"/>
              </a:spcBef>
              <a:spcAft>
                <a:spcPts val="300"/>
              </a:spcAft>
              <a:buNone/>
              <a:defRPr sz="1000">
                <a:latin typeface="+mn-lt"/>
              </a:defRPr>
            </a:lvl2pPr>
            <a:lvl3pPr marL="342900" indent="0">
              <a:buNone/>
              <a:defRPr sz="800"/>
            </a:lvl3pPr>
          </a:lstStyle>
          <a:p>
            <a:pPr lvl="0"/>
            <a:r>
              <a:rPr lang="en-US"/>
              <a:t>Click to edit Master text styles</a:t>
            </a:r>
          </a:p>
        </p:txBody>
      </p:sp>
      <p:sp>
        <p:nvSpPr>
          <p:cNvPr id="5" name="Text Placeholder 4">
            <a:extLst>
              <a:ext uri="{FF2B5EF4-FFF2-40B4-BE49-F238E27FC236}">
                <a16:creationId xmlns:a16="http://schemas.microsoft.com/office/drawing/2014/main" id="{5D83B67E-F4C4-4DEB-ACCE-D0456F17D294}"/>
              </a:ext>
            </a:extLst>
          </p:cNvPr>
          <p:cNvSpPr>
            <a:spLocks noGrp="1"/>
          </p:cNvSpPr>
          <p:nvPr>
            <p:ph type="body" sz="quarter" idx="14"/>
          </p:nvPr>
        </p:nvSpPr>
        <p:spPr>
          <a:xfrm>
            <a:off x="452747" y="2029968"/>
            <a:ext cx="5421313" cy="1470025"/>
          </a:xfrm>
        </p:spPr>
        <p:txBody>
          <a:bodyPr anchor="b" anchorCtr="0">
            <a:noAutofit/>
          </a:bodyPr>
          <a:lstStyle>
            <a:lvl1pPr>
              <a:spcBef>
                <a:spcPts val="0"/>
              </a:spcBef>
              <a:spcAft>
                <a:spcPts val="600"/>
              </a:spcAft>
              <a:defRPr sz="3600"/>
            </a:lvl1pPr>
            <a:lvl2pPr marL="0" indent="0">
              <a:spcBef>
                <a:spcPts val="0"/>
              </a:spcBef>
              <a:buNone/>
              <a:defRPr sz="2000" i="1"/>
            </a:lvl2pPr>
            <a:lvl3pPr marL="342900" indent="0">
              <a:buNone/>
              <a:defRPr/>
            </a:lvl3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AAFC8F80-E00B-4122-8BB0-0876A1A080F2}"/>
              </a:ext>
            </a:extLst>
          </p:cNvPr>
          <p:cNvSpPr txBox="1">
            <a:spLocks/>
          </p:cNvSpPr>
          <p:nvPr/>
        </p:nvSpPr>
        <p:spPr>
          <a:xfrm>
            <a:off x="458261" y="6505074"/>
            <a:ext cx="5111266"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MATERIAL IS FOR INSTITUTIONAL/BROKER-DEALER USE ONLY. NOT FOR DISTRIBUTION OR USE WITH THE PUBLIC.</a:t>
            </a:r>
          </a:p>
        </p:txBody>
      </p:sp>
      <p:pic>
        <p:nvPicPr>
          <p:cNvPr id="9" name="Picture 8">
            <a:extLst>
              <a:ext uri="{FF2B5EF4-FFF2-40B4-BE49-F238E27FC236}">
                <a16:creationId xmlns:a16="http://schemas.microsoft.com/office/drawing/2014/main" id="{9EB17133-0109-4995-BA8C-58C5E3FD81B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03046" y="1435"/>
            <a:ext cx="2940954" cy="6855129"/>
          </a:xfrm>
          <a:prstGeom prst="rect">
            <a:avLst/>
          </a:prstGeom>
        </p:spPr>
      </p:pic>
      <p:pic>
        <p:nvPicPr>
          <p:cNvPr id="12" name="Graphic 11">
            <a:extLst>
              <a:ext uri="{FF2B5EF4-FFF2-40B4-BE49-F238E27FC236}">
                <a16:creationId xmlns:a16="http://schemas.microsoft.com/office/drawing/2014/main" id="{4A081796-C327-35AB-5575-8B3D9FB2B9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7200" y="366380"/>
            <a:ext cx="2135080" cy="325470"/>
          </a:xfrm>
          <a:prstGeom prst="rect">
            <a:avLst/>
          </a:prstGeom>
        </p:spPr>
      </p:pic>
    </p:spTree>
    <p:extLst>
      <p:ext uri="{BB962C8B-B14F-4D97-AF65-F5344CB8AC3E}">
        <p14:creationId xmlns:p14="http://schemas.microsoft.com/office/powerpoint/2010/main" val="984618270"/>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May 4, 2026</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2" name="Picture 1">
            <a:extLst>
              <a:ext uri="{FF2B5EF4-FFF2-40B4-BE49-F238E27FC236}">
                <a16:creationId xmlns:a16="http://schemas.microsoft.com/office/drawing/2014/main" id="{340B4FC1-4F13-A059-933B-59582C2403F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833746" y="2863792"/>
            <a:ext cx="5476508" cy="823702"/>
          </a:xfrm>
          <a:prstGeom prst="rect">
            <a:avLst/>
          </a:prstGeom>
        </p:spPr>
      </p:pic>
    </p:spTree>
    <p:extLst>
      <p:ext uri="{BB962C8B-B14F-4D97-AF65-F5344CB8AC3E}">
        <p14:creationId xmlns:p14="http://schemas.microsoft.com/office/powerpoint/2010/main" val="468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F3952949-27EB-4D7E-9435-36E2E4BA212A}"/>
              </a:ext>
            </a:extLst>
          </p:cNvPr>
          <p:cNvSpPr>
            <a:spLocks noGrp="1"/>
          </p:cNvSpPr>
          <p:nvPr>
            <p:ph idx="1"/>
          </p:nvPr>
        </p:nvSpPr>
        <p:spPr>
          <a:xfrm>
            <a:off x="462950" y="1152145"/>
            <a:ext cx="8223849" cy="4631700"/>
          </a:xfrm>
        </p:spPr>
        <p:txBody>
          <a:bodyPr lIns="0"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A5BB2902-A45B-4EAF-BBFB-EAB3F182FA80}"/>
              </a:ext>
            </a:extLst>
          </p:cNvPr>
          <p:cNvSpPr>
            <a:spLocks noGrp="1"/>
          </p:cNvSpPr>
          <p:nvPr>
            <p:ph type="body" sz="quarter" idx="16"/>
          </p:nvPr>
        </p:nvSpPr>
        <p:spPr>
          <a:xfrm>
            <a:off x="463549" y="5892668"/>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dirty="0"/>
              <a:t>Click to edit Master text styles</a:t>
            </a:r>
          </a:p>
        </p:txBody>
      </p:sp>
      <p:sp>
        <p:nvSpPr>
          <p:cNvPr id="10" name="Slide Number Placeholder 5">
            <a:extLst>
              <a:ext uri="{FF2B5EF4-FFF2-40B4-BE49-F238E27FC236}">
                <a16:creationId xmlns:a16="http://schemas.microsoft.com/office/drawing/2014/main" id="{4FB24C0B-F833-42E1-BAE0-280696C6A36C}"/>
              </a:ext>
            </a:extLst>
          </p:cNvPr>
          <p:cNvSpPr>
            <a:spLocks noGrp="1"/>
          </p:cNvSpPr>
          <p:nvPr>
            <p:ph type="sldNum" sz="quarter" idx="12"/>
          </p:nvPr>
        </p:nvSpPr>
        <p:spPr>
          <a:xfrm>
            <a:off x="8687181" y="6498853"/>
            <a:ext cx="322574" cy="201977"/>
          </a:xfrm>
        </p:spPr>
        <p:txBody>
          <a:bodyPr/>
          <a:lstStyle/>
          <a:p>
            <a:fld id="{E3B685FD-28AB-42AB-8489-7FDC88D3D4CA}" type="slidenum">
              <a:rPr lang="en-US" smtClean="0"/>
              <a:t>‹#›</a:t>
            </a:fld>
            <a:endParaRPr lang="en-US" dirty="0"/>
          </a:p>
        </p:txBody>
      </p:sp>
    </p:spTree>
    <p:extLst>
      <p:ext uri="{BB962C8B-B14F-4D97-AF65-F5344CB8AC3E}">
        <p14:creationId xmlns:p14="http://schemas.microsoft.com/office/powerpoint/2010/main" val="2699917792"/>
      </p:ext>
    </p:extLst>
  </p:cSld>
  <p:clrMapOvr>
    <a:masterClrMapping/>
  </p:clrMapOvr>
  <p:extLst>
    <p:ext uri="{DCECCB84-F9BA-43D5-87BE-67443E8EF086}">
      <p15:sldGuideLst xmlns:p15="http://schemas.microsoft.com/office/powerpoint/2012/main">
        <p15:guide id="1" orient="horz" pos="40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3B685FD-28AB-42AB-8489-7FDC88D3D4CA}" type="slidenum">
              <a:rPr lang="en-US" smtClean="0"/>
              <a:t>‹#›</a:t>
            </a:fld>
            <a:endParaRPr lang="en-US"/>
          </a:p>
        </p:txBody>
      </p:sp>
      <p:sp>
        <p:nvSpPr>
          <p:cNvPr id="9" name="Text Placeholder 8">
            <a:extLst>
              <a:ext uri="{FF2B5EF4-FFF2-40B4-BE49-F238E27FC236}">
                <a16:creationId xmlns:a16="http://schemas.microsoft.com/office/drawing/2014/main" id="{92F70D54-8CBF-4F6F-AE7A-E81078D80AB1}"/>
              </a:ext>
            </a:extLst>
          </p:cNvPr>
          <p:cNvSpPr>
            <a:spLocks noGrp="1"/>
          </p:cNvSpPr>
          <p:nvPr>
            <p:ph type="body" sz="quarter" idx="17"/>
          </p:nvPr>
        </p:nvSpPr>
        <p:spPr>
          <a:xfrm>
            <a:off x="463549" y="5788339"/>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a:t>Click to edit Master text styles</a:t>
            </a:r>
          </a:p>
          <a:p>
            <a:pPr lvl="1"/>
            <a:r>
              <a:rPr lang="en-US"/>
              <a:t>Second level</a:t>
            </a:r>
          </a:p>
        </p:txBody>
      </p:sp>
      <p:sp>
        <p:nvSpPr>
          <p:cNvPr id="7" name="Text Placeholder 5">
            <a:extLst>
              <a:ext uri="{FF2B5EF4-FFF2-40B4-BE49-F238E27FC236}">
                <a16:creationId xmlns:a16="http://schemas.microsoft.com/office/drawing/2014/main" id="{7B0E4E49-B6D6-4A6D-BE0B-116E644B3F8F}"/>
              </a:ext>
            </a:extLst>
          </p:cNvPr>
          <p:cNvSpPr>
            <a:spLocks noGrp="1"/>
          </p:cNvSpPr>
          <p:nvPr>
            <p:ph type="body" sz="quarter" idx="15" hasCustomPrompt="1"/>
          </p:nvPr>
        </p:nvSpPr>
        <p:spPr>
          <a:xfrm>
            <a:off x="7985919" y="6548696"/>
            <a:ext cx="707230" cy="141090"/>
          </a:xfrm>
        </p:spPr>
        <p:txBody>
          <a:bodyPr rIns="0" bIns="0" anchor="b" anchorCtr="0">
            <a:noAutofit/>
          </a:bodyPr>
          <a:lstStyle>
            <a:lvl1pPr marL="0" indent="0" algn="r" defTabSz="914400" rtl="0" eaLnBrk="1" latinLnBrk="0" hangingPunct="1">
              <a:buNone/>
              <a:defRPr lang="en-US" sz="6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lvl="0"/>
            <a:r>
              <a:rPr lang="en-US" dirty="0"/>
              <a:t>PPM Code</a:t>
            </a:r>
          </a:p>
        </p:txBody>
      </p:sp>
    </p:spTree>
    <p:extLst>
      <p:ext uri="{BB962C8B-B14F-4D97-AF65-F5344CB8AC3E}">
        <p14:creationId xmlns:p14="http://schemas.microsoft.com/office/powerpoint/2010/main" val="29938304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1_Title, Footnote">
    <p:spTree>
      <p:nvGrpSpPr>
        <p:cNvPr id="1" name=""/>
        <p:cNvGrpSpPr/>
        <p:nvPr/>
      </p:nvGrpSpPr>
      <p:grpSpPr>
        <a:xfrm>
          <a:off x="0" y="0"/>
          <a:ext cx="0" cy="0"/>
          <a:chOff x="0" y="0"/>
          <a:chExt cx="0" cy="0"/>
        </a:xfrm>
      </p:grpSpPr>
      <p:sp>
        <p:nvSpPr>
          <p:cNvPr id="2" name="Title 1"/>
          <p:cNvSpPr>
            <a:spLocks noGrp="1"/>
          </p:cNvSpPr>
          <p:nvPr>
            <p:ph type="title"/>
          </p:nvPr>
        </p:nvSpPr>
        <p:spPr>
          <a:xfrm>
            <a:off x="462950" y="260799"/>
            <a:ext cx="8223849" cy="755880"/>
          </a:xfrm>
          <a:prstGeom prst="rect">
            <a:avLst/>
          </a:prstGeo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8687181" y="6498853"/>
            <a:ext cx="322574" cy="201977"/>
          </a:xfrm>
          <a:prstGeom prst="rect">
            <a:avLst/>
          </a:prstGeom>
        </p:spPr>
        <p:txBody>
          <a:bodyPr/>
          <a:lstStyle/>
          <a:p>
            <a:fld id="{E3B685FD-28AB-42AB-8489-7FDC88D3D4CA}" type="slidenum">
              <a:rPr lang="en-US" smtClean="0"/>
              <a:t>‹#›</a:t>
            </a:fld>
            <a:endParaRPr lang="en-US" dirty="0"/>
          </a:p>
        </p:txBody>
      </p:sp>
      <p:sp>
        <p:nvSpPr>
          <p:cNvPr id="9" name="Text Placeholder 8">
            <a:extLst>
              <a:ext uri="{FF2B5EF4-FFF2-40B4-BE49-F238E27FC236}">
                <a16:creationId xmlns:a16="http://schemas.microsoft.com/office/drawing/2014/main" id="{92F70D54-8CBF-4F6F-AE7A-E81078D80AB1}"/>
              </a:ext>
            </a:extLst>
          </p:cNvPr>
          <p:cNvSpPr>
            <a:spLocks noGrp="1"/>
          </p:cNvSpPr>
          <p:nvPr>
            <p:ph type="body" sz="quarter" idx="17"/>
          </p:nvPr>
        </p:nvSpPr>
        <p:spPr>
          <a:xfrm>
            <a:off x="463549" y="5892668"/>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0306188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tint val="75000"/>
                  </a:prst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Arial Narrow" pitchFamily="34" charset="0"/>
              <a:ea typeface="+mn-ea"/>
              <a:cs typeface="+mn-cs"/>
            </a:endParaRPr>
          </a:p>
        </p:txBody>
      </p:sp>
      <p:sp>
        <p:nvSpPr>
          <p:cNvPr id="5" name="Rectangle 4"/>
          <p:cNvSpPr/>
          <p:nvPr userDrawn="1"/>
        </p:nvSpPr>
        <p:spPr bwMode="gray">
          <a:xfrm>
            <a:off x="457200" y="989215"/>
            <a:ext cx="8229601" cy="315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457200" y="1295400"/>
            <a:ext cx="8229600" cy="5029200"/>
          </a:xfrm>
        </p:spPr>
        <p:txBody>
          <a:bodyPr/>
          <a:lstStyle>
            <a:lvl1pPr>
              <a:spcBef>
                <a:spcPts val="1800"/>
              </a:spcBef>
              <a:defRPr lang="en-US" sz="1000" b="0" kern="0" dirty="0" smtClean="0">
                <a:solidFill>
                  <a:srgbClr val="000000"/>
                </a:solidFill>
                <a:latin typeface="+mn-lt"/>
                <a:ea typeface="Arial Unicode MS"/>
                <a:cs typeface="Arial Unicode MS"/>
              </a:defRPr>
            </a:lvl1pPr>
            <a:lvl2pPr marL="0" indent="0">
              <a:spcBef>
                <a:spcPts val="600"/>
              </a:spcBef>
              <a:buNone/>
              <a:defRPr lang="en-US" sz="1000" b="0" i="1" kern="0" dirty="0" smtClean="0">
                <a:solidFill>
                  <a:srgbClr val="000000"/>
                </a:solidFill>
                <a:latin typeface="+mn-lt"/>
                <a:ea typeface="Arial Unicode MS"/>
                <a:cs typeface="Arial Unicode MS"/>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72013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latin typeface="+mj-lt"/>
              </a:defRPr>
            </a:lvl1pPr>
          </a:lstStyle>
          <a:p>
            <a:fld id="{E3B685FD-28AB-42AB-8489-7FDC88D3D4CA}" type="slidenum">
              <a:rPr lang="en-US" smtClean="0"/>
              <a:pPr/>
              <a:t>‹#›</a:t>
            </a:fld>
            <a:endParaRPr lang="en-US" dirty="0"/>
          </a:p>
        </p:txBody>
      </p:sp>
      <p:sp>
        <p:nvSpPr>
          <p:cNvPr id="8" name="Text Placeholder 5">
            <a:extLst>
              <a:ext uri="{FF2B5EF4-FFF2-40B4-BE49-F238E27FC236}">
                <a16:creationId xmlns:a16="http://schemas.microsoft.com/office/drawing/2014/main" id="{5F1766C1-95BC-4D35-9B49-49738F81E96B}"/>
              </a:ext>
            </a:extLst>
          </p:cNvPr>
          <p:cNvSpPr>
            <a:spLocks noGrp="1"/>
          </p:cNvSpPr>
          <p:nvPr>
            <p:ph type="body" sz="quarter" idx="16" hasCustomPrompt="1"/>
          </p:nvPr>
        </p:nvSpPr>
        <p:spPr>
          <a:xfrm>
            <a:off x="7985919" y="6548696"/>
            <a:ext cx="707230" cy="141090"/>
          </a:xfrm>
        </p:spPr>
        <p:txBody>
          <a:bodyPr rIns="0" bIns="0" anchor="b" anchorCtr="0">
            <a:noAutofit/>
          </a:bodyPr>
          <a:lstStyle>
            <a:lvl1pPr marL="0" indent="0" algn="r" defTabSz="914400" rtl="0" eaLnBrk="1" latinLnBrk="0" hangingPunct="1">
              <a:buNone/>
              <a:defRPr lang="en-US" sz="600" b="0" i="0" kern="1200" dirty="0" smtClean="0">
                <a:solidFill>
                  <a:schemeClr val="bg1">
                    <a:lumMod val="65000"/>
                  </a:schemeClr>
                </a:solidFill>
                <a:latin typeface="Arial Narrow" panose="020B0604020202020204" pitchFamily="34" charset="0"/>
                <a:ea typeface="+mn-ea"/>
                <a:cs typeface="Arial Narrow" panose="020B0604020202020204" pitchFamily="34" charset="0"/>
              </a:defRPr>
            </a:lvl1pPr>
          </a:lstStyle>
          <a:p>
            <a:pPr lvl="0"/>
            <a:r>
              <a:rPr lang="en-US" dirty="0"/>
              <a:t>PPM Code</a:t>
            </a:r>
          </a:p>
        </p:txBody>
      </p:sp>
      <p:sp>
        <p:nvSpPr>
          <p:cNvPr id="9" name="Text Placeholder 8">
            <a:extLst>
              <a:ext uri="{FF2B5EF4-FFF2-40B4-BE49-F238E27FC236}">
                <a16:creationId xmlns:a16="http://schemas.microsoft.com/office/drawing/2014/main" id="{92F70D54-8CBF-4F6F-AE7A-E81078D80AB1}"/>
              </a:ext>
            </a:extLst>
          </p:cNvPr>
          <p:cNvSpPr>
            <a:spLocks noGrp="1"/>
          </p:cNvSpPr>
          <p:nvPr>
            <p:ph type="body" sz="quarter" idx="17"/>
          </p:nvPr>
        </p:nvSpPr>
        <p:spPr>
          <a:xfrm>
            <a:off x="463549" y="5892668"/>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8962159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latin typeface="+mj-lt"/>
              </a:defRPr>
            </a:lvl1pPr>
          </a:lstStyle>
          <a:p>
            <a:fld id="{E3B685FD-28AB-42AB-8489-7FDC88D3D4CA}" type="slidenum">
              <a:rPr lang="en-US" smtClean="0"/>
              <a:pPr/>
              <a:t>‹#›</a:t>
            </a:fld>
            <a:endParaRPr lang="en-US" dirty="0"/>
          </a:p>
        </p:txBody>
      </p:sp>
      <p:sp>
        <p:nvSpPr>
          <p:cNvPr id="7" name="Text Placeholder 5">
            <a:extLst>
              <a:ext uri="{FF2B5EF4-FFF2-40B4-BE49-F238E27FC236}">
                <a16:creationId xmlns:a16="http://schemas.microsoft.com/office/drawing/2014/main" id="{DFCE6D96-19D8-4009-931C-06C4BEFA6E56}"/>
              </a:ext>
            </a:extLst>
          </p:cNvPr>
          <p:cNvSpPr>
            <a:spLocks noGrp="1"/>
          </p:cNvSpPr>
          <p:nvPr>
            <p:ph type="body" sz="quarter" idx="15" hasCustomPrompt="1"/>
          </p:nvPr>
        </p:nvSpPr>
        <p:spPr>
          <a:xfrm>
            <a:off x="7985919" y="6550440"/>
            <a:ext cx="707230" cy="141090"/>
          </a:xfrm>
        </p:spPr>
        <p:txBody>
          <a:bodyPr rIns="0" bIns="0" anchor="b" anchorCtr="0">
            <a:noAutofit/>
          </a:bodyPr>
          <a:lstStyle>
            <a:lvl1pPr marL="0" indent="0" algn="r" defTabSz="914400" rtl="0" eaLnBrk="1" latinLnBrk="0" hangingPunct="1">
              <a:buNone/>
              <a:defRPr lang="en-US" sz="600" b="0" i="0" kern="1200" dirty="0" smtClean="0">
                <a:solidFill>
                  <a:schemeClr val="bg1">
                    <a:lumMod val="65000"/>
                  </a:schemeClr>
                </a:solidFill>
                <a:latin typeface="Arial Narrow" panose="020B0604020202020204" pitchFamily="34" charset="0"/>
                <a:ea typeface="+mn-ea"/>
                <a:cs typeface="Arial Narrow" panose="020B0604020202020204" pitchFamily="34" charset="0"/>
              </a:defRPr>
            </a:lvl1pPr>
          </a:lstStyle>
          <a:p>
            <a:pPr lvl="0"/>
            <a:r>
              <a:rPr lang="en-US" dirty="0"/>
              <a:t>PPM Code</a:t>
            </a:r>
          </a:p>
        </p:txBody>
      </p:sp>
    </p:spTree>
    <p:extLst>
      <p:ext uri="{BB962C8B-B14F-4D97-AF65-F5344CB8AC3E}">
        <p14:creationId xmlns:p14="http://schemas.microsoft.com/office/powerpoint/2010/main" val="414909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Footnot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CFB45810-A366-6023-FC5B-7A8822CEEF86}"/>
              </a:ext>
            </a:extLst>
          </p:cNvPr>
          <p:cNvSpPr>
            <a:spLocks noGrp="1"/>
          </p:cNvSpPr>
          <p:nvPr>
            <p:ph type="body" sz="quarter" idx="17"/>
          </p:nvPr>
        </p:nvSpPr>
        <p:spPr>
          <a:xfrm>
            <a:off x="463549" y="5788339"/>
            <a:ext cx="8229599" cy="495300"/>
          </a:xfrm>
        </p:spPr>
        <p:txBody>
          <a:bodyPr vert="horz" lIns="0" tIns="0" rIns="0" bIns="0" rtlCol="0" anchor="b" anchorCtr="0">
            <a:noAutofit/>
          </a:bodyPr>
          <a:lstStyle>
            <a:lvl1pPr>
              <a:defRPr lang="en-US" sz="800" smtClean="0">
                <a:latin typeface="Arial Narrow" panose="020B0606020202030204" pitchFamily="34" charset="0"/>
              </a:defRPr>
            </a:lvl1pPr>
            <a:lvl2pPr>
              <a:defRPr lang="en-US" sz="1050" smtClean="0">
                <a:latin typeface="Arial Narrow" panose="020B0606020202030204" pitchFamily="34" charset="0"/>
              </a:defRPr>
            </a:lvl2pPr>
          </a:lstStyle>
          <a:p>
            <a:pPr lvl="0">
              <a:spcBef>
                <a:spcPts val="0"/>
              </a:spcBef>
              <a:spcAft>
                <a:spcPts val="0"/>
              </a:spcAft>
            </a:pPr>
            <a:r>
              <a:rPr lang="en-US"/>
              <a:t>Click to edit Master text styles</a:t>
            </a:r>
          </a:p>
          <a:p>
            <a:pPr marL="0" lvl="1" indent="0">
              <a:lnSpc>
                <a:spcPct val="90000"/>
              </a:lnSpc>
              <a:spcAft>
                <a:spcPts val="0"/>
              </a:spcAft>
              <a:buNone/>
            </a:pPr>
            <a:r>
              <a:rPr lang="en-US"/>
              <a:t>Second level</a:t>
            </a:r>
          </a:p>
        </p:txBody>
      </p:sp>
      <p:sp>
        <p:nvSpPr>
          <p:cNvPr id="4" name="Title 1">
            <a:extLst>
              <a:ext uri="{FF2B5EF4-FFF2-40B4-BE49-F238E27FC236}">
                <a16:creationId xmlns:a16="http://schemas.microsoft.com/office/drawing/2014/main" id="{F163863F-39E8-8AC7-3D81-11030E969976}"/>
              </a:ext>
            </a:extLst>
          </p:cNvPr>
          <p:cNvSpPr>
            <a:spLocks noGrp="1"/>
          </p:cNvSpPr>
          <p:nvPr>
            <p:ph type="title"/>
          </p:nvPr>
        </p:nvSpPr>
        <p:spPr>
          <a:xfrm>
            <a:off x="462950" y="266699"/>
            <a:ext cx="8223849" cy="749979"/>
          </a:xfrm>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DC7185C0-4F9C-0202-88C7-9B0D3DA2EDCF}"/>
              </a:ext>
            </a:extLst>
          </p:cNvPr>
          <p:cNvSpPr>
            <a:spLocks noGrp="1"/>
          </p:cNvSpPr>
          <p:nvPr>
            <p:ph type="sldNum" sz="quarter" idx="12"/>
          </p:nvPr>
        </p:nvSpPr>
        <p:spPr>
          <a:xfrm>
            <a:off x="8687181" y="6498853"/>
            <a:ext cx="322574" cy="201977"/>
          </a:xfrm>
        </p:spPr>
        <p:txBody>
          <a:bodyPr/>
          <a:lstStyle/>
          <a:p>
            <a:fld id="{E3B685FD-28AB-42AB-8489-7FDC88D3D4CA}" type="slidenum">
              <a:rPr lang="en-US" smtClean="0"/>
              <a:pPr/>
              <a:t>‹#›</a:t>
            </a:fld>
            <a:endParaRPr lang="en-US" dirty="0"/>
          </a:p>
        </p:txBody>
      </p:sp>
    </p:spTree>
    <p:extLst>
      <p:ext uri="{BB962C8B-B14F-4D97-AF65-F5344CB8AC3E}">
        <p14:creationId xmlns:p14="http://schemas.microsoft.com/office/powerpoint/2010/main" val="931804632"/>
      </p:ext>
    </p:extLst>
  </p:cSld>
  <p:clrMapOvr>
    <a:masterClrMapping/>
  </p:clrMapOvr>
  <p:hf hdr="0" ftr="0" dt="0"/>
  <p:extLst>
    <p:ext uri="{DCECCB84-F9BA-43D5-87BE-67443E8EF086}">
      <p15:sldGuideLst xmlns:p15="http://schemas.microsoft.com/office/powerpoint/2012/main">
        <p15:guide id="1" orient="horz" pos="40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Footnot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CFB45810-A366-6023-FC5B-7A8822CEEF86}"/>
              </a:ext>
            </a:extLst>
          </p:cNvPr>
          <p:cNvSpPr>
            <a:spLocks noGrp="1"/>
          </p:cNvSpPr>
          <p:nvPr>
            <p:ph type="body" sz="quarter" idx="17"/>
          </p:nvPr>
        </p:nvSpPr>
        <p:spPr>
          <a:xfrm>
            <a:off x="463549" y="5788339"/>
            <a:ext cx="8229599" cy="495300"/>
          </a:xfrm>
        </p:spPr>
        <p:txBody>
          <a:bodyPr vert="horz" lIns="0" tIns="0" rIns="0" bIns="0" rtlCol="0" anchor="b" anchorCtr="0">
            <a:noAutofit/>
          </a:bodyPr>
          <a:lstStyle>
            <a:lvl1pPr>
              <a:defRPr lang="en-US" sz="800" smtClean="0">
                <a:latin typeface="Arial Narrow" panose="020B0606020202030204" pitchFamily="34" charset="0"/>
              </a:defRPr>
            </a:lvl1pPr>
            <a:lvl2pPr>
              <a:defRPr lang="en-US" sz="1050" smtClean="0">
                <a:latin typeface="Arial Narrow" panose="020B0606020202030204" pitchFamily="34" charset="0"/>
              </a:defRPr>
            </a:lvl2pPr>
          </a:lstStyle>
          <a:p>
            <a:pPr lvl="0">
              <a:spcBef>
                <a:spcPts val="0"/>
              </a:spcBef>
              <a:spcAft>
                <a:spcPts val="0"/>
              </a:spcAft>
            </a:pPr>
            <a:r>
              <a:rPr lang="en-US"/>
              <a:t>Click to edit Master text styles</a:t>
            </a:r>
          </a:p>
          <a:p>
            <a:pPr marL="0" lvl="1" indent="0">
              <a:lnSpc>
                <a:spcPct val="90000"/>
              </a:lnSpc>
              <a:spcAft>
                <a:spcPts val="0"/>
              </a:spcAft>
              <a:buNone/>
            </a:pPr>
            <a:r>
              <a:rPr lang="en-US"/>
              <a:t>Second level</a:t>
            </a:r>
          </a:p>
        </p:txBody>
      </p:sp>
      <p:sp>
        <p:nvSpPr>
          <p:cNvPr id="4" name="Title 1">
            <a:extLst>
              <a:ext uri="{FF2B5EF4-FFF2-40B4-BE49-F238E27FC236}">
                <a16:creationId xmlns:a16="http://schemas.microsoft.com/office/drawing/2014/main" id="{8DF9B3B1-15CB-8F60-81EF-F20F06B893F2}"/>
              </a:ext>
            </a:extLst>
          </p:cNvPr>
          <p:cNvSpPr>
            <a:spLocks noGrp="1"/>
          </p:cNvSpPr>
          <p:nvPr>
            <p:ph type="title"/>
          </p:nvPr>
        </p:nvSpPr>
        <p:spPr>
          <a:xfrm>
            <a:off x="462950" y="266699"/>
            <a:ext cx="8223849" cy="749979"/>
          </a:xfrm>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E9DED03A-0554-6E03-3DAD-E2F6BE8EB4D7}"/>
              </a:ext>
            </a:extLst>
          </p:cNvPr>
          <p:cNvSpPr>
            <a:spLocks noGrp="1"/>
          </p:cNvSpPr>
          <p:nvPr>
            <p:ph type="sldNum" sz="quarter" idx="12"/>
          </p:nvPr>
        </p:nvSpPr>
        <p:spPr>
          <a:xfrm>
            <a:off x="8687181" y="6498853"/>
            <a:ext cx="322574" cy="201977"/>
          </a:xfrm>
        </p:spPr>
        <p:txBody>
          <a:bodyPr/>
          <a:lstStyle/>
          <a:p>
            <a:fld id="{E3B685FD-28AB-42AB-8489-7FDC88D3D4CA}" type="slidenum">
              <a:rPr lang="en-US" smtClean="0"/>
              <a:pPr/>
              <a:t>‹#›</a:t>
            </a:fld>
            <a:endParaRPr lang="en-US" dirty="0"/>
          </a:p>
        </p:txBody>
      </p:sp>
    </p:spTree>
    <p:extLst>
      <p:ext uri="{BB962C8B-B14F-4D97-AF65-F5344CB8AC3E}">
        <p14:creationId xmlns:p14="http://schemas.microsoft.com/office/powerpoint/2010/main" val="3823976121"/>
      </p:ext>
    </p:extLst>
  </p:cSld>
  <p:clrMapOvr>
    <a:masterClrMapping/>
  </p:clrMapOvr>
  <p:hf hdr="0" ftr="0" dt="0"/>
  <p:extLst>
    <p:ext uri="{DCECCB84-F9BA-43D5-87BE-67443E8EF086}">
      <p15:sldGuideLst xmlns:p15="http://schemas.microsoft.com/office/powerpoint/2012/main">
        <p15:guide id="1" orient="horz" pos="40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4FB24C0B-F833-42E1-BAE0-280696C6A36C}"/>
              </a:ext>
            </a:extLst>
          </p:cNvPr>
          <p:cNvSpPr>
            <a:spLocks noGrp="1"/>
          </p:cNvSpPr>
          <p:nvPr>
            <p:ph type="sldNum" sz="quarter" idx="12"/>
          </p:nvPr>
        </p:nvSpPr>
        <p:spPr>
          <a:xfrm>
            <a:off x="8687181" y="6498853"/>
            <a:ext cx="322574" cy="201977"/>
          </a:xfrm>
        </p:spPr>
        <p:txBody>
          <a:bodyPr/>
          <a:lstStyle/>
          <a:p>
            <a:fld id="{E3B685FD-28AB-42AB-8489-7FDC88D3D4CA}" type="slidenum">
              <a:rPr lang="en-US" smtClean="0"/>
              <a:pPr/>
              <a:t>‹#›</a:t>
            </a:fld>
            <a:endParaRPr lang="en-US" dirty="0"/>
          </a:p>
        </p:txBody>
      </p:sp>
      <p:sp>
        <p:nvSpPr>
          <p:cNvPr id="3" name="Text Placeholder 8">
            <a:extLst>
              <a:ext uri="{FF2B5EF4-FFF2-40B4-BE49-F238E27FC236}">
                <a16:creationId xmlns:a16="http://schemas.microsoft.com/office/drawing/2014/main" id="{CFB45810-A366-6023-FC5B-7A8822CEEF86}"/>
              </a:ext>
            </a:extLst>
          </p:cNvPr>
          <p:cNvSpPr>
            <a:spLocks noGrp="1"/>
          </p:cNvSpPr>
          <p:nvPr>
            <p:ph type="body" sz="quarter" idx="17"/>
          </p:nvPr>
        </p:nvSpPr>
        <p:spPr>
          <a:xfrm>
            <a:off x="463549" y="5788339"/>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35527499"/>
      </p:ext>
    </p:extLst>
  </p:cSld>
  <p:clrMapOvr>
    <a:masterClrMapping/>
  </p:clrMapOvr>
  <p:hf hdr="0" ftr="0" dt="0"/>
  <p:extLst>
    <p:ext uri="{DCECCB84-F9BA-43D5-87BE-67443E8EF086}">
      <p15:sldGuideLst xmlns:p15="http://schemas.microsoft.com/office/powerpoint/2012/main">
        <p15:guide id="1" orient="horz" pos="40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3B685FD-28AB-42AB-8489-7FDC88D3D4CA}" type="slidenum">
              <a:rPr lang="en-US" smtClean="0"/>
              <a:pPr/>
              <a:t>‹#›</a:t>
            </a:fld>
            <a:endParaRPr lang="en-US" dirty="0"/>
          </a:p>
        </p:txBody>
      </p:sp>
    </p:spTree>
    <p:extLst>
      <p:ext uri="{BB962C8B-B14F-4D97-AF65-F5344CB8AC3E}">
        <p14:creationId xmlns:p14="http://schemas.microsoft.com/office/powerpoint/2010/main" val="8279575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Tab, Footnot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1" y="941832"/>
            <a:ext cx="5421962" cy="221092"/>
          </a:xfrm>
        </p:spPr>
        <p:txBody>
          <a:bodyPr bIns="0" anchor="b" anchorCtr="0">
            <a:no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15">
            <a:extLst>
              <a:ext uri="{FF2B5EF4-FFF2-40B4-BE49-F238E27FC236}">
                <a16:creationId xmlns:a16="http://schemas.microsoft.com/office/drawing/2014/main" id="{B7D7E333-C7C9-47B8-9340-E476EA35B704}"/>
              </a:ext>
            </a:extLst>
          </p:cNvPr>
          <p:cNvSpPr>
            <a:spLocks noGrp="1"/>
          </p:cNvSpPr>
          <p:nvPr>
            <p:ph type="body" sz="quarter" idx="13"/>
          </p:nvPr>
        </p:nvSpPr>
        <p:spPr>
          <a:xfrm>
            <a:off x="457201" y="6208776"/>
            <a:ext cx="5421961" cy="342902"/>
          </a:xfrm>
        </p:spPr>
        <p:txBody>
          <a:bodyPr rIns="0" bIns="0" anchor="b" anchorCtr="0">
            <a:noAutofit/>
          </a:bodyPr>
          <a:lstStyle>
            <a:lvl1pPr>
              <a:lnSpc>
                <a:spcPct val="90000"/>
              </a:lnSpc>
              <a:spcBef>
                <a:spcPts val="0"/>
              </a:spcBef>
              <a:spcAft>
                <a:spcPts val="0"/>
              </a:spcAft>
              <a:defRPr sz="800" b="0">
                <a:solidFill>
                  <a:schemeClr val="tx1"/>
                </a:solidFill>
                <a:latin typeface="Arial Narrow" panose="020B0606020202030204" pitchFamily="34" charset="0"/>
              </a:defRPr>
            </a:lvl1pPr>
            <a:lvl2pPr marL="0" indent="0">
              <a:spcBef>
                <a:spcPts val="0"/>
              </a:spcBef>
              <a:spcAft>
                <a:spcPts val="300"/>
              </a:spcAft>
              <a:buNone/>
              <a:defRPr sz="1000">
                <a:latin typeface="+mn-lt"/>
              </a:defRPr>
            </a:lvl2pPr>
            <a:lvl3pPr marL="342900" indent="0">
              <a:buNone/>
              <a:defRPr sz="800"/>
            </a:lvl3pPr>
          </a:lstStyle>
          <a:p>
            <a:pPr lvl="0"/>
            <a:r>
              <a:rPr lang="en-US"/>
              <a:t>Click to edit Master text styles</a:t>
            </a:r>
          </a:p>
        </p:txBody>
      </p:sp>
      <p:sp>
        <p:nvSpPr>
          <p:cNvPr id="5" name="Text Placeholder 4">
            <a:extLst>
              <a:ext uri="{FF2B5EF4-FFF2-40B4-BE49-F238E27FC236}">
                <a16:creationId xmlns:a16="http://schemas.microsoft.com/office/drawing/2014/main" id="{5D83B67E-F4C4-4DEB-ACCE-D0456F17D294}"/>
              </a:ext>
            </a:extLst>
          </p:cNvPr>
          <p:cNvSpPr>
            <a:spLocks noGrp="1"/>
          </p:cNvSpPr>
          <p:nvPr>
            <p:ph type="body" sz="quarter" idx="14"/>
          </p:nvPr>
        </p:nvSpPr>
        <p:spPr>
          <a:xfrm>
            <a:off x="452747" y="2029968"/>
            <a:ext cx="5421313" cy="1470025"/>
          </a:xfrm>
        </p:spPr>
        <p:txBody>
          <a:bodyPr anchor="b" anchorCtr="0">
            <a:noAutofit/>
          </a:bodyPr>
          <a:lstStyle>
            <a:lvl1pPr>
              <a:spcBef>
                <a:spcPts val="0"/>
              </a:spcBef>
              <a:spcAft>
                <a:spcPts val="600"/>
              </a:spcAft>
              <a:defRPr sz="3600"/>
            </a:lvl1pPr>
            <a:lvl2pPr marL="0" indent="0">
              <a:spcBef>
                <a:spcPts val="0"/>
              </a:spcBef>
              <a:buNone/>
              <a:defRPr sz="2000" i="1"/>
            </a:lvl2pPr>
            <a:lvl3pPr marL="342900" indent="0">
              <a:buNone/>
              <a:defRPr/>
            </a:lvl3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19806FE2-9A4A-4FBA-8137-22DBAEF5D9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1" t="25277" r="5670" b="24613"/>
          <a:stretch/>
        </p:blipFill>
        <p:spPr>
          <a:xfrm>
            <a:off x="439092" y="242145"/>
            <a:ext cx="3474720" cy="467434"/>
          </a:xfrm>
          <a:prstGeom prst="rect">
            <a:avLst/>
          </a:prstGeom>
        </p:spPr>
      </p:pic>
      <p:sp>
        <p:nvSpPr>
          <p:cNvPr id="8" name="Text Placeholder 4">
            <a:extLst>
              <a:ext uri="{FF2B5EF4-FFF2-40B4-BE49-F238E27FC236}">
                <a16:creationId xmlns:a16="http://schemas.microsoft.com/office/drawing/2014/main" id="{AAFC8F80-E00B-4122-8BB0-0876A1A080F2}"/>
              </a:ext>
            </a:extLst>
          </p:cNvPr>
          <p:cNvSpPr txBox="1">
            <a:spLocks/>
          </p:cNvSpPr>
          <p:nvPr userDrawn="1"/>
        </p:nvSpPr>
        <p:spPr>
          <a:xfrm>
            <a:off x="458261" y="6505074"/>
            <a:ext cx="4786788"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Information is for Institutional / Broker-dealer Use Only. Not for Distribution or Use with the Public.</a:t>
            </a:r>
          </a:p>
        </p:txBody>
      </p:sp>
      <p:pic>
        <p:nvPicPr>
          <p:cNvPr id="9" name="Picture 8">
            <a:extLst>
              <a:ext uri="{FF2B5EF4-FFF2-40B4-BE49-F238E27FC236}">
                <a16:creationId xmlns:a16="http://schemas.microsoft.com/office/drawing/2014/main" id="{7071D8CD-437B-42E1-BAF6-34A6136FE53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03046" y="1435"/>
            <a:ext cx="2940954" cy="6855129"/>
          </a:xfrm>
          <a:prstGeom prst="rect">
            <a:avLst/>
          </a:prstGeom>
        </p:spPr>
      </p:pic>
    </p:spTree>
    <p:extLst>
      <p:ext uri="{BB962C8B-B14F-4D97-AF65-F5344CB8AC3E}">
        <p14:creationId xmlns:p14="http://schemas.microsoft.com/office/powerpoint/2010/main" val="303774944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3B685FD-28AB-42AB-8489-7FDC88D3D4CA}" type="slidenum">
              <a:rPr lang="en-US" smtClean="0"/>
              <a:t>‹#›</a:t>
            </a:fld>
            <a:endParaRPr lang="en-US" dirty="0"/>
          </a:p>
        </p:txBody>
      </p:sp>
      <p:sp>
        <p:nvSpPr>
          <p:cNvPr id="8" name="Text Placeholder 5">
            <a:extLst>
              <a:ext uri="{FF2B5EF4-FFF2-40B4-BE49-F238E27FC236}">
                <a16:creationId xmlns:a16="http://schemas.microsoft.com/office/drawing/2014/main" id="{5F1766C1-95BC-4D35-9B49-49738F81E96B}"/>
              </a:ext>
            </a:extLst>
          </p:cNvPr>
          <p:cNvSpPr>
            <a:spLocks noGrp="1"/>
          </p:cNvSpPr>
          <p:nvPr>
            <p:ph type="body" sz="quarter" idx="16" hasCustomPrompt="1"/>
          </p:nvPr>
        </p:nvSpPr>
        <p:spPr>
          <a:xfrm>
            <a:off x="7985919" y="6548696"/>
            <a:ext cx="707230" cy="141090"/>
          </a:xfrm>
        </p:spPr>
        <p:txBody>
          <a:bodyPr rIns="0" bIns="0" anchor="b" anchorCtr="0">
            <a:noAutofit/>
          </a:bodyPr>
          <a:lstStyle>
            <a:lvl1pPr marL="0" indent="0" algn="r" defTabSz="914400" rtl="0" eaLnBrk="1" latinLnBrk="0" hangingPunct="1">
              <a:buNone/>
              <a:defRPr lang="en-US" sz="600" b="0" i="0" kern="1200" dirty="0" smtClean="0">
                <a:solidFill>
                  <a:schemeClr val="bg1">
                    <a:lumMod val="65000"/>
                  </a:schemeClr>
                </a:solidFill>
                <a:latin typeface="Arial Narrow" panose="020B0604020202020204" pitchFamily="34" charset="0"/>
                <a:ea typeface="+mn-ea"/>
                <a:cs typeface="Arial Narrow" panose="020B0604020202020204" pitchFamily="34" charset="0"/>
              </a:defRPr>
            </a:lvl1pPr>
          </a:lstStyle>
          <a:p>
            <a:pPr lvl="0"/>
            <a:r>
              <a:rPr lang="en-US" dirty="0"/>
              <a:t>PPM Code</a:t>
            </a:r>
          </a:p>
        </p:txBody>
      </p:sp>
      <p:sp>
        <p:nvSpPr>
          <p:cNvPr id="9" name="Text Placeholder 8">
            <a:extLst>
              <a:ext uri="{FF2B5EF4-FFF2-40B4-BE49-F238E27FC236}">
                <a16:creationId xmlns:a16="http://schemas.microsoft.com/office/drawing/2014/main" id="{92F70D54-8CBF-4F6F-AE7A-E81078D80AB1}"/>
              </a:ext>
            </a:extLst>
          </p:cNvPr>
          <p:cNvSpPr>
            <a:spLocks noGrp="1"/>
          </p:cNvSpPr>
          <p:nvPr>
            <p:ph type="body" sz="quarter" idx="17"/>
          </p:nvPr>
        </p:nvSpPr>
        <p:spPr>
          <a:xfrm>
            <a:off x="463549" y="5892668"/>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778380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_Blue">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72D29C-0E25-4CBC-B788-207F413F5517}"/>
              </a:ext>
            </a:extLst>
          </p:cNvPr>
          <p:cNvSpPr>
            <a:spLocks noGrp="1"/>
          </p:cNvSpPr>
          <p:nvPr>
            <p:ph type="sldNum" sz="quarter" idx="10"/>
          </p:nvPr>
        </p:nvSpPr>
        <p:spPr/>
        <p:txBody>
          <a:bodyPr/>
          <a:lstStyle>
            <a:lvl1pPr>
              <a:defRPr>
                <a:solidFill>
                  <a:schemeClr val="bg1"/>
                </a:solidFill>
              </a:defRPr>
            </a:lvl1pPr>
          </a:lstStyle>
          <a:p>
            <a:fld id="{E3B685FD-28AB-42AB-8489-7FDC88D3D4CA}" type="slidenum">
              <a:rPr lang="en-US" smtClean="0"/>
              <a:pPr/>
              <a:t>‹#›</a:t>
            </a:fld>
            <a:endParaRPr lang="en-US" dirty="0"/>
          </a:p>
        </p:txBody>
      </p:sp>
      <p:sp>
        <p:nvSpPr>
          <p:cNvPr id="8" name="Text Placeholder 7">
            <a:extLst>
              <a:ext uri="{FF2B5EF4-FFF2-40B4-BE49-F238E27FC236}">
                <a16:creationId xmlns:a16="http://schemas.microsoft.com/office/drawing/2014/main" id="{E75DD403-98DC-48BF-A421-5CD8C673108A}"/>
              </a:ext>
            </a:extLst>
          </p:cNvPr>
          <p:cNvSpPr>
            <a:spLocks noGrp="1"/>
          </p:cNvSpPr>
          <p:nvPr>
            <p:ph type="body" sz="quarter" idx="11"/>
          </p:nvPr>
        </p:nvSpPr>
        <p:spPr>
          <a:xfrm>
            <a:off x="457200" y="703742"/>
            <a:ext cx="8229986" cy="5482266"/>
          </a:xfrm>
        </p:spPr>
        <p:txBody>
          <a:bodyPr rIns="0" bIns="365760" anchor="ctr" anchorCtr="0">
            <a:normAutofit/>
          </a:bodyPr>
          <a:lstStyle>
            <a:lvl1pPr>
              <a:defRPr sz="4000" b="1">
                <a:solidFill>
                  <a:schemeClr val="bg1"/>
                </a:solidFill>
              </a:defRPr>
            </a:lvl1pPr>
            <a:lvl2pPr marL="0" indent="0">
              <a:buNone/>
              <a:defRPr sz="2800" i="0">
                <a:solidFill>
                  <a:schemeClr val="bg1"/>
                </a:solidFill>
              </a:defRPr>
            </a:lvl2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6A82BE22-8784-42C6-854C-A67D0E3EFE07}"/>
              </a:ext>
            </a:extLst>
          </p:cNvPr>
          <p:cNvSpPr>
            <a:spLocks noGrp="1"/>
          </p:cNvSpPr>
          <p:nvPr>
            <p:ph type="body" sz="quarter" idx="15" hasCustomPrompt="1"/>
          </p:nvPr>
        </p:nvSpPr>
        <p:spPr>
          <a:xfrm>
            <a:off x="7985919" y="6548696"/>
            <a:ext cx="707230" cy="141090"/>
          </a:xfrm>
        </p:spPr>
        <p:txBody>
          <a:bodyPr rIns="0" bIns="0" anchor="b" anchorCtr="0">
            <a:noAutofit/>
          </a:bodyPr>
          <a:lstStyle>
            <a:lvl1pPr marL="0" indent="0" algn="r" defTabSz="914400" rtl="0" eaLnBrk="1" latinLnBrk="0" hangingPunct="1">
              <a:buNone/>
              <a:defRPr lang="en-US" sz="600" b="0" i="0" kern="1200" dirty="0" smtClean="0">
                <a:solidFill>
                  <a:schemeClr val="bg1"/>
                </a:solidFill>
                <a:latin typeface="Arial Narrow" panose="020B0604020202020204" pitchFamily="34" charset="0"/>
                <a:ea typeface="+mn-ea"/>
                <a:cs typeface="Arial Narrow" panose="020B0604020202020204" pitchFamily="34" charset="0"/>
              </a:defRPr>
            </a:lvl1pPr>
          </a:lstStyle>
          <a:p>
            <a:pPr lvl="0"/>
            <a:r>
              <a:rPr lang="en-US" dirty="0"/>
              <a:t>PPM Code</a:t>
            </a:r>
          </a:p>
        </p:txBody>
      </p:sp>
    </p:spTree>
    <p:extLst>
      <p:ext uri="{BB962C8B-B14F-4D97-AF65-F5344CB8AC3E}">
        <p14:creationId xmlns:p14="http://schemas.microsoft.com/office/powerpoint/2010/main" val="350606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1840"/>
          <a:stretch/>
        </p:blipFill>
        <p:spPr>
          <a:xfrm rot="10800000">
            <a:off x="5372431" y="-6"/>
            <a:ext cx="3771569"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41799" y="737668"/>
            <a:ext cx="5492226" cy="3438682"/>
          </a:xfrm>
        </p:spPr>
        <p:txBody>
          <a:bodyPr anchor="ctr">
            <a:normAutofit/>
          </a:bodyPr>
          <a:lstStyle>
            <a:lvl1pPr algn="l">
              <a:lnSpc>
                <a:spcPct val="95000"/>
              </a:lnSpc>
              <a:defRPr sz="54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41798" y="4789255"/>
            <a:ext cx="5492226" cy="407584"/>
          </a:xfrm>
        </p:spPr>
        <p:txBody>
          <a:bodyPr anchor="b"/>
          <a:lstStyle>
            <a:lvl1pPr marL="0" indent="0" algn="l">
              <a:buNone/>
              <a:defRPr sz="1050">
                <a:solidFill>
                  <a:schemeClr val="tx1"/>
                </a:solidFill>
                <a:latin typeface="+mn-lt"/>
              </a:defRPr>
            </a:lvl1pPr>
            <a:lvl2pPr marL="342788" indent="0" algn="r">
              <a:buNone/>
              <a:defRPr sz="900">
                <a:solidFill>
                  <a:schemeClr val="tx1"/>
                </a:solidFill>
              </a:defRPr>
            </a:lvl2pPr>
            <a:lvl3pPr marL="685578" indent="0" algn="r">
              <a:buNone/>
              <a:defRPr sz="900">
                <a:solidFill>
                  <a:schemeClr val="tx1"/>
                </a:solidFill>
              </a:defRPr>
            </a:lvl3pPr>
            <a:lvl4pPr marL="1028366" indent="0" algn="r">
              <a:buNone/>
              <a:defRPr sz="900">
                <a:solidFill>
                  <a:schemeClr val="tx1"/>
                </a:solidFill>
              </a:defRPr>
            </a:lvl4pPr>
            <a:lvl5pPr marL="1371154" indent="0" algn="r">
              <a:buNone/>
              <a:defRPr sz="900">
                <a:solidFill>
                  <a:schemeClr val="tx1"/>
                </a:solidFill>
              </a:defRPr>
            </a:lvl5pPr>
            <a:lvl6pPr marL="1713944" indent="0" algn="r">
              <a:buNone/>
              <a:defRPr sz="900">
                <a:solidFill>
                  <a:schemeClr val="tx1"/>
                </a:solidFill>
              </a:defRPr>
            </a:lvl6pPr>
            <a:lvl7pPr marL="2056732" indent="0" algn="r">
              <a:buNone/>
              <a:defRPr sz="900">
                <a:solidFill>
                  <a:schemeClr val="tx1"/>
                </a:solidFill>
              </a:defRPr>
            </a:lvl7pPr>
            <a:lvl8pPr marL="2399520" indent="0" algn="r">
              <a:buNone/>
              <a:defRPr sz="900">
                <a:solidFill>
                  <a:schemeClr val="tx1"/>
                </a:solidFill>
              </a:defRPr>
            </a:lvl8pPr>
            <a:lvl9pPr marL="2742308" indent="0" algn="r">
              <a:buNone/>
              <a:defRPr sz="900">
                <a:solidFill>
                  <a:schemeClr val="tx1"/>
                </a:solidFill>
              </a:defRPr>
            </a:lvl9pPr>
          </a:lstStyle>
          <a:p>
            <a:r>
              <a:rPr lang="en-CA" noProof="0" dirty="0"/>
              <a:t>Presenter Full Name</a:t>
            </a:r>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800" y="7010404"/>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6"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8956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9" y="1434190"/>
            <a:ext cx="8458117"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6" y="7010398"/>
            <a:ext cx="336035" cy="45720"/>
          </a:xfrm>
        </p:spPr>
        <p:txBody>
          <a:bodyPr/>
          <a:lstStyle/>
          <a:p>
            <a:fld id="{00AC8BC0-4B7F-45B2-9F9D-C2C3E01E876C}" type="datetime4">
              <a:rPr lang="en-CA" smtClean="0"/>
              <a:t>May 4, 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Tree>
    <p:extLst>
      <p:ext uri="{BB962C8B-B14F-4D97-AF65-F5344CB8AC3E}">
        <p14:creationId xmlns:p14="http://schemas.microsoft.com/office/powerpoint/2010/main" val="277030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5385253" y="-6"/>
            <a:ext cx="3758747" cy="6858003"/>
          </a:xfrm>
          <a:prstGeom prst="rect">
            <a:avLst/>
          </a:prstGeom>
        </p:spPr>
      </p:pic>
      <p:sp>
        <p:nvSpPr>
          <p:cNvPr id="2" name="Title 1"/>
          <p:cNvSpPr>
            <a:spLocks noGrp="1"/>
          </p:cNvSpPr>
          <p:nvPr>
            <p:ph type="ctrTitle" hasCustomPrompt="1"/>
          </p:nvPr>
        </p:nvSpPr>
        <p:spPr>
          <a:xfrm>
            <a:off x="341801" y="554780"/>
            <a:ext cx="5492225" cy="3036177"/>
          </a:xfrm>
        </p:spPr>
        <p:txBody>
          <a:bodyPr anchor="b">
            <a:normAutofit/>
          </a:bodyPr>
          <a:lstStyle>
            <a:lvl1pPr>
              <a:lnSpc>
                <a:spcPct val="95000"/>
              </a:lnSpc>
              <a:defRPr sz="54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341799" y="4789255"/>
            <a:ext cx="5492226" cy="407584"/>
          </a:xfrm>
        </p:spPr>
        <p:txBody>
          <a:bodyPr anchor="b">
            <a:noAutofit/>
          </a:bodyPr>
          <a:lstStyle>
            <a:lvl1pPr marL="0" indent="0" algn="l">
              <a:lnSpc>
                <a:spcPct val="95000"/>
              </a:lnSpc>
              <a:spcBef>
                <a:spcPts val="0"/>
              </a:spcBef>
              <a:buNone/>
              <a:defRPr sz="1050" b="0" baseline="0">
                <a:solidFill>
                  <a:schemeClr val="tx1"/>
                </a:solidFill>
              </a:defRPr>
            </a:lvl1pPr>
            <a:lvl2pPr marL="0" indent="0" algn="r">
              <a:spcBef>
                <a:spcPts val="225"/>
              </a:spcBef>
              <a:buNone/>
              <a:defRPr sz="900">
                <a:solidFill>
                  <a:schemeClr val="tx1"/>
                </a:solidFill>
              </a:defRPr>
            </a:lvl2pPr>
            <a:lvl3pPr marL="685783" indent="0" algn="r">
              <a:buNone/>
              <a:defRPr sz="900">
                <a:solidFill>
                  <a:schemeClr val="tx1"/>
                </a:solidFill>
              </a:defRPr>
            </a:lvl3pPr>
            <a:lvl4pPr marL="1028675" indent="0" algn="r">
              <a:buNone/>
              <a:defRPr sz="900">
                <a:solidFill>
                  <a:schemeClr val="tx1"/>
                </a:solidFill>
              </a:defRPr>
            </a:lvl4pPr>
            <a:lvl5pPr marL="1371566" indent="0" algn="r">
              <a:buNone/>
              <a:defRPr sz="900">
                <a:solidFill>
                  <a:schemeClr val="tx1"/>
                </a:solidFill>
              </a:defRPr>
            </a:lvl5pPr>
            <a:lvl6pPr marL="1714457" indent="0" algn="r">
              <a:buNone/>
              <a:defRPr sz="900">
                <a:solidFill>
                  <a:schemeClr val="tx1"/>
                </a:solidFill>
              </a:defRPr>
            </a:lvl6pPr>
            <a:lvl7pPr marL="2057348" indent="0" algn="r">
              <a:buNone/>
              <a:defRPr sz="900">
                <a:solidFill>
                  <a:schemeClr val="tx1"/>
                </a:solidFill>
              </a:defRPr>
            </a:lvl7pPr>
            <a:lvl8pPr marL="2400240" indent="0" algn="r">
              <a:buNone/>
              <a:defRPr sz="900">
                <a:solidFill>
                  <a:schemeClr val="tx1"/>
                </a:solidFill>
              </a:defRPr>
            </a:lvl8pPr>
            <a:lvl9pPr marL="2743132" indent="0" algn="r">
              <a:buNone/>
              <a:defRPr sz="9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341801" y="5459994"/>
            <a:ext cx="5492225" cy="267194"/>
          </a:xfrm>
        </p:spPr>
        <p:txBody>
          <a:bodyPr anchor="t"/>
          <a:lstStyle>
            <a:lvl1pPr algn="l">
              <a:defRPr sz="1050">
                <a:solidFill>
                  <a:schemeClr val="tx1"/>
                </a:solidFill>
              </a:defRPr>
            </a:lvl1pPr>
          </a:lstStyle>
          <a:p>
            <a:fld id="{EE08E108-527B-4B52-98A7-35210C16A695}" type="datetime4">
              <a:rPr lang="en-CA" noProof="0" smtClean="0"/>
              <a:t>May 4, 2026</a:t>
            </a:fld>
            <a:endParaRPr lang="en-CA" noProof="0"/>
          </a:p>
        </p:txBody>
      </p:sp>
      <p:sp>
        <p:nvSpPr>
          <p:cNvPr id="14" name="Footer Placeholder 13"/>
          <p:cNvSpPr>
            <a:spLocks noGrp="1"/>
          </p:cNvSpPr>
          <p:nvPr>
            <p:ph type="ftr" sz="quarter" idx="11"/>
          </p:nvPr>
        </p:nvSpPr>
        <p:spPr>
          <a:xfrm>
            <a:off x="341800" y="7010404"/>
            <a:ext cx="8462696" cy="45719"/>
          </a:xfrm>
        </p:spPr>
        <p:txBody>
          <a:bodyPr/>
          <a:lstStyle/>
          <a:p>
            <a:endParaRPr dirty="0"/>
          </a:p>
        </p:txBody>
      </p:sp>
      <p:sp>
        <p:nvSpPr>
          <p:cNvPr id="15" name="Slide Number Placeholder 14"/>
          <p:cNvSpPr>
            <a:spLocks noGrp="1"/>
          </p:cNvSpPr>
          <p:nvPr>
            <p:ph type="sldNum" sz="quarter" idx="12"/>
          </p:nvPr>
        </p:nvSpPr>
        <p:spPr bwMode="white">
          <a:xfrm>
            <a:off x="8807966"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41799" y="3773694"/>
            <a:ext cx="5492226" cy="749823"/>
          </a:xfrm>
        </p:spPr>
        <p:txBody>
          <a:bodyPr/>
          <a:lstStyle>
            <a:lvl1pPr marL="0" indent="0">
              <a:lnSpc>
                <a:spcPct val="95000"/>
              </a:lnSpc>
              <a:buNone/>
              <a:defRPr sz="1350">
                <a:solidFill>
                  <a:schemeClr val="tx1"/>
                </a:solidFill>
                <a:latin typeface="+mj-lt"/>
              </a:defRPr>
            </a:lvl1pPr>
            <a:lvl2pPr marL="253740" indent="0">
              <a:buNone/>
              <a:defRPr>
                <a:solidFill>
                  <a:schemeClr val="bg1"/>
                </a:solidFill>
              </a:defRPr>
            </a:lvl2pPr>
            <a:lvl3pPr marL="514337" indent="0">
              <a:buNone/>
              <a:defRPr>
                <a:solidFill>
                  <a:schemeClr val="bg1"/>
                </a:solidFill>
              </a:defRPr>
            </a:lvl3pPr>
            <a:lvl4pPr marL="761219" indent="0">
              <a:buNone/>
              <a:defRPr>
                <a:solidFill>
                  <a:schemeClr val="bg1"/>
                </a:solidFill>
              </a:defRPr>
            </a:lvl4pPr>
            <a:lvl5pPr marL="1035532" indent="0">
              <a:buNone/>
              <a:defRPr>
                <a:solidFill>
                  <a:schemeClr val="bg1"/>
                </a:solidFill>
              </a:defRPr>
            </a:lvl5pPr>
          </a:lstStyle>
          <a:p>
            <a:pPr lvl="0"/>
            <a:r>
              <a:rPr lang="en-CA" noProof="0"/>
              <a:t>Subtitle of presentation goes here</a:t>
            </a:r>
          </a:p>
        </p:txBody>
      </p:sp>
    </p:spTree>
    <p:extLst>
      <p:ext uri="{BB962C8B-B14F-4D97-AF65-F5344CB8AC3E}">
        <p14:creationId xmlns:p14="http://schemas.microsoft.com/office/powerpoint/2010/main" val="426191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9" y="1434190"/>
            <a:ext cx="8458117"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6" y="7010398"/>
            <a:ext cx="336035" cy="45720"/>
          </a:xfrm>
        </p:spPr>
        <p:txBody>
          <a:bodyPr/>
          <a:lstStyle/>
          <a:p>
            <a:fld id="{A2E7EEF7-2239-440B-8A6E-F3B93774E491}" type="datetime4">
              <a:rPr lang="en-CA" smtClean="0"/>
              <a:t>May 4, 2026</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2818016" y="6168127"/>
            <a:ext cx="5534963"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29212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49850" y="472438"/>
            <a:ext cx="6703420" cy="792167"/>
          </a:xfrm>
        </p:spPr>
        <p:txBody>
          <a:bodyPr/>
          <a:lstStyle>
            <a:lvl1pPr>
              <a:defRPr/>
            </a:lvl1pPr>
          </a:lstStyle>
          <a:p>
            <a:r>
              <a:rPr lang="en-CA" noProof="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May 4, 2026</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9"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49850" y="1434190"/>
            <a:ext cx="3178345" cy="4584842"/>
          </a:xfrm>
        </p:spPr>
        <p:txBody>
          <a:bodyPr/>
          <a:lstStyle>
            <a:lvl1pPr>
              <a:buSzPct val="115000"/>
              <a:defRPr/>
            </a:lvl1pPr>
            <a:lvl2pPr>
              <a:buSzPct val="115000"/>
              <a:defRPr/>
            </a:lvl2pPr>
            <a:lvl3pPr>
              <a:buSzPct val="115000"/>
              <a:defRPr/>
            </a:lvl3pPr>
            <a:lvl4pPr>
              <a:buSzPct val="115000"/>
              <a:defRPr/>
            </a:lvl4pPr>
            <a:lvl5pPr marL="1206978" indent="-171446">
              <a:buSzPct val="115000"/>
              <a:defRPr lang="en-US" sz="1050" kern="1200" dirty="0" smtClean="0">
                <a:solidFill>
                  <a:schemeClr val="tx1"/>
                </a:solidFill>
                <a:latin typeface="+mn-lt"/>
                <a:ea typeface="+mn-ea"/>
                <a:cs typeface="+mn-cs"/>
              </a:defRPr>
            </a:lvl5pPr>
            <a:lvl6pPr marL="1198930" indent="-171446">
              <a:buFont typeface="Arial" panose="020B0604020202020204" pitchFamily="34" charset="0"/>
              <a:buChar char="•"/>
              <a:defRPr sz="1050"/>
            </a:lvl6pPr>
            <a:lvl7pPr>
              <a:buSzPct val="115000"/>
              <a:defRPr lang="en-US" sz="105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206978" lvl="6" indent="-171446" algn="l" defTabSz="685783" rtl="0" eaLnBrk="1" latinLnBrk="0" hangingPunct="1">
              <a:lnSpc>
                <a:spcPct val="95000"/>
              </a:lnSpc>
              <a:spcBef>
                <a:spcPts val="45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874924" y="1434189"/>
            <a:ext cx="3178345" cy="4594268"/>
          </a:xfrm>
        </p:spPr>
        <p:txBody>
          <a:bodyPr/>
          <a:lstStyle>
            <a:lvl1pPr>
              <a:defRPr/>
            </a:lvl1pPr>
            <a:lvl2pPr>
              <a:defRPr/>
            </a:lvl2pPr>
            <a:lvl3pPr>
              <a:defRPr/>
            </a:lvl3pPr>
            <a:lvl4pPr>
              <a:defRPr/>
            </a:lvl4pPr>
            <a:lvl5pPr marL="1206978" indent="-171446">
              <a:defRPr lang="en-US" sz="1050" kern="1200" dirty="0" smtClean="0">
                <a:solidFill>
                  <a:schemeClr val="tx1"/>
                </a:solidFill>
                <a:latin typeface="+mn-lt"/>
                <a:ea typeface="+mn-ea"/>
                <a:cs typeface="+mn-cs"/>
              </a:defRPr>
            </a:lvl5pPr>
            <a:lvl6pPr marL="1198930" indent="-171446">
              <a:buFont typeface="Arial" panose="020B0604020202020204" pitchFamily="34" charset="0"/>
              <a:buChar char="•"/>
              <a:defRPr sz="1050"/>
            </a:lvl6pPr>
            <a:lvl7pPr>
              <a:defRPr lang="en-US" sz="105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206978" lvl="6" indent="-171446" algn="l" defTabSz="685783" rtl="0" eaLnBrk="1" latinLnBrk="0" hangingPunct="1">
              <a:lnSpc>
                <a:spcPct val="95000"/>
              </a:lnSpc>
              <a:spcBef>
                <a:spcPts val="45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Tree>
    <p:extLst>
      <p:ext uri="{BB962C8B-B14F-4D97-AF65-F5344CB8AC3E}">
        <p14:creationId xmlns:p14="http://schemas.microsoft.com/office/powerpoint/2010/main" val="127076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9" y="1454969"/>
            <a:ext cx="8458117" cy="4555357"/>
          </a:xfrm>
        </p:spPr>
        <p:txBody>
          <a:bodyPr/>
          <a:lstStyle>
            <a:lvl1pPr>
              <a:defRPr sz="1050"/>
            </a:lvl1pPr>
          </a:lstStyle>
          <a:p>
            <a:pPr lvl="0"/>
            <a:r>
              <a:rPr lang="en-CA" noProof="0"/>
              <a:t>Click icon to add table or chart</a:t>
            </a:r>
          </a:p>
        </p:txBody>
      </p:sp>
      <p:sp>
        <p:nvSpPr>
          <p:cNvPr id="4" name="Date Placeholder 3"/>
          <p:cNvSpPr>
            <a:spLocks noGrp="1"/>
          </p:cNvSpPr>
          <p:nvPr>
            <p:ph type="dt" sz="half" idx="10"/>
          </p:nvPr>
        </p:nvSpPr>
        <p:spPr>
          <a:xfrm>
            <a:off x="8807966" y="7010398"/>
            <a:ext cx="336035" cy="45720"/>
          </a:xfrm>
        </p:spPr>
        <p:txBody>
          <a:bodyPr/>
          <a:lstStyle/>
          <a:p>
            <a:fld id="{516914B5-AEA6-47C1-80F7-C7FD18A22EA2}" type="datetime4">
              <a:rPr lang="en-CA" smtClean="0"/>
              <a:t>May 4, 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818015" y="6168127"/>
            <a:ext cx="5534963"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387162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9" y="1829560"/>
            <a:ext cx="8458117" cy="4189472"/>
          </a:xfrm>
        </p:spPr>
        <p:txBody>
          <a:bodyPr/>
          <a:lstStyle>
            <a:lvl1pPr>
              <a:defRPr sz="1050"/>
            </a:lvl1pPr>
          </a:lstStyle>
          <a:p>
            <a:pPr lvl="0"/>
            <a:r>
              <a:rPr lang="en-CA" noProof="0"/>
              <a:t>Click icon to add table or chart</a:t>
            </a:r>
          </a:p>
        </p:txBody>
      </p:sp>
      <p:sp>
        <p:nvSpPr>
          <p:cNvPr id="4" name="Date Placeholder 3"/>
          <p:cNvSpPr>
            <a:spLocks noGrp="1"/>
          </p:cNvSpPr>
          <p:nvPr>
            <p:ph type="dt" sz="half" idx="10"/>
          </p:nvPr>
        </p:nvSpPr>
        <p:spPr>
          <a:xfrm>
            <a:off x="8807966" y="7010398"/>
            <a:ext cx="336035" cy="45720"/>
          </a:xfrm>
        </p:spPr>
        <p:txBody>
          <a:bodyPr/>
          <a:lstStyle/>
          <a:p>
            <a:fld id="{977C927B-EA5B-4D38-B63B-A75272FB7D5F}" type="datetime4">
              <a:rPr lang="en-CA" smtClean="0"/>
              <a:t>May 4, 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818015" y="6168127"/>
            <a:ext cx="5534963"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49849" y="1418190"/>
            <a:ext cx="8458117" cy="231242"/>
          </a:xfrm>
        </p:spPr>
        <p:txBody>
          <a:bodyPr anchor="b">
            <a:noAutofit/>
          </a:bodyPr>
          <a:lstStyle>
            <a:lvl1pPr marL="0" indent="0">
              <a:spcBef>
                <a:spcPts val="0"/>
              </a:spcBef>
              <a:buNone/>
              <a:defRPr sz="1050" b="0" baseline="0">
                <a:latin typeface="+mj-lt"/>
              </a:defRPr>
            </a:lvl1pPr>
            <a:lvl2pPr marL="0" indent="0">
              <a:spcBef>
                <a:spcPts val="0"/>
              </a:spcBef>
              <a:buNone/>
              <a:defRPr sz="1200" b="1"/>
            </a:lvl2pPr>
            <a:lvl3pPr marL="0" indent="0">
              <a:spcBef>
                <a:spcPts val="0"/>
              </a:spcBef>
              <a:buNone/>
              <a:defRPr sz="1200" b="1"/>
            </a:lvl3pPr>
            <a:lvl4pPr marL="0" indent="0">
              <a:spcBef>
                <a:spcPts val="0"/>
              </a:spcBef>
              <a:buNone/>
              <a:defRPr sz="1200" b="1"/>
            </a:lvl4pPr>
            <a:lvl5pPr marL="0" indent="0">
              <a:spcBef>
                <a:spcPts val="0"/>
              </a:spcBef>
              <a:buNone/>
              <a:defRPr sz="1200" b="1"/>
            </a:lvl5pPr>
            <a:lvl6pPr marL="0" indent="0">
              <a:spcBef>
                <a:spcPts val="0"/>
              </a:spcBef>
              <a:buNone/>
              <a:defRPr sz="1200" b="1"/>
            </a:lvl6pPr>
            <a:lvl7pPr marL="0" indent="0">
              <a:spcBef>
                <a:spcPts val="0"/>
              </a:spcBef>
              <a:buNone/>
              <a:defRPr sz="1200" b="1"/>
            </a:lvl7pPr>
            <a:lvl8pPr marL="0" indent="0">
              <a:spcBef>
                <a:spcPts val="0"/>
              </a:spcBef>
              <a:buNone/>
              <a:defRPr sz="1200" b="1"/>
            </a:lvl8pPr>
            <a:lvl9pPr marL="0" indent="0">
              <a:spcBef>
                <a:spcPts val="0"/>
              </a:spcBef>
              <a:buNone/>
              <a:defRPr sz="1200" b="1"/>
            </a:lvl9pPr>
          </a:lstStyle>
          <a:p>
            <a:pPr lvl="0"/>
            <a:r>
              <a:rPr lang="en-CA" noProof="0"/>
              <a:t>Subtitle</a:t>
            </a:r>
          </a:p>
        </p:txBody>
      </p:sp>
    </p:spTree>
    <p:extLst>
      <p:ext uri="{BB962C8B-B14F-4D97-AF65-F5344CB8AC3E}">
        <p14:creationId xmlns:p14="http://schemas.microsoft.com/office/powerpoint/2010/main" val="262975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4FB24C0B-F833-42E1-BAE0-280696C6A36C}"/>
              </a:ext>
            </a:extLst>
          </p:cNvPr>
          <p:cNvSpPr>
            <a:spLocks noGrp="1"/>
          </p:cNvSpPr>
          <p:nvPr>
            <p:ph type="sldNum" sz="quarter" idx="12"/>
          </p:nvPr>
        </p:nvSpPr>
        <p:spPr>
          <a:xfrm>
            <a:off x="8687181" y="6498853"/>
            <a:ext cx="322574" cy="201977"/>
          </a:xfrm>
        </p:spPr>
        <p:txBody>
          <a:bodyPr/>
          <a:lstStyle/>
          <a:p>
            <a:fld id="{E3B685FD-28AB-42AB-8489-7FDC88D3D4CA}" type="slidenum">
              <a:rPr lang="en-US" smtClean="0"/>
              <a:pPr/>
              <a:t>‹#›</a:t>
            </a:fld>
            <a:endParaRPr lang="en-US" dirty="0"/>
          </a:p>
        </p:txBody>
      </p:sp>
      <p:sp>
        <p:nvSpPr>
          <p:cNvPr id="3" name="Text Placeholder 8">
            <a:extLst>
              <a:ext uri="{FF2B5EF4-FFF2-40B4-BE49-F238E27FC236}">
                <a16:creationId xmlns:a16="http://schemas.microsoft.com/office/drawing/2014/main" id="{CFB45810-A366-6023-FC5B-7A8822CEEF86}"/>
              </a:ext>
            </a:extLst>
          </p:cNvPr>
          <p:cNvSpPr>
            <a:spLocks noGrp="1"/>
          </p:cNvSpPr>
          <p:nvPr>
            <p:ph type="body" sz="quarter" idx="17"/>
          </p:nvPr>
        </p:nvSpPr>
        <p:spPr>
          <a:xfrm>
            <a:off x="463549" y="5788339"/>
            <a:ext cx="8229599" cy="495300"/>
          </a:xfrm>
        </p:spPr>
        <p:txBody>
          <a:bodyPr rIns="0" bIns="0" anchor="b" anchorCtr="0">
            <a:noAutofit/>
          </a:bodyPr>
          <a:lstStyle>
            <a:lvl1pPr>
              <a:spcBef>
                <a:spcPts val="0"/>
              </a:spcBef>
              <a:spcAft>
                <a:spcPts val="0"/>
              </a:spcAft>
              <a:defRPr sz="800">
                <a:latin typeface="Arial Narrow" panose="020B0606020202030204" pitchFamily="34" charset="0"/>
              </a:defRPr>
            </a:lvl1pPr>
            <a:lvl2pPr marL="0" indent="0">
              <a:lnSpc>
                <a:spcPct val="90000"/>
              </a:lnSpc>
              <a:spcAft>
                <a:spcPts val="0"/>
              </a:spcAft>
              <a:buNone/>
              <a:defRPr sz="1050">
                <a:latin typeface="Arial Narrow" panose="020B060602020203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34703586"/>
      </p:ext>
    </p:extLst>
  </p:cSld>
  <p:clrMapOvr>
    <a:masterClrMapping/>
  </p:clrMapOvr>
  <p:hf hdr="0" ftr="0" dt="0"/>
  <p:extLst>
    <p:ext uri="{DCECCB84-F9BA-43D5-87BE-67443E8EF086}">
      <p15:sldGuideLst xmlns:p15="http://schemas.microsoft.com/office/powerpoint/2012/main">
        <p15:guide id="1" orient="horz" pos="400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May 4, 2026</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5" name="Picture 4">
            <a:extLst>
              <a:ext uri="{FF2B5EF4-FFF2-40B4-BE49-F238E27FC236}">
                <a16:creationId xmlns:a16="http://schemas.microsoft.com/office/drawing/2014/main" id="{6C8C8A00-3CE1-2604-3DAE-1C3E1CCC2BB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98847" y="6275142"/>
            <a:ext cx="1427945" cy="286362"/>
          </a:xfrm>
          <a:prstGeom prst="rect">
            <a:avLst/>
          </a:prstGeom>
        </p:spPr>
      </p:pic>
    </p:spTree>
    <p:extLst>
      <p:ext uri="{BB962C8B-B14F-4D97-AF65-F5344CB8AC3E}">
        <p14:creationId xmlns:p14="http://schemas.microsoft.com/office/powerpoint/2010/main" val="300863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ter 2">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May 4, 2026</a:t>
            </a:fld>
            <a:endParaRPr lang="en-US"/>
          </a:p>
        </p:txBody>
      </p:sp>
      <p:sp>
        <p:nvSpPr>
          <p:cNvPr id="3" name="Footer Placeholder 2"/>
          <p:cNvSpPr>
            <a:spLocks noGrp="1"/>
          </p:cNvSpPr>
          <p:nvPr>
            <p:ph type="ftr" sz="quarter" idx="11"/>
          </p:nvPr>
        </p:nvSpPr>
        <p:spPr/>
        <p:txBody>
          <a:bodyPr/>
          <a:lstStyle/>
          <a:p>
            <a:endParaRPr/>
          </a:p>
        </p:txBody>
      </p:sp>
      <p:sp>
        <p:nvSpPr>
          <p:cNvPr id="4" name="TextBox 3">
            <a:extLst>
              <a:ext uri="{FF2B5EF4-FFF2-40B4-BE49-F238E27FC236}">
                <a16:creationId xmlns:a16="http://schemas.microsoft.com/office/drawing/2014/main" id="{B89E254A-56D2-72C3-1D14-28F0CF0332CD}"/>
              </a:ext>
            </a:extLst>
          </p:cNvPr>
          <p:cNvSpPr txBox="1"/>
          <p:nvPr userDrawn="1"/>
        </p:nvSpPr>
        <p:spPr>
          <a:xfrm>
            <a:off x="420978" y="5924964"/>
            <a:ext cx="7962577" cy="527580"/>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rPr>
              <a:t>John Hancock Investment Management Distributors LLC </a:t>
            </a:r>
            <a:r>
              <a:rPr kumimoji="0" lang="en-US" sz="600" b="0" i="0" u="none" strike="noStrike" kern="1200" cap="none" spc="0" normalizeH="0" baseline="0" noProof="0" dirty="0">
                <a:ln>
                  <a:noFill/>
                </a:ln>
                <a:solidFill>
                  <a:schemeClr val="tx1"/>
                </a:solidFill>
                <a:effectLst/>
                <a:uLnTx/>
                <a:uFillTx/>
                <a:latin typeface="Wingdings"/>
                <a:ea typeface="+mn-ea"/>
                <a:cs typeface="+mn-cs"/>
              </a:rPr>
              <a:t>§</a:t>
            </a: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rPr>
              <a:t> Member FINRA, SIPC </a:t>
            </a:r>
            <a:r>
              <a:rPr kumimoji="0" lang="en-US" sz="600" b="0" i="0" u="none" strike="noStrike" kern="1200" cap="none" spc="0" normalizeH="0" baseline="0" noProof="0" dirty="0">
                <a:ln>
                  <a:noFill/>
                </a:ln>
                <a:solidFill>
                  <a:schemeClr val="tx1"/>
                </a:solidFill>
                <a:effectLst/>
                <a:uLnTx/>
                <a:uFillTx/>
                <a:latin typeface="Wingdings"/>
                <a:ea typeface="+mn-ea"/>
                <a:cs typeface="+mn-cs"/>
              </a:rPr>
              <a:t>§</a:t>
            </a: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rPr>
              <a:t> 200 Berkeley Street </a:t>
            </a:r>
            <a:r>
              <a:rPr kumimoji="0" lang="en-US" sz="600" b="0" i="0" u="none" strike="noStrike" kern="1200" cap="none" spc="0" normalizeH="0" baseline="0" noProof="0" dirty="0">
                <a:ln>
                  <a:noFill/>
                </a:ln>
                <a:solidFill>
                  <a:schemeClr val="tx1"/>
                </a:solidFill>
                <a:effectLst/>
                <a:uLnTx/>
                <a:uFillTx/>
                <a:latin typeface="Wingdings"/>
                <a:ea typeface="+mn-ea"/>
                <a:cs typeface="+mn-cs"/>
              </a:rPr>
              <a:t>§</a:t>
            </a: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rPr>
              <a:t> Boston, MA 02116 </a:t>
            </a:r>
            <a:r>
              <a:rPr kumimoji="0" lang="en-US" sz="600" b="0" i="0" u="none" strike="noStrike" kern="1200" cap="none" spc="0" normalizeH="0" baseline="0" noProof="0" dirty="0">
                <a:ln>
                  <a:noFill/>
                </a:ln>
                <a:solidFill>
                  <a:schemeClr val="tx1"/>
                </a:solidFill>
                <a:effectLst/>
                <a:uLnTx/>
                <a:uFillTx/>
                <a:latin typeface="Wingdings"/>
                <a:ea typeface="+mn-ea"/>
                <a:cs typeface="+mn-cs"/>
              </a:rPr>
              <a:t>§</a:t>
            </a: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rPr>
              <a:t> 800-225-6020 </a:t>
            </a:r>
            <a:r>
              <a:rPr kumimoji="0" lang="en-US" sz="600" b="0" i="0" u="none" strike="noStrike" kern="1200" cap="none" spc="0" normalizeH="0" baseline="0" noProof="0" dirty="0">
                <a:ln>
                  <a:noFill/>
                </a:ln>
                <a:solidFill>
                  <a:schemeClr val="tx1"/>
                </a:solidFill>
                <a:effectLst/>
                <a:uLnTx/>
                <a:uFillTx/>
                <a:latin typeface="Wingdings"/>
                <a:ea typeface="+mn-ea"/>
                <a:cs typeface="+mn-cs"/>
              </a:rPr>
              <a:t>§</a:t>
            </a: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rPr>
              <a:t> jhinvestments.com</a:t>
            </a:r>
          </a:p>
          <a:p>
            <a:pPr marL="0" marR="0" lvl="0" indent="0" algn="l" defTabSz="685800" rtl="0" eaLnBrk="1" fontAlgn="auto" latinLnBrk="0" hangingPunct="1">
              <a:lnSpc>
                <a:spcPct val="120000"/>
              </a:lnSpc>
              <a:spcBef>
                <a:spcPts val="0"/>
              </a:spcBef>
              <a:spcAft>
                <a:spcPts val="0"/>
              </a:spcAft>
              <a:buClrTx/>
              <a:buSzTx/>
              <a:buFontTx/>
              <a:buNone/>
              <a:tabLst>
                <a:tab pos="7927181" algn="r"/>
              </a:tabLst>
              <a:defRPr/>
            </a:pPr>
            <a:r>
              <a:rPr kumimoji="0" lang="en-US" sz="600" b="0" i="0" u="none" strike="noStrike" kern="1200" cap="none" spc="0" normalizeH="0" baseline="0" dirty="0">
                <a:ln>
                  <a:noFill/>
                </a:ln>
                <a:solidFill>
                  <a:schemeClr val="tx1"/>
                </a:solidFill>
                <a:effectLst/>
                <a:uLnTx/>
                <a:uFillTx/>
                <a:latin typeface="Arial" panose="020B0604020202020204"/>
                <a:ea typeface="+mn-ea"/>
                <a:cs typeface="+mn-cs"/>
              </a:rPr>
              <a:t>Manulife, Manulife Investments, Stylized M Design, and Manulife Investments &amp; Stylized M Design are trademarks of The Manufacturers Life Insurance Company, and John Hancock and the Stylized John Hancock Design are trademarks of John Hancock Life Insurance Company (U.S.A.). Each are used by it and by its affiliates under license.</a:t>
            </a:r>
            <a:endParaRPr kumimoji="0" lang="en-US" sz="6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685800" rtl="0" eaLnBrk="1" fontAlgn="auto" latinLnBrk="0" hangingPunct="1">
              <a:lnSpc>
                <a:spcPct val="120000"/>
              </a:lnSpc>
              <a:spcBef>
                <a:spcPts val="0"/>
              </a:spcBef>
              <a:spcAft>
                <a:spcPts val="0"/>
              </a:spcAft>
              <a:buClrTx/>
              <a:buSzTx/>
              <a:buFontTx/>
              <a:buNone/>
              <a:tabLst>
                <a:tab pos="7927181" algn="r"/>
              </a:tabLst>
              <a:defRPr/>
            </a:pPr>
            <a:r>
              <a:rPr kumimoji="0" lang="en-US" sz="6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NOT FDIC INSURED. MAY LOSE VALUE. NO BANK GUARANTEE. NOT INSURED BY ANY GOVERNMENT AGENCY.</a:t>
            </a:r>
            <a:r>
              <a:rPr kumimoji="0" lang="en-US" sz="600" b="0" i="0" u="none" strike="noStrike" kern="1200" cap="none" spc="0" normalizeH="0" baseline="0" noProof="0" dirty="0">
                <a:ln>
                  <a:noFill/>
                </a:ln>
                <a:solidFill>
                  <a:schemeClr val="tx1"/>
                </a:solidFill>
                <a:effectLst/>
                <a:uLnTx/>
                <a:uFillTx/>
                <a:latin typeface="Frutiger LT Std (TT) 45 Light"/>
                <a:ea typeface="+mn-ea"/>
                <a:cs typeface="+mn-cs"/>
              </a:rPr>
              <a:t>	</a:t>
            </a:r>
            <a:endParaRPr kumimoji="0" lang="en-US" sz="675"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CBDBFD10-D556-8E4B-BE43-3E10F83BCB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1799" y="5499284"/>
            <a:ext cx="1555865" cy="313508"/>
          </a:xfrm>
          <a:prstGeom prst="rect">
            <a:avLst/>
          </a:prstGeom>
        </p:spPr>
      </p:pic>
    </p:spTree>
    <p:extLst>
      <p:ext uri="{BB962C8B-B14F-4D97-AF65-F5344CB8AC3E}">
        <p14:creationId xmlns:p14="http://schemas.microsoft.com/office/powerpoint/2010/main" val="2333032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May 4, 2026</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98663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p>
            <a:r>
              <a:rPr lang="en-CA" noProof="0"/>
              <a:t>Slide title</a:t>
            </a:r>
          </a:p>
        </p:txBody>
      </p:sp>
      <p:sp>
        <p:nvSpPr>
          <p:cNvPr id="3" name="Date Placeholder 2"/>
          <p:cNvSpPr>
            <a:spLocks noGrp="1"/>
          </p:cNvSpPr>
          <p:nvPr>
            <p:ph type="dt" sz="half" idx="10"/>
          </p:nvPr>
        </p:nvSpPr>
        <p:spPr/>
        <p:txBody>
          <a:bodyPr/>
          <a:lstStyle/>
          <a:p>
            <a:fld id="{A37F1619-AA93-4060-BD60-C576B19528E8}" type="datetime4">
              <a:rPr lang="en-CA" smtClean="0"/>
              <a:t>May 4, 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40890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p>
            <a:r>
              <a:rPr lang="en-CA" noProof="0"/>
              <a:t>Slide title</a:t>
            </a:r>
          </a:p>
        </p:txBody>
      </p:sp>
      <p:sp>
        <p:nvSpPr>
          <p:cNvPr id="3" name="Date Placeholder 2"/>
          <p:cNvSpPr>
            <a:spLocks noGrp="1"/>
          </p:cNvSpPr>
          <p:nvPr>
            <p:ph type="dt" sz="half" idx="10"/>
          </p:nvPr>
        </p:nvSpPr>
        <p:spPr/>
        <p:txBody>
          <a:bodyPr/>
          <a:lstStyle/>
          <a:p>
            <a:fld id="{E8B94599-B0CF-427C-90FA-8448CA06BC9E}" type="datetime4">
              <a:rPr lang="en-CA" smtClean="0"/>
              <a:t>May 4, 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2818015" y="6168127"/>
            <a:ext cx="5534963"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31567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9849" y="472438"/>
            <a:ext cx="8458118" cy="792167"/>
          </a:xfrm>
        </p:spPr>
        <p:txBody>
          <a:bodyPr/>
          <a:lstStyle/>
          <a:p>
            <a:r>
              <a:rPr lang="en-CA" noProof="0"/>
              <a:t>Slide title</a:t>
            </a:r>
          </a:p>
        </p:txBody>
      </p:sp>
      <p:sp>
        <p:nvSpPr>
          <p:cNvPr id="3" name="Content Placeholder 2"/>
          <p:cNvSpPr>
            <a:spLocks noGrp="1"/>
          </p:cNvSpPr>
          <p:nvPr>
            <p:ph sz="half" idx="1" hasCustomPrompt="1"/>
          </p:nvPr>
        </p:nvSpPr>
        <p:spPr>
          <a:xfrm>
            <a:off x="341799" y="1434591"/>
            <a:ext cx="4165080" cy="4588045"/>
          </a:xfrm>
        </p:spPr>
        <p:txBody>
          <a:bodyPr>
            <a:noAutofit/>
          </a:bodyPr>
          <a:lstStyle>
            <a:lvl1pPr>
              <a:defRPr sz="1500" baseline="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642886" y="1434191"/>
            <a:ext cx="4165080" cy="4592404"/>
          </a:xfrm>
        </p:spPr>
        <p:txBody>
          <a:bodyPr>
            <a:noAutofit/>
          </a:bodyPr>
          <a:lstStyle>
            <a:lvl1pPr>
              <a:defRPr sz="1500" baseline="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Date Placeholder 4"/>
          <p:cNvSpPr>
            <a:spLocks noGrp="1"/>
          </p:cNvSpPr>
          <p:nvPr>
            <p:ph type="dt" sz="half" idx="10"/>
          </p:nvPr>
        </p:nvSpPr>
        <p:spPr/>
        <p:txBody>
          <a:bodyPr/>
          <a:lstStyle/>
          <a:p>
            <a:fld id="{685EE892-DA9C-470A-9EFD-1F1333ED0846}" type="datetime4">
              <a:rPr lang="en-CA" smtClean="0"/>
              <a:t>May 4, 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8530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9" y="472438"/>
            <a:ext cx="8458118"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349847" y="1435608"/>
            <a:ext cx="4163892" cy="639762"/>
          </a:xfrm>
        </p:spPr>
        <p:txBody>
          <a:bodyPr anchor="t">
            <a:noAutofit/>
          </a:bodyPr>
          <a:lstStyle>
            <a:lvl1pPr marL="0" indent="0">
              <a:spcBef>
                <a:spcPts val="0"/>
              </a:spcBef>
              <a:buNone/>
              <a:defRPr sz="15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CA" noProof="0"/>
              <a:t>Click to add heading</a:t>
            </a:r>
          </a:p>
        </p:txBody>
      </p:sp>
      <p:sp>
        <p:nvSpPr>
          <p:cNvPr id="4" name="Content Placeholder 3"/>
          <p:cNvSpPr>
            <a:spLocks noGrp="1"/>
          </p:cNvSpPr>
          <p:nvPr>
            <p:ph sz="half" idx="2" hasCustomPrompt="1"/>
          </p:nvPr>
        </p:nvSpPr>
        <p:spPr>
          <a:xfrm>
            <a:off x="349847" y="2126109"/>
            <a:ext cx="4163892" cy="3907225"/>
          </a:xfrm>
        </p:spPr>
        <p:txBody>
          <a:bodyPr>
            <a:noAutofit/>
          </a:bodyPr>
          <a:lstStyle>
            <a:lvl1pPr>
              <a:defRPr sz="150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37214" y="1435608"/>
            <a:ext cx="4163892" cy="639762"/>
          </a:xfrm>
        </p:spPr>
        <p:txBody>
          <a:bodyPr anchor="t">
            <a:noAutofit/>
          </a:bodyPr>
          <a:lstStyle>
            <a:lvl1pPr marL="0" indent="0">
              <a:spcBef>
                <a:spcPts val="0"/>
              </a:spcBef>
              <a:buNone/>
              <a:defRPr sz="15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CA" noProof="0"/>
              <a:t>Click to add heading</a:t>
            </a:r>
          </a:p>
        </p:txBody>
      </p:sp>
      <p:sp>
        <p:nvSpPr>
          <p:cNvPr id="6" name="Content Placeholder 5"/>
          <p:cNvSpPr>
            <a:spLocks noGrp="1"/>
          </p:cNvSpPr>
          <p:nvPr>
            <p:ph sz="quarter" idx="4" hasCustomPrompt="1"/>
          </p:nvPr>
        </p:nvSpPr>
        <p:spPr>
          <a:xfrm>
            <a:off x="4637214" y="2126109"/>
            <a:ext cx="4163892" cy="3907225"/>
          </a:xfrm>
        </p:spPr>
        <p:txBody>
          <a:bodyPr>
            <a:noAutofit/>
          </a:bodyPr>
          <a:lstStyle>
            <a:lvl1pPr>
              <a:defRPr sz="150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Date Placeholder 6"/>
          <p:cNvSpPr>
            <a:spLocks noGrp="1"/>
          </p:cNvSpPr>
          <p:nvPr>
            <p:ph type="dt" sz="half" idx="10"/>
          </p:nvPr>
        </p:nvSpPr>
        <p:spPr/>
        <p:txBody>
          <a:bodyPr/>
          <a:lstStyle/>
          <a:p>
            <a:fld id="{00A4CB11-CC29-45DE-86FE-3B5E9B18E485}" type="datetime4">
              <a:rPr lang="en-CA" smtClean="0"/>
              <a:t>May 4, 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02167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May 4, 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68166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May 4, 2026</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2" name="Picture 1">
            <a:extLst>
              <a:ext uri="{FF2B5EF4-FFF2-40B4-BE49-F238E27FC236}">
                <a16:creationId xmlns:a16="http://schemas.microsoft.com/office/drawing/2014/main" id="{40A5C480-18DF-74C3-845D-9D6CEAC0E3E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627640" y="2794218"/>
            <a:ext cx="4107381" cy="823702"/>
          </a:xfrm>
          <a:prstGeom prst="rect">
            <a:avLst/>
          </a:prstGeom>
        </p:spPr>
      </p:pic>
    </p:spTree>
    <p:extLst>
      <p:ext uri="{BB962C8B-B14F-4D97-AF65-F5344CB8AC3E}">
        <p14:creationId xmlns:p14="http://schemas.microsoft.com/office/powerpoint/2010/main" val="234503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EAC79E6-89A3-4394-962E-911C9B1773B3}"/>
              </a:ext>
            </a:extLst>
          </p:cNvPr>
          <p:cNvGrpSpPr/>
          <p:nvPr userDrawn="1"/>
        </p:nvGrpSpPr>
        <p:grpSpPr>
          <a:xfrm>
            <a:off x="6023858" y="3418672"/>
            <a:ext cx="2511052" cy="2836301"/>
            <a:chOff x="8029717" y="3418668"/>
            <a:chExt cx="3347197" cy="2836301"/>
          </a:xfrm>
        </p:grpSpPr>
        <p:pic>
          <p:nvPicPr>
            <p:cNvPr id="12" name="Picture 11">
              <a:extLst>
                <a:ext uri="{FF2B5EF4-FFF2-40B4-BE49-F238E27FC236}">
                  <a16:creationId xmlns:a16="http://schemas.microsoft.com/office/drawing/2014/main" id="{758985A1-758C-4AF5-A65A-5FA203E601C3}"/>
                </a:ext>
              </a:extLst>
            </p:cNvPr>
            <p:cNvPicPr>
              <a:picLocks noChangeAspect="1"/>
            </p:cNvPicPr>
            <p:nvPr userDrawn="1"/>
          </p:nvPicPr>
          <p:blipFill>
            <a:blip r:embed="rId2"/>
            <a:stretch>
              <a:fillRect/>
            </a:stretch>
          </p:blipFill>
          <p:spPr>
            <a:xfrm>
              <a:off x="9497051" y="3418668"/>
              <a:ext cx="1485903" cy="835528"/>
            </a:xfrm>
            <a:prstGeom prst="rect">
              <a:avLst/>
            </a:prstGeom>
            <a:ln w="3175">
              <a:solidFill>
                <a:schemeClr val="bg2"/>
              </a:solidFill>
            </a:ln>
          </p:spPr>
        </p:pic>
        <p:pic>
          <p:nvPicPr>
            <p:cNvPr id="26" name="Picture 25">
              <a:extLst>
                <a:ext uri="{FF2B5EF4-FFF2-40B4-BE49-F238E27FC236}">
                  <a16:creationId xmlns:a16="http://schemas.microsoft.com/office/drawing/2014/main" id="{6588605C-472C-4395-8593-309ECDC3D243}"/>
                </a:ext>
              </a:extLst>
            </p:cNvPr>
            <p:cNvPicPr>
              <a:picLocks noChangeAspect="1"/>
            </p:cNvPicPr>
            <p:nvPr userDrawn="1"/>
          </p:nvPicPr>
          <p:blipFill>
            <a:blip r:embed="rId3"/>
            <a:stretch>
              <a:fillRect/>
            </a:stretch>
          </p:blipFill>
          <p:spPr>
            <a:xfrm>
              <a:off x="9891011" y="4432821"/>
              <a:ext cx="1485903" cy="835528"/>
            </a:xfrm>
            <a:prstGeom prst="rect">
              <a:avLst/>
            </a:prstGeom>
            <a:ln w="3175">
              <a:solidFill>
                <a:schemeClr val="bg2"/>
              </a:solidFill>
            </a:ln>
          </p:spPr>
        </p:pic>
        <p:pic>
          <p:nvPicPr>
            <p:cNvPr id="11" name="Picture 10">
              <a:extLst>
                <a:ext uri="{FF2B5EF4-FFF2-40B4-BE49-F238E27FC236}">
                  <a16:creationId xmlns:a16="http://schemas.microsoft.com/office/drawing/2014/main" id="{2AA3A682-E555-4A64-B967-A420851BF216}"/>
                </a:ext>
              </a:extLst>
            </p:cNvPr>
            <p:cNvPicPr>
              <a:picLocks noChangeAspect="1"/>
            </p:cNvPicPr>
            <p:nvPr userDrawn="1"/>
          </p:nvPicPr>
          <p:blipFill>
            <a:blip r:embed="rId4"/>
            <a:stretch>
              <a:fillRect/>
            </a:stretch>
          </p:blipFill>
          <p:spPr>
            <a:xfrm>
              <a:off x="9401899" y="4752654"/>
              <a:ext cx="1485903" cy="849088"/>
            </a:xfrm>
            <a:prstGeom prst="rect">
              <a:avLst/>
            </a:prstGeom>
            <a:ln w="3175">
              <a:solidFill>
                <a:schemeClr val="bg2"/>
              </a:solidFill>
            </a:ln>
          </p:spPr>
        </p:pic>
        <p:pic>
          <p:nvPicPr>
            <p:cNvPr id="8" name="Picture 7">
              <a:extLst>
                <a:ext uri="{FF2B5EF4-FFF2-40B4-BE49-F238E27FC236}">
                  <a16:creationId xmlns:a16="http://schemas.microsoft.com/office/drawing/2014/main" id="{BD546C98-CC10-4BFB-AAA4-20DF3FC6EDAE}"/>
                </a:ext>
              </a:extLst>
            </p:cNvPr>
            <p:cNvPicPr>
              <a:picLocks noChangeAspect="1"/>
            </p:cNvPicPr>
            <p:nvPr userDrawn="1"/>
          </p:nvPicPr>
          <p:blipFill>
            <a:blip r:embed="rId5"/>
            <a:stretch>
              <a:fillRect/>
            </a:stretch>
          </p:blipFill>
          <p:spPr>
            <a:xfrm>
              <a:off x="8912788" y="5086047"/>
              <a:ext cx="1485903" cy="849088"/>
            </a:xfrm>
            <a:prstGeom prst="rect">
              <a:avLst/>
            </a:prstGeom>
            <a:ln w="3175">
              <a:solidFill>
                <a:schemeClr val="bg2"/>
              </a:solidFill>
            </a:ln>
          </p:spPr>
        </p:pic>
        <p:pic>
          <p:nvPicPr>
            <p:cNvPr id="13" name="Picture 12">
              <a:extLst>
                <a:ext uri="{FF2B5EF4-FFF2-40B4-BE49-F238E27FC236}">
                  <a16:creationId xmlns:a16="http://schemas.microsoft.com/office/drawing/2014/main" id="{56EC713E-D154-4146-B08A-6C3AF7DC1C40}"/>
                </a:ext>
              </a:extLst>
            </p:cNvPr>
            <p:cNvPicPr>
              <a:picLocks noChangeAspect="1"/>
            </p:cNvPicPr>
            <p:nvPr userDrawn="1"/>
          </p:nvPicPr>
          <p:blipFill>
            <a:blip r:embed="rId6"/>
            <a:stretch>
              <a:fillRect/>
            </a:stretch>
          </p:blipFill>
          <p:spPr>
            <a:xfrm>
              <a:off x="9007939" y="3740831"/>
              <a:ext cx="1485903" cy="849088"/>
            </a:xfrm>
            <a:prstGeom prst="rect">
              <a:avLst/>
            </a:prstGeom>
            <a:ln w="3175">
              <a:solidFill>
                <a:schemeClr val="bg2"/>
              </a:solidFill>
            </a:ln>
          </p:spPr>
        </p:pic>
        <p:pic>
          <p:nvPicPr>
            <p:cNvPr id="7" name="Picture 6">
              <a:extLst>
                <a:ext uri="{FF2B5EF4-FFF2-40B4-BE49-F238E27FC236}">
                  <a16:creationId xmlns:a16="http://schemas.microsoft.com/office/drawing/2014/main" id="{6A98A25A-6452-4D4F-99FE-0F97A5D5E4E4}"/>
                </a:ext>
              </a:extLst>
            </p:cNvPr>
            <p:cNvPicPr>
              <a:picLocks noChangeAspect="1"/>
            </p:cNvPicPr>
            <p:nvPr userDrawn="1"/>
          </p:nvPicPr>
          <p:blipFill>
            <a:blip r:embed="rId7"/>
            <a:stretch>
              <a:fillRect/>
            </a:stretch>
          </p:blipFill>
          <p:spPr>
            <a:xfrm>
              <a:off x="8518828" y="4076553"/>
              <a:ext cx="1485903" cy="849088"/>
            </a:xfrm>
            <a:prstGeom prst="rect">
              <a:avLst/>
            </a:prstGeom>
            <a:ln w="3175">
              <a:solidFill>
                <a:schemeClr val="bg2"/>
              </a:solidFill>
            </a:ln>
          </p:spPr>
        </p:pic>
        <p:pic>
          <p:nvPicPr>
            <p:cNvPr id="5" name="Picture 4">
              <a:extLst>
                <a:ext uri="{FF2B5EF4-FFF2-40B4-BE49-F238E27FC236}">
                  <a16:creationId xmlns:a16="http://schemas.microsoft.com/office/drawing/2014/main" id="{77B11209-5814-4DF2-9CF8-EF124CA840F2}"/>
                </a:ext>
              </a:extLst>
            </p:cNvPr>
            <p:cNvPicPr>
              <a:picLocks noChangeAspect="1"/>
            </p:cNvPicPr>
            <p:nvPr userDrawn="1"/>
          </p:nvPicPr>
          <p:blipFill>
            <a:blip r:embed="rId8"/>
            <a:stretch>
              <a:fillRect/>
            </a:stretch>
          </p:blipFill>
          <p:spPr>
            <a:xfrm>
              <a:off x="8423677" y="5419441"/>
              <a:ext cx="1485903" cy="835528"/>
            </a:xfrm>
            <a:prstGeom prst="rect">
              <a:avLst/>
            </a:prstGeom>
            <a:ln w="3175">
              <a:solidFill>
                <a:schemeClr val="bg2"/>
              </a:solidFill>
            </a:ln>
          </p:spPr>
        </p:pic>
        <p:pic>
          <p:nvPicPr>
            <p:cNvPr id="6" name="Picture 5">
              <a:extLst>
                <a:ext uri="{FF2B5EF4-FFF2-40B4-BE49-F238E27FC236}">
                  <a16:creationId xmlns:a16="http://schemas.microsoft.com/office/drawing/2014/main" id="{F4AD247A-E727-4512-9D78-2539CF0DB6F0}"/>
                </a:ext>
              </a:extLst>
            </p:cNvPr>
            <p:cNvPicPr>
              <a:picLocks noChangeAspect="1"/>
            </p:cNvPicPr>
            <p:nvPr userDrawn="1"/>
          </p:nvPicPr>
          <p:blipFill>
            <a:blip r:embed="rId9"/>
            <a:stretch>
              <a:fillRect/>
            </a:stretch>
          </p:blipFill>
          <p:spPr>
            <a:xfrm>
              <a:off x="8029717" y="4412274"/>
              <a:ext cx="1485903" cy="835528"/>
            </a:xfrm>
            <a:prstGeom prst="rect">
              <a:avLst/>
            </a:prstGeom>
            <a:ln w="3175">
              <a:solidFill>
                <a:schemeClr val="bg2"/>
              </a:solidFill>
            </a:ln>
          </p:spPr>
        </p:pic>
      </p:grpSp>
      <p:sp>
        <p:nvSpPr>
          <p:cNvPr id="17" name="Rectangle 16">
            <a:extLst>
              <a:ext uri="{FF2B5EF4-FFF2-40B4-BE49-F238E27FC236}">
                <a16:creationId xmlns:a16="http://schemas.microsoft.com/office/drawing/2014/main" id="{99911C52-8BD4-4F0D-866B-C996C90A70C0}"/>
              </a:ext>
            </a:extLst>
          </p:cNvPr>
          <p:cNvSpPr/>
          <p:nvPr userDrawn="1"/>
        </p:nvSpPr>
        <p:spPr>
          <a:xfrm>
            <a:off x="279949" y="1612910"/>
            <a:ext cx="8528017" cy="2729593"/>
          </a:xfrm>
          <a:prstGeom prst="rect">
            <a:avLst/>
          </a:prstGeom>
        </p:spPr>
        <p:txBody>
          <a:bodyPr wrap="square">
            <a:spAutoFit/>
          </a:bodyPr>
          <a:lstStyle/>
          <a:p>
            <a:pPr marL="0" marR="0" lvl="0" indent="0" algn="l" defTabSz="685783" rtl="0" eaLnBrk="1" fontAlgn="auto" latinLnBrk="0" hangingPunct="1">
              <a:lnSpc>
                <a:spcPct val="95000"/>
              </a:lnSpc>
              <a:spcBef>
                <a:spcPts val="90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prstClr val="black"/>
                </a:solidFill>
                <a:effectLst/>
                <a:uLnTx/>
                <a:uFillTx/>
                <a:latin typeface="+mn-lt"/>
                <a:ea typeface="+mn-ea"/>
                <a:cs typeface="+mn-cs"/>
              </a:rPr>
              <a:t>A few recommendations: </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a:t>
            </a:r>
            <a:br>
              <a:rPr kumimoji="0" lang="en-US" sz="1050" b="0" i="0" u="none" strike="noStrike" kern="1200" cap="none" spc="0" normalizeH="0" baseline="0" noProof="0" dirty="0">
                <a:ln>
                  <a:noFill/>
                </a:ln>
                <a:solidFill>
                  <a:prstClr val="black"/>
                </a:solidFill>
                <a:effectLst/>
                <a:uLnTx/>
                <a:uFillTx/>
                <a:latin typeface="+mn-lt"/>
                <a:ea typeface="+mn-ea"/>
                <a:cs typeface="+mn-cs"/>
              </a:rPr>
            </a:br>
            <a:r>
              <a:rPr kumimoji="0" lang="en-US" sz="1050" b="0" i="0" u="none" strike="noStrike" kern="1200" cap="none" spc="0" normalizeH="0" baseline="0" noProof="0" dirty="0">
                <a:ln>
                  <a:noFill/>
                </a:ln>
                <a:solidFill>
                  <a:prstClr val="black"/>
                </a:solidFill>
                <a:effectLst/>
                <a:uLnTx/>
                <a:uFillTx/>
                <a:latin typeface="+mn-lt"/>
                <a:ea typeface="+mn-ea"/>
                <a:cs typeface="+mn-cs"/>
              </a:rPr>
              <a:t>you maintain a consistent title and finishing slide.</a:t>
            </a:r>
            <a:endParaRPr kumimoji="0" lang="en-US" sz="1050" b="0" i="0" u="none" strike="noStrike" kern="1200" cap="none" spc="0" normalizeH="0" baseline="0" noProof="0" dirty="0">
              <a:ln>
                <a:noFill/>
              </a:ln>
              <a:solidFill>
                <a:schemeClr val="tx1"/>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US" sz="105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171446" marR="0" lvl="0" indent="-171446" algn="l" defTabSz="685783" rtl="0" eaLnBrk="1" fontAlgn="auto" latinLnBrk="0" hangingPunct="1">
              <a:lnSpc>
                <a:spcPct val="100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783" rtl="0" eaLnBrk="1" fontAlgn="auto" latinLnBrk="0" hangingPunct="1">
              <a:lnSpc>
                <a:spcPct val="100000"/>
              </a:lnSpc>
              <a:spcBef>
                <a:spcPts val="900"/>
              </a:spcBef>
              <a:spcAft>
                <a:spcPts val="0"/>
              </a:spcAft>
              <a:buClrTx/>
              <a:buSzPct val="100000"/>
              <a:buFont typeface="Arial" panose="020B0604020202020204" pitchFamily="34" charset="0"/>
              <a:buNone/>
              <a:tabLst/>
              <a:defRPr/>
            </a:pPr>
            <a:endParaRPr kumimoji="0" lang="en-US" sz="22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783" rtl="0" eaLnBrk="1" fontAlgn="auto" latinLnBrk="0" hangingPunct="1">
              <a:lnSpc>
                <a:spcPct val="100000"/>
              </a:lnSpc>
              <a:spcBef>
                <a:spcPts val="900"/>
              </a:spcBef>
              <a:spcAft>
                <a:spcPts val="0"/>
              </a:spcAft>
              <a:buClrTx/>
              <a:buSzPct val="100000"/>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783" rtl="0" eaLnBrk="1" fontAlgn="auto" latinLnBrk="0" hangingPunct="1">
              <a:lnSpc>
                <a:spcPct val="100000"/>
              </a:lnSpc>
              <a:spcBef>
                <a:spcPts val="900"/>
              </a:spcBef>
              <a:spcAft>
                <a:spcPts val="0"/>
              </a:spcAft>
              <a:buClrTx/>
              <a:buSzPct val="100000"/>
              <a:buFont typeface="Arial" panose="020B0604020202020204" pitchFamily="34" charset="0"/>
              <a:buNone/>
              <a:tabLst/>
              <a:defRPr/>
            </a:pPr>
            <a:r>
              <a:rPr kumimoji="0" lang="en-US" sz="1050" b="1" i="0" u="none" strike="noStrike" kern="1200" cap="none" spc="0" normalizeH="0" baseline="0" noProof="0" dirty="0">
                <a:ln>
                  <a:noFill/>
                </a:ln>
                <a:solidFill>
                  <a:prstClr val="black"/>
                </a:solidFill>
                <a:effectLst/>
                <a:uLnTx/>
                <a:uFillTx/>
                <a:latin typeface="+mn-lt"/>
                <a:ea typeface="+mn-ea"/>
                <a:cs typeface="+mn-cs"/>
              </a:rPr>
              <a:t>If you have any questions or concerns, please email us at brand@manulife.com.</a:t>
            </a:r>
          </a:p>
          <a:p>
            <a:pPr marL="171446" marR="0" lvl="0" indent="-171446" algn="l" defTabSz="685783" rtl="0" eaLnBrk="1" fontAlgn="auto" latinLnBrk="0" hangingPunct="1">
              <a:lnSpc>
                <a:spcPct val="100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286359" y="950980"/>
            <a:ext cx="8507794" cy="369332"/>
          </a:xfrm>
          <a:prstGeom prst="rect">
            <a:avLst/>
          </a:prstGeom>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1800" b="1" i="0" u="none" strike="noStrike" kern="1200" cap="none" spc="0" normalizeH="0" baseline="0" noProof="0" dirty="0">
                <a:ln>
                  <a:noFill/>
                </a:ln>
                <a:solidFill>
                  <a:prstClr val="black"/>
                </a:solidFill>
                <a:effectLst/>
                <a:uLnTx/>
                <a:uFillTx/>
                <a:latin typeface="+mn-lt"/>
                <a:ea typeface="+mn-ea"/>
                <a:cs typeface="+mn-cs"/>
              </a:rPr>
              <a:t>Official John Hancock Investment Management Template</a:t>
            </a:r>
            <a:endParaRPr lang="en-CA" sz="1350" dirty="0"/>
          </a:p>
        </p:txBody>
      </p:sp>
      <p:sp>
        <p:nvSpPr>
          <p:cNvPr id="2" name="Date Placeholder 1"/>
          <p:cNvSpPr>
            <a:spLocks noGrp="1"/>
          </p:cNvSpPr>
          <p:nvPr userDrawn="1">
            <p:ph type="dt" sz="half" idx="10"/>
          </p:nvPr>
        </p:nvSpPr>
        <p:spPr/>
        <p:txBody>
          <a:bodyPr/>
          <a:lstStyle/>
          <a:p>
            <a:fld id="{61A4BEF5-9A05-4D20-83E5-233E87403DC0}" type="datetime4">
              <a:rPr lang="en-CA" smtClean="0"/>
              <a:t>May 4, 2026</a:t>
            </a:fld>
            <a:endParaRPr/>
          </a:p>
        </p:txBody>
      </p:sp>
      <p:sp>
        <p:nvSpPr>
          <p:cNvPr id="3" name="Footer Placeholder 2"/>
          <p:cNvSpPr>
            <a:spLocks noGrp="1"/>
          </p:cNvSpPr>
          <p:nvPr userDrawn="1">
            <p:ph type="ftr" sz="quarter" idx="11"/>
          </p:nvPr>
        </p:nvSpPr>
        <p:spPr/>
        <p:txBody>
          <a:bodyPr/>
          <a:lstStyle/>
          <a:p>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41799" y="362064"/>
            <a:ext cx="1920398" cy="207749"/>
          </a:xfrm>
          <a:prstGeom prst="rect">
            <a:avLst/>
          </a:prstGeom>
        </p:spPr>
        <p:txBody>
          <a:bodyPr wrap="none" lIns="0" rIns="0">
            <a:spAutoFit/>
          </a:bodyPr>
          <a:lstStyle/>
          <a:p>
            <a:r>
              <a:rPr lang="en-US" sz="750" dirty="0">
                <a:latin typeface="+mn-lt"/>
              </a:rPr>
              <a:t>For use with Microsoft Office PowerPoint 365</a:t>
            </a:r>
            <a:endParaRPr lang="en-US" sz="750" dirty="0">
              <a:solidFill>
                <a:schemeClr val="bg1"/>
              </a:solidFill>
              <a:latin typeface="+mn-lt"/>
            </a:endParaRPr>
          </a:p>
        </p:txBody>
      </p:sp>
    </p:spTree>
    <p:extLst>
      <p:ext uri="{BB962C8B-B14F-4D97-AF65-F5344CB8AC3E}">
        <p14:creationId xmlns:p14="http://schemas.microsoft.com/office/powerpoint/2010/main" val="413646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ack cover p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B685FD-28AB-42AB-8489-7FDC88D3D4CA}" type="slidenum">
              <a:rPr lang="en-US" smtClean="0"/>
              <a:pPr/>
              <a:t>‹#›</a:t>
            </a:fld>
            <a:endParaRPr lang="en-US" dirty="0"/>
          </a:p>
        </p:txBody>
      </p:sp>
      <p:sp>
        <p:nvSpPr>
          <p:cNvPr id="5" name="Title 1">
            <a:extLst>
              <a:ext uri="{FF2B5EF4-FFF2-40B4-BE49-F238E27FC236}">
                <a16:creationId xmlns:a16="http://schemas.microsoft.com/office/drawing/2014/main" id="{704DF2CE-EF35-49FB-B460-1541E42EDB7D}"/>
              </a:ext>
            </a:extLst>
          </p:cNvPr>
          <p:cNvSpPr>
            <a:spLocks noGrp="1"/>
          </p:cNvSpPr>
          <p:nvPr>
            <p:ph type="title"/>
          </p:nvPr>
        </p:nvSpPr>
        <p:spPr>
          <a:xfrm>
            <a:off x="462950" y="258826"/>
            <a:ext cx="8223849" cy="755880"/>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EAB2ED5C-F3DB-4ABE-8F7C-87A24E37A7F9}"/>
              </a:ext>
            </a:extLst>
          </p:cNvPr>
          <p:cNvSpPr>
            <a:spLocks noGrp="1"/>
          </p:cNvSpPr>
          <p:nvPr>
            <p:ph type="body" sz="quarter" idx="14" hasCustomPrompt="1"/>
          </p:nvPr>
        </p:nvSpPr>
        <p:spPr>
          <a:xfrm>
            <a:off x="463550" y="1788800"/>
            <a:ext cx="8229599" cy="3474270"/>
          </a:xfrm>
        </p:spPr>
        <p:txBody>
          <a:bodyPr rIns="0" numCol="1" spcCol="320040">
            <a:noAutofit/>
          </a:bodyPr>
          <a:lstStyle>
            <a:lvl1pPr>
              <a:lnSpc>
                <a:spcPct val="100000"/>
              </a:lnSpc>
              <a:spcBef>
                <a:spcPts val="600"/>
              </a:spcBef>
              <a:spcAft>
                <a:spcPts val="0"/>
              </a:spcAft>
              <a:defRPr sz="1000">
                <a:latin typeface="+mn-lt"/>
              </a:defRPr>
            </a:lvl1pPr>
          </a:lstStyle>
          <a:p>
            <a:pPr lvl="0"/>
            <a:r>
              <a:rPr lang="en-US" dirty="0"/>
              <a:t>Insert Disclosure Here</a:t>
            </a:r>
          </a:p>
        </p:txBody>
      </p:sp>
      <p:sp>
        <p:nvSpPr>
          <p:cNvPr id="8" name="Text Placeholder 5">
            <a:extLst>
              <a:ext uri="{FF2B5EF4-FFF2-40B4-BE49-F238E27FC236}">
                <a16:creationId xmlns:a16="http://schemas.microsoft.com/office/drawing/2014/main" id="{7C39B1C9-DE83-49EF-A34A-DD3CC470664A}"/>
              </a:ext>
            </a:extLst>
          </p:cNvPr>
          <p:cNvSpPr>
            <a:spLocks noGrp="1"/>
          </p:cNvSpPr>
          <p:nvPr>
            <p:ph type="body" sz="quarter" idx="15" hasCustomPrompt="1"/>
          </p:nvPr>
        </p:nvSpPr>
        <p:spPr>
          <a:xfrm>
            <a:off x="7985919" y="6548696"/>
            <a:ext cx="707230" cy="141090"/>
          </a:xfrm>
        </p:spPr>
        <p:txBody>
          <a:bodyPr rIns="0" bIns="0" anchor="b" anchorCtr="0">
            <a:noAutofit/>
          </a:bodyPr>
          <a:lstStyle>
            <a:lvl1pPr marL="0" indent="0" algn="r" defTabSz="914400" rtl="0" eaLnBrk="1" latinLnBrk="0" hangingPunct="1">
              <a:buNone/>
              <a:defRPr lang="en-US" sz="600" b="0" i="0" kern="1200" dirty="0" smtClean="0">
                <a:solidFill>
                  <a:schemeClr val="bg1">
                    <a:lumMod val="65000"/>
                  </a:schemeClr>
                </a:solidFill>
                <a:latin typeface="Arial Narrow" panose="020B0604020202020204" pitchFamily="34" charset="0"/>
                <a:ea typeface="+mn-ea"/>
                <a:cs typeface="Arial Narrow" panose="020B0604020202020204" pitchFamily="34" charset="0"/>
              </a:defRPr>
            </a:lvl1pPr>
          </a:lstStyle>
          <a:p>
            <a:pPr lvl="0"/>
            <a:r>
              <a:rPr lang="en-US" dirty="0"/>
              <a:t>Red Oak Code</a:t>
            </a:r>
          </a:p>
        </p:txBody>
      </p:sp>
      <p:sp>
        <p:nvSpPr>
          <p:cNvPr id="3" name="Text Placeholder 2">
            <a:extLst>
              <a:ext uri="{FF2B5EF4-FFF2-40B4-BE49-F238E27FC236}">
                <a16:creationId xmlns:a16="http://schemas.microsoft.com/office/drawing/2014/main" id="{E9D3C09E-65ED-4060-AC6A-9C322464AAC3}"/>
              </a:ext>
            </a:extLst>
          </p:cNvPr>
          <p:cNvSpPr>
            <a:spLocks noGrp="1"/>
          </p:cNvSpPr>
          <p:nvPr>
            <p:ph type="body" sz="quarter" idx="16" hasCustomPrompt="1"/>
          </p:nvPr>
        </p:nvSpPr>
        <p:spPr>
          <a:xfrm>
            <a:off x="463551" y="1462359"/>
            <a:ext cx="8223248" cy="226741"/>
          </a:xfrm>
        </p:spPr>
        <p:txBody>
          <a:bodyPr rIns="0">
            <a:noAutofit/>
          </a:bodyPr>
          <a:lstStyle>
            <a:lvl1pPr algn="ctr">
              <a:spcBef>
                <a:spcPts val="0"/>
              </a:spcBef>
              <a:defRPr sz="1100" b="1"/>
            </a:lvl1pPr>
          </a:lstStyle>
          <a:p>
            <a:pPr lvl="0"/>
            <a:r>
              <a:rPr lang="en-US" dirty="0"/>
              <a:t>Stock Symbols</a:t>
            </a:r>
          </a:p>
        </p:txBody>
      </p:sp>
      <p:sp>
        <p:nvSpPr>
          <p:cNvPr id="11" name="Text Placeholder 10">
            <a:extLst>
              <a:ext uri="{FF2B5EF4-FFF2-40B4-BE49-F238E27FC236}">
                <a16:creationId xmlns:a16="http://schemas.microsoft.com/office/drawing/2014/main" id="{F0AC738D-855F-4E4F-825B-A8E9DB33A881}"/>
              </a:ext>
            </a:extLst>
          </p:cNvPr>
          <p:cNvSpPr>
            <a:spLocks noGrp="1"/>
          </p:cNvSpPr>
          <p:nvPr>
            <p:ph type="body" sz="quarter" idx="18"/>
          </p:nvPr>
        </p:nvSpPr>
        <p:spPr>
          <a:xfrm>
            <a:off x="463550" y="1160463"/>
            <a:ext cx="8223250" cy="284162"/>
          </a:xfrm>
        </p:spPr>
        <p:txBody>
          <a:bodyPr>
            <a:noAutofit/>
          </a:bodyPr>
          <a:lstStyle>
            <a:lvl1pPr algn="ctr">
              <a:defRPr sz="1200" b="1"/>
            </a:lvl1pPr>
          </a:lstStyle>
          <a:p>
            <a:pPr lvl="0"/>
            <a:r>
              <a:rPr lang="en-US"/>
              <a:t>Click to edit Master text styles</a:t>
            </a:r>
          </a:p>
        </p:txBody>
      </p:sp>
      <p:sp>
        <p:nvSpPr>
          <p:cNvPr id="18" name="TextBox 17">
            <a:extLst>
              <a:ext uri="{FF2B5EF4-FFF2-40B4-BE49-F238E27FC236}">
                <a16:creationId xmlns:a16="http://schemas.microsoft.com/office/drawing/2014/main" id="{3F742EBA-F09F-43E1-AB48-CAF56CDEEE0B}"/>
              </a:ext>
            </a:extLst>
          </p:cNvPr>
          <p:cNvSpPr txBox="1"/>
          <p:nvPr/>
        </p:nvSpPr>
        <p:spPr>
          <a:xfrm>
            <a:off x="450849" y="5697537"/>
            <a:ext cx="8235950" cy="630942"/>
          </a:xfrm>
          <a:prstGeom prst="rect">
            <a:avLst/>
          </a:prstGeom>
          <a:noFill/>
        </p:spPr>
        <p:txBody>
          <a:bodyPr wrap="square" lIns="0" tIns="0" rIns="0" bIns="0" rtlCol="0">
            <a:spAutoFit/>
          </a:bodyPr>
          <a:lstStyle/>
          <a:p>
            <a:pPr>
              <a:lnSpc>
                <a:spcPct val="100000"/>
              </a:lnSpc>
              <a:spcBef>
                <a:spcPts val="0"/>
              </a:spcBef>
              <a:buClrTx/>
              <a:buSzTx/>
              <a:buFontTx/>
              <a:buNone/>
              <a:defRPr/>
            </a:pPr>
            <a:r>
              <a:rPr lang="en-US" altLang="en-US" sz="900" dirty="0">
                <a:solidFill>
                  <a:schemeClr val="tx1"/>
                </a:solidFill>
                <a:latin typeface="Arial Narrow" panose="020B0606020202030204" pitchFamily="34" charset="0"/>
                <a:ea typeface="Arial Unicode MS" panose="020B0604020202020204" pitchFamily="34" charset="-128"/>
                <a:cs typeface="Arial Unicode MS" panose="020B0604020202020204" pitchFamily="34" charset="-128"/>
              </a:rPr>
              <a:t>John Hancock Investment Management Distributors LLC ▪ Member FINRA, SIPC ▪ 200 Berkeley Street ▪ Boston, MA 02116 ▪ 800-225-6020 ▪ jhinvestments.com</a:t>
            </a:r>
          </a:p>
          <a:p>
            <a:pPr>
              <a:lnSpc>
                <a:spcPct val="100000"/>
              </a:lnSpc>
              <a:spcBef>
                <a:spcPts val="0"/>
              </a:spcBef>
              <a:buClrTx/>
              <a:buSzTx/>
              <a:buFontTx/>
              <a:buNone/>
              <a:defRPr/>
            </a:pPr>
            <a:r>
              <a:rPr lang="en-US" altLang="en-US" sz="900" dirty="0">
                <a:solidFill>
                  <a:schemeClr val="tx1"/>
                </a:solidFill>
                <a:latin typeface="Arial Narrow" panose="020B0606020202030204" pitchFamily="34" charset="0"/>
                <a:ea typeface="Arial Unicode MS" panose="020B0604020202020204" pitchFamily="34" charset="-128"/>
                <a:cs typeface="Arial Unicode MS" panose="020B0604020202020204" pitchFamily="34" charset="-128"/>
              </a:rPr>
              <a:t>NOT FDIC INSURED. MAY LOSE VALUE. NO BANK GUARANTEE. NOT INSURED BY ANY GOVERNMENT AGENCY.</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900" dirty="0">
                <a:solidFill>
                  <a:schemeClr val="tx1"/>
                </a:solidFill>
                <a:latin typeface="Arial Narrow" panose="020B0606020202030204" pitchFamily="34" charset="0"/>
              </a:rPr>
              <a:t>Manulife, Manulife Investments, Stylized M Design, and Manulife Investments &amp; Stylized M Design are trademarks of The Manufacturers Life Insurance Company, and John Hancock and the Stylized John Hancock Design are trademarks of John Hancock Life Insurance Company (U.S.A.). Each are used by it and by its affiliates under license.</a:t>
            </a:r>
            <a:endParaRPr lang="en-US" altLang="en-US" sz="900" b="0" dirty="0">
              <a:solidFill>
                <a:schemeClr val="tx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7" name="Text Placeholder 4">
            <a:extLst>
              <a:ext uri="{FF2B5EF4-FFF2-40B4-BE49-F238E27FC236}">
                <a16:creationId xmlns:a16="http://schemas.microsoft.com/office/drawing/2014/main" id="{92529CC9-850D-1C2F-8BDF-50E4911DE2F3}"/>
              </a:ext>
            </a:extLst>
          </p:cNvPr>
          <p:cNvSpPr txBox="1">
            <a:spLocks/>
          </p:cNvSpPr>
          <p:nvPr/>
        </p:nvSpPr>
        <p:spPr>
          <a:xfrm>
            <a:off x="2178608" y="6505074"/>
            <a:ext cx="5025756"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MATERIAL IS FOR INSTITUTIONAL/BROKER-DEALER USE ONLY. NOT FOR DISTRIBUTION OR USE WITH THE PUBLIC.</a:t>
            </a:r>
          </a:p>
        </p:txBody>
      </p:sp>
      <p:pic>
        <p:nvPicPr>
          <p:cNvPr id="10" name="Graphic 9">
            <a:extLst>
              <a:ext uri="{FF2B5EF4-FFF2-40B4-BE49-F238E27FC236}">
                <a16:creationId xmlns:a16="http://schemas.microsoft.com/office/drawing/2014/main" id="{4CA84370-9EB9-96BC-8C4E-9CB10E9500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62950" y="6461291"/>
            <a:ext cx="1404802" cy="214147"/>
          </a:xfrm>
          <a:prstGeom prst="rect">
            <a:avLst/>
          </a:prstGeom>
        </p:spPr>
      </p:pic>
    </p:spTree>
    <p:extLst>
      <p:ext uri="{BB962C8B-B14F-4D97-AF65-F5344CB8AC3E}">
        <p14:creationId xmlns:p14="http://schemas.microsoft.com/office/powerpoint/2010/main" val="186575148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2D582A-4CD1-4376-B36D-18E3825AA440}"/>
              </a:ext>
            </a:extLst>
          </p:cNvPr>
          <p:cNvPicPr>
            <a:picLocks noChangeAspect="1"/>
          </p:cNvPicPr>
          <p:nvPr userDrawn="1"/>
        </p:nvPicPr>
        <p:blipFill>
          <a:blip r:embed="rId2"/>
          <a:stretch>
            <a:fillRect/>
          </a:stretch>
        </p:blipFill>
        <p:spPr>
          <a:xfrm>
            <a:off x="341801" y="3559635"/>
            <a:ext cx="2373023" cy="1834826"/>
          </a:xfrm>
          <a:prstGeom prst="rect">
            <a:avLst/>
          </a:prstGeom>
          <a:ln w="3175">
            <a:solidFill>
              <a:schemeClr val="bg2">
                <a:lumMod val="60000"/>
                <a:lumOff val="40000"/>
              </a:schemeClr>
            </a:solidFill>
          </a:ln>
        </p:spPr>
      </p:pic>
      <p:pic>
        <p:nvPicPr>
          <p:cNvPr id="14" name="Picture 13">
            <a:extLst>
              <a:ext uri="{FF2B5EF4-FFF2-40B4-BE49-F238E27FC236}">
                <a16:creationId xmlns:a16="http://schemas.microsoft.com/office/drawing/2014/main" id="{8A6C8BC1-8AAC-44BA-B8B5-CBCD76194557}"/>
              </a:ext>
            </a:extLst>
          </p:cNvPr>
          <p:cNvPicPr>
            <a:picLocks noChangeAspect="1"/>
          </p:cNvPicPr>
          <p:nvPr userDrawn="1"/>
        </p:nvPicPr>
        <p:blipFill>
          <a:blip r:embed="rId3"/>
          <a:stretch>
            <a:fillRect/>
          </a:stretch>
        </p:blipFill>
        <p:spPr>
          <a:xfrm>
            <a:off x="4931720" y="3559635"/>
            <a:ext cx="2476485" cy="1834826"/>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279949" y="1622707"/>
            <a:ext cx="4028252" cy="1052596"/>
          </a:xfrm>
          <a:prstGeom prst="rect">
            <a:avLst/>
          </a:prstGeom>
        </p:spPr>
        <p:txBody>
          <a:bodyPr wrap="square">
            <a:spAutoFit/>
          </a:bodyPr>
          <a:lstStyle/>
          <a:p>
            <a:pPr marL="0" indent="0">
              <a:lnSpc>
                <a:spcPct val="95000"/>
              </a:lnSpc>
              <a:spcBef>
                <a:spcPts val="900"/>
              </a:spcBef>
              <a:buNone/>
            </a:pPr>
            <a:r>
              <a:rPr lang="en-US" sz="1050" b="1" dirty="0"/>
              <a:t>To insert a new slide</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Choose a layout from the gallery.</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Add content using </a:t>
            </a:r>
            <a:r>
              <a:rPr lang="en-US" sz="105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286360" y="950980"/>
            <a:ext cx="3932090" cy="369332"/>
          </a:xfrm>
          <a:prstGeom prst="rect">
            <a:avLst/>
          </a:prstGeom>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350" dirty="0"/>
          </a:p>
        </p:txBody>
      </p:sp>
      <p:sp>
        <p:nvSpPr>
          <p:cNvPr id="2" name="Date Placeholder 1"/>
          <p:cNvSpPr>
            <a:spLocks noGrp="1"/>
          </p:cNvSpPr>
          <p:nvPr>
            <p:ph type="dt" sz="half" idx="10"/>
          </p:nvPr>
        </p:nvSpPr>
        <p:spPr/>
        <p:txBody>
          <a:bodyPr/>
          <a:lstStyle/>
          <a:p>
            <a:fld id="{9C607C0D-E009-46A8-9602-4C9F4E3543F3}" type="datetime4">
              <a:rPr lang="en-CA" smtClean="0"/>
              <a:t>May 4, 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41799" y="362064"/>
            <a:ext cx="1920398" cy="207749"/>
          </a:xfrm>
          <a:prstGeom prst="rect">
            <a:avLst/>
          </a:prstGeom>
        </p:spPr>
        <p:txBody>
          <a:bodyPr wrap="none" lIns="0" rIns="0">
            <a:spAutoFit/>
          </a:bodyPr>
          <a:lstStyle/>
          <a:p>
            <a:r>
              <a:rPr lang="en-US" sz="750" dirty="0">
                <a:latin typeface="+mn-lt"/>
              </a:rPr>
              <a:t>For use with Microsoft Office PowerPoint 365</a:t>
            </a:r>
            <a:endParaRPr lang="en-US" sz="75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855035" y="1622707"/>
            <a:ext cx="3947168" cy="1321516"/>
          </a:xfrm>
          <a:prstGeom prst="rect">
            <a:avLst/>
          </a:prstGeom>
        </p:spPr>
        <p:txBody>
          <a:bodyPr wrap="square">
            <a:spAutoFit/>
          </a:bodyPr>
          <a:lstStyle/>
          <a:p>
            <a:pPr marL="0" indent="0">
              <a:lnSpc>
                <a:spcPct val="95000"/>
              </a:lnSpc>
              <a:spcBef>
                <a:spcPts val="900"/>
              </a:spcBef>
              <a:buNone/>
            </a:pPr>
            <a:r>
              <a:rPr lang="en-US" sz="1050" b="1" dirty="0"/>
              <a:t>To change the layout of an existing slide </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lang="en-US" sz="1050" dirty="0"/>
              <a:t>Go </a:t>
            </a:r>
            <a:r>
              <a:rPr kumimoji="0" lang="en-US" sz="1050" b="0" i="0" u="none" strike="noStrike" kern="1200" cap="none" spc="0" normalizeH="0" baseline="0" dirty="0">
                <a:ln>
                  <a:noFill/>
                </a:ln>
                <a:solidFill>
                  <a:prstClr val="black"/>
                </a:solidFill>
                <a:effectLst/>
                <a:uLnTx/>
                <a:uFillTx/>
                <a:latin typeface="+mn-lt"/>
                <a:ea typeface="+mn-ea"/>
                <a:cs typeface="+mn-cs"/>
              </a:rPr>
              <a:t>to the slide you want to change.</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Select Layout on the Home tab.</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Add content </a:t>
            </a:r>
            <a:r>
              <a:rPr lang="en-US" sz="105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1999"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7626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00C1F430-FF2A-4D43-A079-6138771B606C}"/>
              </a:ext>
            </a:extLst>
          </p:cNvPr>
          <p:cNvGraphicFramePr>
            <a:graphicFrameLocks noGrp="1"/>
          </p:cNvGraphicFramePr>
          <p:nvPr userDrawn="1">
            <p:extLst>
              <p:ext uri="{D42A27DB-BD31-4B8C-83A1-F6EECF244321}">
                <p14:modId xmlns:p14="http://schemas.microsoft.com/office/powerpoint/2010/main" val="2498837896"/>
              </p:ext>
            </p:extLst>
          </p:nvPr>
        </p:nvGraphicFramePr>
        <p:xfrm>
          <a:off x="341800" y="1597097"/>
          <a:ext cx="3882694" cy="3691737"/>
        </p:xfrm>
        <a:graphic>
          <a:graphicData uri="http://schemas.openxmlformats.org/drawingml/2006/table">
            <a:tbl>
              <a:tblPr firstRow="1" bandRow="1">
                <a:tableStyleId>{5940675A-B579-460E-94D1-54222C63F5DA}</a:tableStyleId>
              </a:tblPr>
              <a:tblGrid>
                <a:gridCol w="776539">
                  <a:extLst>
                    <a:ext uri="{9D8B030D-6E8A-4147-A177-3AD203B41FA5}">
                      <a16:colId xmlns:a16="http://schemas.microsoft.com/office/drawing/2014/main" val="1797523732"/>
                    </a:ext>
                  </a:extLst>
                </a:gridCol>
                <a:gridCol w="776539">
                  <a:extLst>
                    <a:ext uri="{9D8B030D-6E8A-4147-A177-3AD203B41FA5}">
                      <a16:colId xmlns:a16="http://schemas.microsoft.com/office/drawing/2014/main" val="2173720451"/>
                    </a:ext>
                  </a:extLst>
                </a:gridCol>
                <a:gridCol w="776539">
                  <a:extLst>
                    <a:ext uri="{9D8B030D-6E8A-4147-A177-3AD203B41FA5}">
                      <a16:colId xmlns:a16="http://schemas.microsoft.com/office/drawing/2014/main" val="1029007346"/>
                    </a:ext>
                  </a:extLst>
                </a:gridCol>
                <a:gridCol w="776539">
                  <a:extLst>
                    <a:ext uri="{9D8B030D-6E8A-4147-A177-3AD203B41FA5}">
                      <a16:colId xmlns:a16="http://schemas.microsoft.com/office/drawing/2014/main" val="713328310"/>
                    </a:ext>
                  </a:extLst>
                </a:gridCol>
                <a:gridCol w="776539">
                  <a:extLst>
                    <a:ext uri="{9D8B030D-6E8A-4147-A177-3AD203B41FA5}">
                      <a16:colId xmlns:a16="http://schemas.microsoft.com/office/drawing/2014/main" val="2205100299"/>
                    </a:ext>
                  </a:extLst>
                </a:gridCol>
              </a:tblGrid>
              <a:tr h="239964">
                <a:tc gridSpan="5">
                  <a:txBody>
                    <a:bodyPr/>
                    <a:lstStyle/>
                    <a:p>
                      <a:pPr>
                        <a:lnSpc>
                          <a:spcPct val="130000"/>
                        </a:lnSpc>
                      </a:pPr>
                      <a:r>
                        <a:rPr lang="en-US" sz="1100" b="1" dirty="0"/>
                        <a:t>Primary colors – RGB values</a:t>
                      </a:r>
                      <a:endParaRPr lang="en-CA" sz="1100" b="1" dirty="0"/>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536449648"/>
                  </a:ext>
                </a:extLst>
              </a:tr>
              <a:tr h="431934">
                <a:tc>
                  <a:txBody>
                    <a:bodyPr/>
                    <a:lstStyle/>
                    <a:p>
                      <a:pPr>
                        <a:lnSpc>
                          <a:spcPct val="130000"/>
                        </a:lnSpc>
                      </a:pPr>
                      <a:r>
                        <a:rPr lang="en-US" sz="1000" b="1" dirty="0">
                          <a:solidFill>
                            <a:schemeClr val="bg1"/>
                          </a:solidFill>
                        </a:rPr>
                        <a:t>Green</a:t>
                      </a:r>
                    </a:p>
                    <a:p>
                      <a:pPr>
                        <a:lnSpc>
                          <a:spcPct val="130000"/>
                        </a:lnSpc>
                      </a:pPr>
                      <a:r>
                        <a:rPr lang="en-US" sz="1000" dirty="0">
                          <a:solidFill>
                            <a:schemeClr val="bg1"/>
                          </a:solidFill>
                        </a:rPr>
                        <a:t>0  167  88</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pPr>
                      <a:r>
                        <a:rPr lang="en-US" sz="1000" b="1" dirty="0">
                          <a:solidFill>
                            <a:schemeClr val="bg1"/>
                          </a:solidFill>
                        </a:rPr>
                        <a:t>Blue</a:t>
                      </a:r>
                    </a:p>
                    <a:p>
                      <a:pPr>
                        <a:lnSpc>
                          <a:spcPct val="130000"/>
                        </a:lnSpc>
                      </a:pPr>
                      <a:r>
                        <a:rPr lang="en-US" sz="1000" dirty="0">
                          <a:solidFill>
                            <a:schemeClr val="bg1"/>
                          </a:solidFill>
                        </a:rPr>
                        <a:t>0  0  193</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pPr>
                      <a:endParaRPr lang="en-CA" sz="1000" dirty="0"/>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5217441"/>
                  </a:ext>
                </a:extLst>
              </a:tr>
              <a:tr h="431934">
                <a:tc>
                  <a:txBody>
                    <a:bodyPr/>
                    <a:lstStyle/>
                    <a:p>
                      <a:pPr>
                        <a:lnSpc>
                          <a:spcPct val="130000"/>
                        </a:lnSpc>
                      </a:pPr>
                      <a:r>
                        <a:rPr lang="en-US" sz="1000" dirty="0">
                          <a:solidFill>
                            <a:schemeClr val="bg1"/>
                          </a:solidFill>
                        </a:rPr>
                        <a:t>Dark 2</a:t>
                      </a:r>
                    </a:p>
                    <a:p>
                      <a:pPr>
                        <a:lnSpc>
                          <a:spcPct val="130000"/>
                        </a:lnSpc>
                      </a:pPr>
                      <a:r>
                        <a:rPr lang="en-US" sz="1000" dirty="0">
                          <a:solidFill>
                            <a:schemeClr val="bg1"/>
                          </a:solidFill>
                        </a:rPr>
                        <a:t>4  97  56</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a:lnSpc>
                          <a:spcPct val="130000"/>
                        </a:lnSpc>
                      </a:pPr>
                      <a:r>
                        <a:rPr lang="en-US" sz="1000" dirty="0">
                          <a:solidFill>
                            <a:schemeClr val="bg1"/>
                          </a:solidFill>
                        </a:rPr>
                        <a:t>Dark 2 </a:t>
                      </a:r>
                    </a:p>
                    <a:p>
                      <a:pPr>
                        <a:lnSpc>
                          <a:spcPct val="130000"/>
                        </a:lnSpc>
                      </a:pPr>
                      <a:r>
                        <a:rPr lang="en-US" sz="1000" dirty="0">
                          <a:solidFill>
                            <a:schemeClr val="bg1"/>
                          </a:solidFill>
                        </a:rPr>
                        <a:t>0  0  130</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a:lnSpc>
                          <a:spcPct val="130000"/>
                        </a:lnSpc>
                      </a:pPr>
                      <a:endParaRPr lang="en-CA" sz="1000" dirty="0"/>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347594"/>
                  </a:ext>
                </a:extLst>
              </a:tr>
              <a:tr h="431934">
                <a:tc>
                  <a:txBody>
                    <a:bodyPr/>
                    <a:lstStyle/>
                    <a:p>
                      <a:pPr>
                        <a:lnSpc>
                          <a:spcPct val="130000"/>
                        </a:lnSpc>
                      </a:pPr>
                      <a:r>
                        <a:rPr lang="en-US" sz="1000" dirty="0">
                          <a:solidFill>
                            <a:schemeClr val="tx1"/>
                          </a:solidFill>
                        </a:rPr>
                        <a:t>Light 3 </a:t>
                      </a:r>
                    </a:p>
                    <a:p>
                      <a:pPr>
                        <a:lnSpc>
                          <a:spcPct val="130000"/>
                        </a:lnSpc>
                      </a:pPr>
                      <a:r>
                        <a:rPr lang="en-US" sz="1000" dirty="0">
                          <a:solidFill>
                            <a:schemeClr val="tx1"/>
                          </a:solidFill>
                        </a:rPr>
                        <a:t>172  229  196</a:t>
                      </a:r>
                      <a:endParaRPr lang="en-CA" sz="1000" dirty="0">
                        <a:solidFill>
                          <a:schemeClr val="tx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a:lnSpc>
                          <a:spcPct val="130000"/>
                        </a:lnSpc>
                      </a:pPr>
                      <a:r>
                        <a:rPr lang="en-US" sz="1000" dirty="0">
                          <a:solidFill>
                            <a:schemeClr val="tx1"/>
                          </a:solidFill>
                        </a:rPr>
                        <a:t>Light 4</a:t>
                      </a:r>
                    </a:p>
                    <a:p>
                      <a:pPr>
                        <a:lnSpc>
                          <a:spcPct val="130000"/>
                        </a:lnSpc>
                      </a:pPr>
                      <a:r>
                        <a:rPr lang="en-US" sz="1000" dirty="0">
                          <a:solidFill>
                            <a:schemeClr val="tx1"/>
                          </a:solidFill>
                        </a:rPr>
                        <a:t>193  216  247</a:t>
                      </a:r>
                      <a:endParaRPr lang="en-CA" sz="1000" dirty="0">
                        <a:solidFill>
                          <a:schemeClr val="tx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tc>
                  <a:txBody>
                    <a:bodyPr/>
                    <a:lstStyle/>
                    <a:p>
                      <a:pPr>
                        <a:lnSpc>
                          <a:spcPct val="130000"/>
                        </a:lnSpc>
                      </a:pPr>
                      <a:endParaRPr lang="en-CA" sz="1000" dirty="0"/>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CA" sz="1000" dirty="0"/>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122771"/>
                  </a:ext>
                </a:extLst>
              </a:tr>
              <a:tr h="602776">
                <a:tc gridSpan="5">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colors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extLst>
                  <a:ext uri="{0D108BD9-81ED-4DB2-BD59-A6C34878D82A}">
                    <a16:rowId xmlns:a16="http://schemas.microsoft.com/office/drawing/2014/main" val="3797564763"/>
                  </a:ext>
                </a:extLst>
              </a:tr>
              <a:tr h="431934">
                <a:tc>
                  <a:txBody>
                    <a:bodyPr/>
                    <a:lstStyle/>
                    <a:p>
                      <a:pPr>
                        <a:lnSpc>
                          <a:spcPct val="130000"/>
                        </a:lnSpc>
                      </a:pPr>
                      <a:r>
                        <a:rPr lang="en-US" sz="1000" b="1" dirty="0">
                          <a:solidFill>
                            <a:schemeClr val="bg1"/>
                          </a:solidFill>
                        </a:rPr>
                        <a:t>Coral</a:t>
                      </a:r>
                    </a:p>
                    <a:p>
                      <a:pPr>
                        <a:lnSpc>
                          <a:spcPct val="130000"/>
                        </a:lnSpc>
                      </a:pPr>
                      <a:r>
                        <a:rPr lang="en-US" sz="1000" dirty="0">
                          <a:solidFill>
                            <a:schemeClr val="bg1"/>
                          </a:solidFill>
                        </a:rPr>
                        <a:t>255  119  105</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pPr>
                      <a:r>
                        <a:rPr lang="en-US" sz="1000" b="1" dirty="0">
                          <a:solidFill>
                            <a:schemeClr val="bg1"/>
                          </a:solidFill>
                        </a:rPr>
                        <a:t>Violet</a:t>
                      </a:r>
                    </a:p>
                    <a:p>
                      <a:pPr>
                        <a:lnSpc>
                          <a:spcPct val="130000"/>
                        </a:lnSpc>
                      </a:pPr>
                      <a:r>
                        <a:rPr lang="en-US" sz="1000" dirty="0">
                          <a:solidFill>
                            <a:schemeClr val="bg1"/>
                          </a:solidFill>
                        </a:rPr>
                        <a:t>54  21  88</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nSpc>
                          <a:spcPct val="130000"/>
                        </a:lnSpc>
                      </a:pPr>
                      <a:r>
                        <a:rPr lang="en-US" sz="1000" b="1" dirty="0">
                          <a:solidFill>
                            <a:schemeClr val="bg1"/>
                          </a:solidFill>
                        </a:rPr>
                        <a:t>Gold</a:t>
                      </a:r>
                    </a:p>
                    <a:p>
                      <a:pPr>
                        <a:lnSpc>
                          <a:spcPct val="130000"/>
                        </a:lnSpc>
                      </a:pPr>
                      <a:r>
                        <a:rPr lang="en-US" sz="1000" dirty="0">
                          <a:solidFill>
                            <a:schemeClr val="bg1"/>
                          </a:solidFill>
                        </a:rPr>
                        <a:t>244  150  0</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nSpc>
                          <a:spcPct val="130000"/>
                        </a:lnSpc>
                      </a:pPr>
                      <a:r>
                        <a:rPr lang="en-US" sz="1000" b="1" dirty="0">
                          <a:solidFill>
                            <a:schemeClr val="bg1"/>
                          </a:solidFill>
                        </a:rPr>
                        <a:t>Turquoise</a:t>
                      </a:r>
                    </a:p>
                    <a:p>
                      <a:pPr>
                        <a:lnSpc>
                          <a:spcPct val="130000"/>
                        </a:lnSpc>
                      </a:pPr>
                      <a:r>
                        <a:rPr lang="en-US" sz="1000" dirty="0">
                          <a:solidFill>
                            <a:schemeClr val="bg1"/>
                          </a:solidFill>
                        </a:rPr>
                        <a:t>6  199  186</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C7BA"/>
                    </a:solidFill>
                  </a:tcPr>
                </a:tc>
                <a:tc>
                  <a:txBody>
                    <a:bodyPr/>
                    <a:lstStyle/>
                    <a:p>
                      <a:pPr>
                        <a:lnSpc>
                          <a:spcPct val="130000"/>
                        </a:lnSpc>
                      </a:pPr>
                      <a:r>
                        <a:rPr lang="en-US" sz="1000" b="1" dirty="0">
                          <a:solidFill>
                            <a:schemeClr val="bg1"/>
                          </a:solidFill>
                        </a:rPr>
                        <a:t>Dark Navy</a:t>
                      </a:r>
                    </a:p>
                    <a:p>
                      <a:pPr>
                        <a:lnSpc>
                          <a:spcPct val="130000"/>
                        </a:lnSpc>
                      </a:pPr>
                      <a:r>
                        <a:rPr lang="en-US" sz="1000" dirty="0">
                          <a:solidFill>
                            <a:schemeClr val="bg1"/>
                          </a:solidFill>
                        </a:rPr>
                        <a:t>40  43  62</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48342461"/>
                  </a:ext>
                </a:extLst>
              </a:tr>
              <a:tr h="431934">
                <a:tc>
                  <a:txBody>
                    <a:bodyPr/>
                    <a:lstStyle/>
                    <a:p>
                      <a:pPr>
                        <a:lnSpc>
                          <a:spcPct val="130000"/>
                        </a:lnSpc>
                      </a:pPr>
                      <a:r>
                        <a:rPr lang="en-US" sz="1000" dirty="0">
                          <a:solidFill>
                            <a:schemeClr val="bg1"/>
                          </a:solidFill>
                        </a:rPr>
                        <a:t>Dark 3 </a:t>
                      </a:r>
                    </a:p>
                    <a:p>
                      <a:pPr>
                        <a:lnSpc>
                          <a:spcPct val="130000"/>
                        </a:lnSpc>
                      </a:pPr>
                      <a:r>
                        <a:rPr lang="en-US" sz="1000" dirty="0">
                          <a:solidFill>
                            <a:schemeClr val="bg1"/>
                          </a:solidFill>
                        </a:rPr>
                        <a:t>193  74  54</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4A36"/>
                    </a:solidFill>
                  </a:tcPr>
                </a:tc>
                <a:tc>
                  <a:txBody>
                    <a:bodyPr/>
                    <a:lstStyle/>
                    <a:p>
                      <a:pPr>
                        <a:lnSpc>
                          <a:spcPct val="130000"/>
                        </a:lnSpc>
                      </a:pPr>
                      <a:r>
                        <a:rPr lang="en-US" sz="1000" dirty="0">
                          <a:solidFill>
                            <a:schemeClr val="bg1"/>
                          </a:solidFill>
                        </a:rPr>
                        <a:t>Light 1</a:t>
                      </a:r>
                    </a:p>
                    <a:p>
                      <a:pPr>
                        <a:lnSpc>
                          <a:spcPct val="130000"/>
                        </a:lnSpc>
                      </a:pPr>
                      <a:r>
                        <a:rPr lang="en-US" sz="1000" dirty="0">
                          <a:solidFill>
                            <a:schemeClr val="bg1"/>
                          </a:solidFill>
                        </a:rPr>
                        <a:t>83  53  115</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3573"/>
                    </a:solidFill>
                  </a:tcPr>
                </a:tc>
                <a:tc>
                  <a:txBody>
                    <a:bodyPr/>
                    <a:lstStyle/>
                    <a:p>
                      <a:pPr>
                        <a:lnSpc>
                          <a:spcPct val="130000"/>
                        </a:lnSpc>
                      </a:pPr>
                      <a:r>
                        <a:rPr lang="en-US" sz="1000" dirty="0">
                          <a:solidFill>
                            <a:schemeClr val="bg1"/>
                          </a:solidFill>
                        </a:rPr>
                        <a:t>Dark 2</a:t>
                      </a:r>
                    </a:p>
                    <a:p>
                      <a:pPr>
                        <a:lnSpc>
                          <a:spcPct val="130000"/>
                        </a:lnSpc>
                      </a:pPr>
                      <a:r>
                        <a:rPr lang="en-US" sz="1000" dirty="0">
                          <a:solidFill>
                            <a:schemeClr val="bg1"/>
                          </a:solidFill>
                        </a:rPr>
                        <a:t>206  118  18</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a:lnSpc>
                          <a:spcPct val="130000"/>
                        </a:lnSpc>
                      </a:pPr>
                      <a:r>
                        <a:rPr lang="en-US" sz="1000" dirty="0">
                          <a:solidFill>
                            <a:schemeClr val="bg1"/>
                          </a:solidFill>
                        </a:rPr>
                        <a:t>Dark 1</a:t>
                      </a:r>
                    </a:p>
                    <a:p>
                      <a:pPr>
                        <a:lnSpc>
                          <a:spcPct val="130000"/>
                        </a:lnSpc>
                      </a:pPr>
                      <a:r>
                        <a:rPr lang="en-US" sz="1000" dirty="0">
                          <a:solidFill>
                            <a:schemeClr val="bg1"/>
                          </a:solidFill>
                        </a:rPr>
                        <a:t>5  178  167</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30000"/>
                        </a:lnSpc>
                      </a:pPr>
                      <a:r>
                        <a:rPr lang="en-US" sz="1000" dirty="0">
                          <a:solidFill>
                            <a:schemeClr val="bg1"/>
                          </a:solidFill>
                        </a:rPr>
                        <a:t>Light 4</a:t>
                      </a:r>
                    </a:p>
                    <a:p>
                      <a:pPr>
                        <a:lnSpc>
                          <a:spcPct val="130000"/>
                        </a:lnSpc>
                      </a:pPr>
                      <a:r>
                        <a:rPr lang="en-US" sz="1000" dirty="0">
                          <a:solidFill>
                            <a:schemeClr val="bg1"/>
                          </a:solidFill>
                        </a:rPr>
                        <a:t>142  144  162</a:t>
                      </a:r>
                      <a:endParaRPr lang="en-CA" sz="1000" dirty="0">
                        <a:solidFill>
                          <a:schemeClr val="bg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extLst>
                  <a:ext uri="{0D108BD9-81ED-4DB2-BD59-A6C34878D82A}">
                    <a16:rowId xmlns:a16="http://schemas.microsoft.com/office/drawing/2014/main" val="3301112420"/>
                  </a:ext>
                </a:extLst>
              </a:tr>
              <a:tr h="431934">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246  204  199</a:t>
                      </a:r>
                      <a:endParaRPr lang="en-CA" sz="1000" dirty="0">
                        <a:solidFill>
                          <a:schemeClr val="tx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190  180  211</a:t>
                      </a:r>
                      <a:endParaRPr lang="en-CA" sz="1000" dirty="0">
                        <a:solidFill>
                          <a:schemeClr val="tx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4D3"/>
                    </a:solidFill>
                  </a:tcPr>
                </a:tc>
                <a:tc>
                  <a:txBody>
                    <a:bodyPr/>
                    <a:lstStyle/>
                    <a:p>
                      <a:pPr>
                        <a:lnSpc>
                          <a:spcPct val="130000"/>
                        </a:lnSpc>
                      </a:pPr>
                      <a:r>
                        <a:rPr lang="en-US" sz="1000" dirty="0">
                          <a:solidFill>
                            <a:sysClr val="windowText" lastClr="000000"/>
                          </a:solidFill>
                        </a:rPr>
                        <a:t>Light 3</a:t>
                      </a:r>
                    </a:p>
                    <a:p>
                      <a:pPr>
                        <a:lnSpc>
                          <a:spcPct val="130000"/>
                        </a:lnSpc>
                      </a:pPr>
                      <a:r>
                        <a:rPr lang="en-US" sz="1000" dirty="0">
                          <a:solidFill>
                            <a:sysClr val="windowText" lastClr="000000"/>
                          </a:solidFill>
                        </a:rPr>
                        <a:t>248  211  138</a:t>
                      </a:r>
                      <a:endParaRPr lang="en-CA" sz="1000" dirty="0">
                        <a:solidFill>
                          <a:sysClr val="windowText" lastClr="000000"/>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a:lnSpc>
                          <a:spcPct val="130000"/>
                        </a:lnSpc>
                      </a:pPr>
                      <a:r>
                        <a:rPr lang="en-US" sz="1000" dirty="0">
                          <a:solidFill>
                            <a:schemeClr val="tx1"/>
                          </a:solidFill>
                        </a:rPr>
                        <a:t>Light 3</a:t>
                      </a:r>
                    </a:p>
                    <a:p>
                      <a:pPr>
                        <a:lnSpc>
                          <a:spcPct val="130000"/>
                        </a:lnSpc>
                      </a:pPr>
                      <a:r>
                        <a:rPr lang="en-US" sz="1000" dirty="0">
                          <a:solidFill>
                            <a:schemeClr val="tx1"/>
                          </a:solidFill>
                        </a:rPr>
                        <a:t>157  243  237</a:t>
                      </a:r>
                      <a:endParaRPr lang="en-CA" sz="1000" dirty="0">
                        <a:solidFill>
                          <a:schemeClr val="tx1"/>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a:lnSpc>
                          <a:spcPct val="130000"/>
                        </a:lnSpc>
                      </a:pPr>
                      <a:r>
                        <a:rPr lang="en-US" sz="1000" dirty="0">
                          <a:solidFill>
                            <a:sysClr val="windowText" lastClr="000000"/>
                          </a:solidFill>
                        </a:rPr>
                        <a:t>Light Grey</a:t>
                      </a:r>
                    </a:p>
                    <a:p>
                      <a:pPr>
                        <a:lnSpc>
                          <a:spcPct val="130000"/>
                        </a:lnSpc>
                      </a:pPr>
                      <a:r>
                        <a:rPr lang="en-US" sz="1000" dirty="0">
                          <a:solidFill>
                            <a:sysClr val="windowText" lastClr="000000"/>
                          </a:solidFill>
                        </a:rPr>
                        <a:t>237  237  237</a:t>
                      </a:r>
                      <a:endParaRPr lang="en-CA" sz="1000" dirty="0">
                        <a:solidFill>
                          <a:sysClr val="windowText" lastClr="000000"/>
                        </a:solidFill>
                      </a:endParaRP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739986321"/>
                  </a:ext>
                </a:extLst>
              </a:tr>
            </a:tbl>
          </a:graphicData>
        </a:graphic>
      </p:graphicFrame>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2131787" y="1669667"/>
            <a:ext cx="2101050" cy="2175701"/>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900"/>
              </a:spcBef>
              <a:buSzPct val="115000"/>
            </a:pPr>
            <a:r>
              <a:rPr lang="en-US" sz="1050" dirty="0"/>
              <a:t>Primary colors Green and Blue may be used interchangeably across the organization.</a:t>
            </a:r>
          </a:p>
          <a:p>
            <a:pPr>
              <a:lnSpc>
                <a:spcPct val="95000"/>
              </a:lnSpc>
              <a:spcBef>
                <a:spcPts val="900"/>
              </a:spcBef>
              <a:buSzPct val="115000"/>
            </a:pPr>
            <a:r>
              <a:rPr lang="en-US" sz="1050" dirty="0"/>
              <a:t>Text color: use black or white reverse text.</a:t>
            </a:r>
          </a:p>
          <a:p>
            <a:pPr>
              <a:lnSpc>
                <a:spcPct val="95000"/>
              </a:lnSpc>
              <a:spcBef>
                <a:spcPts val="900"/>
              </a:spcBef>
              <a:buSzPct val="115000"/>
            </a:pPr>
            <a:r>
              <a:rPr lang="en-US" sz="1050" dirty="0"/>
              <a:t>Charts and graphics only: use any of the primary or secondary colors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4571999"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May 4, 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4180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1800" b="1" dirty="0"/>
              <a:t>Colors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4925554" y="1661583"/>
            <a:ext cx="3876643" cy="4130085"/>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685783" rtl="0" eaLnBrk="1" fontAlgn="auto" latinLnBrk="0" hangingPunct="1">
              <a:lnSpc>
                <a:spcPct val="95000"/>
              </a:lnSpc>
              <a:spcBef>
                <a:spcPts val="900"/>
              </a:spcBef>
              <a:spcAft>
                <a:spcPts val="0"/>
              </a:spcAft>
              <a:buClrTx/>
              <a:buSzPct val="100000"/>
              <a:buFont typeface="Arial" panose="020B0604020202020204" pitchFamily="34" charset="0"/>
              <a:buNone/>
              <a:tabLst/>
              <a:defRPr/>
            </a:pPr>
            <a:r>
              <a:rPr lang="en-US" sz="1050" b="1" dirty="0"/>
              <a:t>Embedded Color Palette</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Branded colors are embedded</a:t>
            </a:r>
            <a:br>
              <a:rPr kumimoji="0" lang="en-US" sz="1050" b="0" i="0" u="none" strike="noStrike" kern="1200" cap="none" spc="0" normalizeH="0" baseline="0" dirty="0">
                <a:ln>
                  <a:noFill/>
                </a:ln>
                <a:solidFill>
                  <a:prstClr val="black"/>
                </a:solidFill>
                <a:effectLst/>
                <a:uLnTx/>
                <a:uFillTx/>
                <a:latin typeface="+mn-lt"/>
                <a:ea typeface="+mn-ea"/>
                <a:cs typeface="+mn-cs"/>
              </a:rPr>
            </a:br>
            <a:r>
              <a:rPr kumimoji="0" lang="en-US" sz="1050" b="0" i="0" u="none" strike="noStrike" kern="1200" cap="none" spc="0" normalizeH="0" baseline="0" dirty="0">
                <a:ln>
                  <a:noFill/>
                </a:ln>
                <a:solidFill>
                  <a:prstClr val="black"/>
                </a:solidFill>
                <a:effectLst/>
                <a:uLnTx/>
                <a:uFillTx/>
                <a:latin typeface="+mn-lt"/>
                <a:ea typeface="+mn-ea"/>
                <a:cs typeface="+mn-cs"/>
              </a:rPr>
              <a:t>in the template for your immediate use.</a:t>
            </a: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171446" marR="0" lvl="0" indent="-171446" algn="l" defTabSz="685783"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375"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900"/>
              </a:spcBef>
              <a:buNone/>
            </a:pPr>
            <a:r>
              <a:rPr lang="en-US" sz="1050" b="1" dirty="0"/>
              <a:t>Images</a:t>
            </a:r>
          </a:p>
          <a:p>
            <a:pPr marL="171446" marR="0" lvl="0" indent="-171446" algn="l" defTabSz="685783"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050" b="0" i="0" u="none" strike="noStrike" kern="1200" cap="none" spc="0" normalizeH="0" baseline="0" dirty="0">
                <a:ln>
                  <a:noFill/>
                </a:ln>
                <a:solidFill>
                  <a:prstClr val="black"/>
                </a:solidFill>
                <a:effectLst/>
                <a:uLnTx/>
                <a:uFillTx/>
                <a:latin typeface="+mn-lt"/>
                <a:ea typeface="+mn-ea"/>
                <a:cs typeface="+mn-cs"/>
              </a:rPr>
            </a:br>
            <a:r>
              <a:rPr kumimoji="0" lang="en-US" sz="1050" b="0" i="0" u="none" strike="noStrike" kern="1200" cap="none" spc="0" normalizeH="0" baseline="0" dirty="0">
                <a:ln>
                  <a:noFill/>
                </a:ln>
                <a:solidFill>
                  <a:prstClr val="black"/>
                </a:solidFill>
                <a:effectLst/>
                <a:uLnTx/>
                <a:uFillTx/>
                <a:latin typeface="+mn-lt"/>
                <a:ea typeface="+mn-ea"/>
                <a:cs typeface="+mn-cs"/>
              </a:rPr>
              <a:t>to customize your content slides.</a:t>
            </a:r>
          </a:p>
        </p:txBody>
      </p:sp>
      <p:grpSp>
        <p:nvGrpSpPr>
          <p:cNvPr id="10" name="Group 9">
            <a:extLst>
              <a:ext uri="{FF2B5EF4-FFF2-40B4-BE49-F238E27FC236}">
                <a16:creationId xmlns:a16="http://schemas.microsoft.com/office/drawing/2014/main" id="{28CE9538-62AC-466B-9B79-0BD8ED5ABE3C}"/>
              </a:ext>
            </a:extLst>
          </p:cNvPr>
          <p:cNvGrpSpPr/>
          <p:nvPr userDrawn="1"/>
        </p:nvGrpSpPr>
        <p:grpSpPr>
          <a:xfrm>
            <a:off x="5107355" y="2650690"/>
            <a:ext cx="1220143" cy="1817208"/>
            <a:chOff x="6808033" y="2485869"/>
            <a:chExt cx="1626433" cy="1817208"/>
          </a:xfrm>
        </p:grpSpPr>
        <p:pic>
          <p:nvPicPr>
            <p:cNvPr id="7" name="Picture 6">
              <a:extLst>
                <a:ext uri="{FF2B5EF4-FFF2-40B4-BE49-F238E27FC236}">
                  <a16:creationId xmlns:a16="http://schemas.microsoft.com/office/drawing/2014/main" id="{8DB967C5-76A1-4C6C-AC66-CAE652DC4F4B}"/>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8" name="Rectangle 7">
              <a:extLst>
                <a:ext uri="{FF2B5EF4-FFF2-40B4-BE49-F238E27FC236}">
                  <a16:creationId xmlns:a16="http://schemas.microsoft.com/office/drawing/2014/main" id="{F3AA5D3A-0890-4BAF-8CEB-D2DF3EFC8E52}"/>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sz="1350" dirty="0" err="1"/>
            </a:p>
          </p:txBody>
        </p:sp>
      </p:grpSp>
      <p:sp>
        <p:nvSpPr>
          <p:cNvPr id="14" name="Rectangle 13">
            <a:extLst>
              <a:ext uri="{FF2B5EF4-FFF2-40B4-BE49-F238E27FC236}">
                <a16:creationId xmlns:a16="http://schemas.microsoft.com/office/drawing/2014/main" id="{A38F2055-4983-4560-A35F-C2AD8B91C608}"/>
              </a:ext>
            </a:extLst>
          </p:cNvPr>
          <p:cNvSpPr/>
          <p:nvPr userDrawn="1"/>
        </p:nvSpPr>
        <p:spPr>
          <a:xfrm>
            <a:off x="341799" y="362064"/>
            <a:ext cx="1920398" cy="207749"/>
          </a:xfrm>
          <a:prstGeom prst="rect">
            <a:avLst/>
          </a:prstGeom>
        </p:spPr>
        <p:txBody>
          <a:bodyPr wrap="none" lIns="0" rIns="0">
            <a:spAutoFit/>
          </a:bodyPr>
          <a:lstStyle/>
          <a:p>
            <a:r>
              <a:rPr lang="en-US" sz="750" dirty="0">
                <a:latin typeface="+mn-lt"/>
              </a:rPr>
              <a:t>For use with Microsoft Office PowerPoint 365</a:t>
            </a:r>
            <a:endParaRPr lang="en-US" sz="750" dirty="0">
              <a:solidFill>
                <a:schemeClr val="bg1"/>
              </a:solidFill>
              <a:latin typeface="+mn-lt"/>
            </a:endParaRPr>
          </a:p>
        </p:txBody>
      </p:sp>
    </p:spTree>
    <p:extLst>
      <p:ext uri="{BB962C8B-B14F-4D97-AF65-F5344CB8AC3E}">
        <p14:creationId xmlns:p14="http://schemas.microsoft.com/office/powerpoint/2010/main" val="354304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hree Content Layou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01" y="1817705"/>
            <a:ext cx="2572694" cy="4651976"/>
          </a:xfrm>
          <a:solidFill>
            <a:srgbClr val="DFE1DF"/>
          </a:solidFill>
        </p:spPr>
        <p:txBody>
          <a:bodyPr tIns="91440"/>
          <a:lstStyle>
            <a:lvl1pPr marL="214308" indent="-214308">
              <a:buFont typeface="Wingdings" panose="05000000000000000000" pitchFamily="2" charset="2"/>
              <a:buChar char="§"/>
              <a:defRPr sz="1350"/>
            </a:lvl1pPr>
            <a:lvl2pPr marL="429806" indent="-173827">
              <a:defRPr sz="120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9" name="Text Placeholder 8"/>
          <p:cNvSpPr>
            <a:spLocks noGrp="1"/>
          </p:cNvSpPr>
          <p:nvPr>
            <p:ph type="body" sz="quarter" idx="13"/>
          </p:nvPr>
        </p:nvSpPr>
        <p:spPr>
          <a:xfrm>
            <a:off x="458701" y="1366744"/>
            <a:ext cx="2572694" cy="457200"/>
          </a:xfrm>
          <a:solidFill>
            <a:schemeClr val="tx2"/>
          </a:solidFill>
        </p:spPr>
        <p:txBody>
          <a:bodyPr anchor="ctr">
            <a:noAutofit/>
          </a:bodyPr>
          <a:lstStyle>
            <a:lvl1pPr marL="0" indent="0">
              <a:lnSpc>
                <a:spcPts val="1275"/>
              </a:lnSpc>
              <a:buFontTx/>
              <a:buNone/>
              <a:defRPr sz="1200">
                <a:solidFill>
                  <a:schemeClr val="bg1"/>
                </a:solidFill>
              </a:defRPr>
            </a:lvl1pPr>
          </a:lstStyle>
          <a:p>
            <a:pPr lvl="0"/>
            <a:r>
              <a:rPr lang="en-US" dirty="0"/>
              <a:t>Click to edit Master text styles</a:t>
            </a:r>
          </a:p>
        </p:txBody>
      </p:sp>
      <p:sp>
        <p:nvSpPr>
          <p:cNvPr id="13" name="Content Placeholder 2"/>
          <p:cNvSpPr>
            <a:spLocks noGrp="1"/>
          </p:cNvSpPr>
          <p:nvPr>
            <p:ph sz="half" idx="25"/>
          </p:nvPr>
        </p:nvSpPr>
        <p:spPr>
          <a:xfrm>
            <a:off x="3285655" y="1817705"/>
            <a:ext cx="2572694" cy="4651976"/>
          </a:xfrm>
          <a:solidFill>
            <a:srgbClr val="DFE1DF"/>
          </a:solidFill>
        </p:spPr>
        <p:txBody>
          <a:bodyPr tIns="91440"/>
          <a:lstStyle>
            <a:lvl1pPr marL="214308" indent="-214308">
              <a:buFont typeface="Wingdings" panose="05000000000000000000" pitchFamily="2" charset="2"/>
              <a:buChar char="§"/>
              <a:defRPr sz="1350"/>
            </a:lvl1pPr>
            <a:lvl2pPr marL="429806" indent="-173827">
              <a:defRPr sz="120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18" name="Text Placeholder 8"/>
          <p:cNvSpPr>
            <a:spLocks noGrp="1"/>
          </p:cNvSpPr>
          <p:nvPr>
            <p:ph type="body" sz="quarter" idx="26"/>
          </p:nvPr>
        </p:nvSpPr>
        <p:spPr>
          <a:xfrm>
            <a:off x="3285655" y="1366744"/>
            <a:ext cx="2572694" cy="457200"/>
          </a:xfrm>
          <a:solidFill>
            <a:schemeClr val="tx2"/>
          </a:solidFill>
        </p:spPr>
        <p:txBody>
          <a:bodyPr anchor="ctr">
            <a:noAutofit/>
          </a:bodyPr>
          <a:lstStyle>
            <a:lvl1pPr marL="0" indent="0">
              <a:lnSpc>
                <a:spcPts val="1275"/>
              </a:lnSpc>
              <a:buFontTx/>
              <a:buNone/>
              <a:defRPr sz="1200">
                <a:solidFill>
                  <a:schemeClr val="bg1"/>
                </a:solidFill>
              </a:defRPr>
            </a:lvl1pPr>
          </a:lstStyle>
          <a:p>
            <a:pPr lvl="0"/>
            <a:r>
              <a:rPr lang="en-US" dirty="0"/>
              <a:t>Click to edit Master text styles</a:t>
            </a:r>
          </a:p>
        </p:txBody>
      </p:sp>
      <p:sp>
        <p:nvSpPr>
          <p:cNvPr id="19" name="Content Placeholder 2"/>
          <p:cNvSpPr>
            <a:spLocks noGrp="1"/>
          </p:cNvSpPr>
          <p:nvPr>
            <p:ph sz="half" idx="27"/>
          </p:nvPr>
        </p:nvSpPr>
        <p:spPr>
          <a:xfrm>
            <a:off x="6112606" y="1817705"/>
            <a:ext cx="2572694" cy="4651976"/>
          </a:xfrm>
          <a:solidFill>
            <a:srgbClr val="DFE1DF"/>
          </a:solidFill>
        </p:spPr>
        <p:txBody>
          <a:bodyPr tIns="91440"/>
          <a:lstStyle>
            <a:lvl1pPr marL="214308" indent="-214308">
              <a:buFont typeface="Wingdings" panose="05000000000000000000" pitchFamily="2" charset="2"/>
              <a:buChar char="§"/>
              <a:defRPr sz="1350"/>
            </a:lvl1pPr>
            <a:lvl2pPr marL="429806" indent="-173827">
              <a:defRPr sz="120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20" name="Text Placeholder 8"/>
          <p:cNvSpPr>
            <a:spLocks noGrp="1"/>
          </p:cNvSpPr>
          <p:nvPr>
            <p:ph type="body" sz="quarter" idx="28"/>
          </p:nvPr>
        </p:nvSpPr>
        <p:spPr>
          <a:xfrm>
            <a:off x="6112606" y="1366744"/>
            <a:ext cx="2572694" cy="457200"/>
          </a:xfrm>
          <a:solidFill>
            <a:schemeClr val="tx2"/>
          </a:solidFill>
        </p:spPr>
        <p:txBody>
          <a:bodyPr anchor="ctr">
            <a:noAutofit/>
          </a:bodyPr>
          <a:lstStyle>
            <a:lvl1pPr marL="0" indent="0">
              <a:lnSpc>
                <a:spcPts val="1275"/>
              </a:lnSpc>
              <a:buFontTx/>
              <a:buNone/>
              <a:defRPr sz="1200">
                <a:solidFill>
                  <a:schemeClr val="bg1"/>
                </a:solidFill>
              </a:defRPr>
            </a:lvl1pPr>
          </a:lstStyle>
          <a:p>
            <a:pPr lvl="0"/>
            <a:r>
              <a:rPr lang="en-US" dirty="0"/>
              <a:t>Click to edit Master text styles</a:t>
            </a:r>
          </a:p>
        </p:txBody>
      </p:sp>
      <p:sp>
        <p:nvSpPr>
          <p:cNvPr id="10" name="Date Placeholder 3">
            <a:extLst>
              <a:ext uri="{FF2B5EF4-FFF2-40B4-BE49-F238E27FC236}">
                <a16:creationId xmlns:a16="http://schemas.microsoft.com/office/drawing/2014/main" id="{E172F96E-D29E-43A1-B1A5-D2E8A2B1BA27}"/>
              </a:ext>
            </a:extLst>
          </p:cNvPr>
          <p:cNvSpPr>
            <a:spLocks noGrp="1"/>
          </p:cNvSpPr>
          <p:nvPr>
            <p:ph type="dt" sz="half" idx="29"/>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FB3AAE6A-5FD1-4EF0-A7E1-404B0C1E55BF}"/>
              </a:ext>
            </a:extLst>
          </p:cNvPr>
          <p:cNvSpPr>
            <a:spLocks noGrp="1"/>
          </p:cNvSpPr>
          <p:nvPr>
            <p:ph type="ftr" sz="quarter" idx="30"/>
          </p:nvPr>
        </p:nvSpPr>
        <p:spPr/>
        <p:txBody>
          <a:bodyPr/>
          <a:lstStyle>
            <a:lvl1pPr>
              <a:defRPr/>
            </a:lvl1pPr>
          </a:lstStyle>
          <a:p>
            <a:pPr>
              <a:defRPr/>
            </a:pPr>
            <a:r>
              <a:rPr lang="en-US"/>
              <a:t>THIS MATERIAL IS FOR INSTITUTIONAL/BROKER-DEALER USE ONLY. NOT FOR DISTRIBUTION OR USE WITH THE PUBLIC.</a:t>
            </a:r>
          </a:p>
        </p:txBody>
      </p:sp>
      <p:sp>
        <p:nvSpPr>
          <p:cNvPr id="12" name="Slide Number Placeholder 5">
            <a:extLst>
              <a:ext uri="{FF2B5EF4-FFF2-40B4-BE49-F238E27FC236}">
                <a16:creationId xmlns:a16="http://schemas.microsoft.com/office/drawing/2014/main" id="{3545F07B-A4EE-455B-8789-4AF1FBCFEFA1}"/>
              </a:ext>
            </a:extLst>
          </p:cNvPr>
          <p:cNvSpPr>
            <a:spLocks noGrp="1"/>
          </p:cNvSpPr>
          <p:nvPr>
            <p:ph type="sldNum" sz="quarter" idx="31"/>
          </p:nvPr>
        </p:nvSpPr>
        <p:spPr/>
        <p:txBody>
          <a:bodyPr/>
          <a:lstStyle>
            <a:lvl1pPr>
              <a:defRPr/>
            </a:lvl1pPr>
          </a:lstStyle>
          <a:p>
            <a:fld id="{B6D1645D-C93A-4D49-B626-9D4020F59C5C}" type="slidenum">
              <a:rPr lang="en-US" altLang="en-US"/>
              <a:pPr/>
              <a:t>‹#›</a:t>
            </a:fld>
            <a:endParaRPr lang="en-US" altLang="en-US"/>
          </a:p>
        </p:txBody>
      </p:sp>
    </p:spTree>
    <p:extLst>
      <p:ext uri="{BB962C8B-B14F-4D97-AF65-F5344CB8AC3E}">
        <p14:creationId xmlns:p14="http://schemas.microsoft.com/office/powerpoint/2010/main" val="984462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476251" y="1371600"/>
            <a:ext cx="8210550" cy="685800"/>
          </a:xfrm>
        </p:spPr>
        <p:txBody>
          <a:bodyPr>
            <a:normAutofit/>
          </a:bodyPr>
          <a:lstStyle>
            <a:lvl1pPr marL="0" indent="0">
              <a:buFontTx/>
              <a:buNone/>
              <a:defRPr sz="1500">
                <a:solidFill>
                  <a:schemeClr val="tx2"/>
                </a:solidFill>
              </a:defRPr>
            </a:lvl1pPr>
          </a:lstStyle>
          <a:p>
            <a:pPr lvl="0"/>
            <a:r>
              <a:rPr lang="en-US"/>
              <a:t>Click to edit Master text styles</a:t>
            </a:r>
          </a:p>
        </p:txBody>
      </p:sp>
      <p:sp>
        <p:nvSpPr>
          <p:cNvPr id="9" name="Table Placeholder 8"/>
          <p:cNvSpPr>
            <a:spLocks noGrp="1"/>
          </p:cNvSpPr>
          <p:nvPr>
            <p:ph type="tbl" sz="quarter" idx="15"/>
          </p:nvPr>
        </p:nvSpPr>
        <p:spPr>
          <a:xfrm>
            <a:off x="682250" y="2066925"/>
            <a:ext cx="7772400" cy="3733800"/>
          </a:xfrm>
        </p:spPr>
        <p:txBody>
          <a:bodyPr rtlCol="0">
            <a:normAutofit/>
          </a:bodyPr>
          <a:lstStyle>
            <a:lvl1pPr marL="0" indent="0">
              <a:buFontTx/>
              <a:buNone/>
              <a:defRPr/>
            </a:lvl1pPr>
          </a:lstStyle>
          <a:p>
            <a:pPr lvl="0"/>
            <a:endParaRPr lang="en-US" noProof="0" dirty="0"/>
          </a:p>
        </p:txBody>
      </p:sp>
      <p:sp>
        <p:nvSpPr>
          <p:cNvPr id="5" name="Date Placeholder 3">
            <a:extLst>
              <a:ext uri="{FF2B5EF4-FFF2-40B4-BE49-F238E27FC236}">
                <a16:creationId xmlns:a16="http://schemas.microsoft.com/office/drawing/2014/main" id="{E0A64065-34EF-4330-9315-3EF66EAAF979}"/>
              </a:ext>
            </a:extLst>
          </p:cNvPr>
          <p:cNvSpPr>
            <a:spLocks noGrp="1"/>
          </p:cNvSpPr>
          <p:nvPr>
            <p:ph type="dt" sz="half" idx="16"/>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6C7D945-9099-4AEA-8E85-B475A408ED68}"/>
              </a:ext>
            </a:extLst>
          </p:cNvPr>
          <p:cNvSpPr>
            <a:spLocks noGrp="1"/>
          </p:cNvSpPr>
          <p:nvPr>
            <p:ph type="ftr" sz="quarter" idx="17"/>
          </p:nvPr>
        </p:nvSpPr>
        <p:spPr/>
        <p:txBody>
          <a:bodyPr/>
          <a:lstStyle>
            <a:lvl1pPr>
              <a:defRPr/>
            </a:lvl1pPr>
          </a:lstStyle>
          <a:p>
            <a:pPr>
              <a:defRPr/>
            </a:pPr>
            <a:r>
              <a:rPr lang="en-US"/>
              <a:t>THIS MATERIAL IS FOR INSTITUTIONAL/BROKER-DEALER USE ONLY. NOT FOR DISTRIBUTION OR USE WITH THE PUBLIC.</a:t>
            </a:r>
          </a:p>
        </p:txBody>
      </p:sp>
      <p:sp>
        <p:nvSpPr>
          <p:cNvPr id="7" name="Slide Number Placeholder 5">
            <a:extLst>
              <a:ext uri="{FF2B5EF4-FFF2-40B4-BE49-F238E27FC236}">
                <a16:creationId xmlns:a16="http://schemas.microsoft.com/office/drawing/2014/main" id="{F15D9CC7-CF9E-4C5D-86F3-0D66BDF2CD58}"/>
              </a:ext>
            </a:extLst>
          </p:cNvPr>
          <p:cNvSpPr>
            <a:spLocks noGrp="1"/>
          </p:cNvSpPr>
          <p:nvPr>
            <p:ph type="sldNum" sz="quarter" idx="18"/>
          </p:nvPr>
        </p:nvSpPr>
        <p:spPr/>
        <p:txBody>
          <a:bodyPr/>
          <a:lstStyle>
            <a:lvl1pPr>
              <a:defRPr/>
            </a:lvl1pPr>
          </a:lstStyle>
          <a:p>
            <a:fld id="{2525C2EC-331D-4AA9-8E3B-DFB808BF4902}" type="slidenum">
              <a:rPr lang="en-US" altLang="en-US"/>
              <a:pPr/>
              <a:t>‹#›</a:t>
            </a:fld>
            <a:endParaRPr lang="en-US" altLang="en-US"/>
          </a:p>
        </p:txBody>
      </p:sp>
    </p:spTree>
    <p:extLst>
      <p:ext uri="{BB962C8B-B14F-4D97-AF65-F5344CB8AC3E}">
        <p14:creationId xmlns:p14="http://schemas.microsoft.com/office/powerpoint/2010/main" val="20664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_Blue">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72D29C-0E25-4CBC-B788-207F413F5517}"/>
              </a:ext>
            </a:extLst>
          </p:cNvPr>
          <p:cNvSpPr>
            <a:spLocks noGrp="1"/>
          </p:cNvSpPr>
          <p:nvPr>
            <p:ph type="sldNum" sz="quarter" idx="10"/>
          </p:nvPr>
        </p:nvSpPr>
        <p:spPr/>
        <p:txBody>
          <a:bodyPr/>
          <a:lstStyle>
            <a:lvl1pPr>
              <a:defRPr>
                <a:solidFill>
                  <a:schemeClr val="bg1"/>
                </a:solidFill>
              </a:defRPr>
            </a:lvl1pPr>
          </a:lstStyle>
          <a:p>
            <a:fld id="{E3B685FD-28AB-42AB-8489-7FDC88D3D4CA}" type="slidenum">
              <a:rPr lang="en-US" smtClean="0"/>
              <a:pPr/>
              <a:t>‹#›</a:t>
            </a:fld>
            <a:endParaRPr lang="en-US" dirty="0"/>
          </a:p>
        </p:txBody>
      </p:sp>
      <p:sp>
        <p:nvSpPr>
          <p:cNvPr id="8" name="Text Placeholder 7">
            <a:extLst>
              <a:ext uri="{FF2B5EF4-FFF2-40B4-BE49-F238E27FC236}">
                <a16:creationId xmlns:a16="http://schemas.microsoft.com/office/drawing/2014/main" id="{E75DD403-98DC-48BF-A421-5CD8C673108A}"/>
              </a:ext>
            </a:extLst>
          </p:cNvPr>
          <p:cNvSpPr>
            <a:spLocks noGrp="1"/>
          </p:cNvSpPr>
          <p:nvPr>
            <p:ph type="body" sz="quarter" idx="11"/>
          </p:nvPr>
        </p:nvSpPr>
        <p:spPr>
          <a:xfrm>
            <a:off x="457200" y="703742"/>
            <a:ext cx="8229986" cy="5482266"/>
          </a:xfrm>
        </p:spPr>
        <p:txBody>
          <a:bodyPr rIns="0" bIns="365760" anchor="ctr" anchorCtr="0">
            <a:normAutofit/>
          </a:bodyPr>
          <a:lstStyle>
            <a:lvl1pPr>
              <a:defRPr sz="4000" b="1">
                <a:solidFill>
                  <a:schemeClr val="bg1"/>
                </a:solidFill>
              </a:defRPr>
            </a:lvl1pPr>
            <a:lvl2pPr marL="0" indent="0">
              <a:buNone/>
              <a:defRPr sz="2800" i="0">
                <a:solidFill>
                  <a:schemeClr val="bg1"/>
                </a:solidFill>
              </a:defRPr>
            </a:lvl2pPr>
          </a:lstStyle>
          <a:p>
            <a:pPr lvl="0"/>
            <a:r>
              <a:rPr lang="en-US"/>
              <a:t>Click to edit Master text styles</a:t>
            </a:r>
          </a:p>
          <a:p>
            <a:pPr lvl="1"/>
            <a:r>
              <a:rPr lang="en-US"/>
              <a:t>Second level</a:t>
            </a:r>
          </a:p>
        </p:txBody>
      </p:sp>
      <p:sp>
        <p:nvSpPr>
          <p:cNvPr id="2" name="Text Placeholder 4">
            <a:extLst>
              <a:ext uri="{FF2B5EF4-FFF2-40B4-BE49-F238E27FC236}">
                <a16:creationId xmlns:a16="http://schemas.microsoft.com/office/drawing/2014/main" id="{45A30973-2534-AC81-9B9F-95C5F544F1BF}"/>
              </a:ext>
            </a:extLst>
          </p:cNvPr>
          <p:cNvSpPr txBox="1">
            <a:spLocks/>
          </p:cNvSpPr>
          <p:nvPr/>
        </p:nvSpPr>
        <p:spPr>
          <a:xfrm>
            <a:off x="2178607" y="6505074"/>
            <a:ext cx="5033673"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bg1"/>
                </a:solidFill>
                <a:effectLst/>
                <a:uLnTx/>
                <a:uFillTx/>
                <a:latin typeface="Arial Narrow" panose="020B0604020202020204" pitchFamily="34" charset="0"/>
                <a:ea typeface="+mn-ea"/>
              </a:rPr>
              <a:t>THIS MATERIAL IS FOR INSTITUTIONAL/BROKER-DEALER USE ONLY. NOT FOR DISTRIBUTION OR USE WITH THE PUBLIC.</a:t>
            </a:r>
          </a:p>
        </p:txBody>
      </p:sp>
    </p:spTree>
    <p:extLst>
      <p:ext uri="{BB962C8B-B14F-4D97-AF65-F5344CB8AC3E}">
        <p14:creationId xmlns:p14="http://schemas.microsoft.com/office/powerpoint/2010/main" val="21863546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0 purple thick topbar full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89B0EB-B7BC-F641-BA78-C8E810DCF692}"/>
              </a:ext>
            </a:extLst>
          </p:cNvPr>
          <p:cNvSpPr/>
          <p:nvPr userDrawn="1"/>
        </p:nvSpPr>
        <p:spPr>
          <a:xfrm>
            <a:off x="0" y="-1"/>
            <a:ext cx="9144000" cy="1286670"/>
          </a:xfrm>
          <a:prstGeom prst="rect">
            <a:avLst/>
          </a:prstGeom>
          <a:solidFill>
            <a:srgbClr val="EDE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4">
              <a:latin typeface="Arial" panose="020B0604020202020204" pitchFamily="34" charset="0"/>
            </a:endParaRPr>
          </a:p>
        </p:txBody>
      </p:sp>
      <p:sp>
        <p:nvSpPr>
          <p:cNvPr id="6" name="Title 1">
            <a:extLst>
              <a:ext uri="{FF2B5EF4-FFF2-40B4-BE49-F238E27FC236}">
                <a16:creationId xmlns:a16="http://schemas.microsoft.com/office/drawing/2014/main" id="{ED44C84B-54C7-E84D-AB71-3F346D04F5D3}"/>
              </a:ext>
            </a:extLst>
          </p:cNvPr>
          <p:cNvSpPr>
            <a:spLocks noGrp="1"/>
          </p:cNvSpPr>
          <p:nvPr>
            <p:ph type="title"/>
          </p:nvPr>
        </p:nvSpPr>
        <p:spPr>
          <a:xfrm>
            <a:off x="365760" y="568098"/>
            <a:ext cx="8416290" cy="540204"/>
          </a:xfrm>
          <a:prstGeom prst="rect">
            <a:avLst/>
          </a:prstGeom>
        </p:spPr>
        <p:txBody>
          <a:bodyPr bIns="0">
            <a:normAutofit/>
          </a:bodyPr>
          <a:lstStyle>
            <a:lvl1pPr>
              <a:defRPr sz="1650">
                <a:solidFill>
                  <a:srgbClr val="46338A"/>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19FA9DE3-7938-58E6-FAF1-8C933A658E60}"/>
              </a:ext>
            </a:extLst>
          </p:cNvPr>
          <p:cNvSpPr>
            <a:spLocks noGrp="1"/>
          </p:cNvSpPr>
          <p:nvPr>
            <p:ph idx="1"/>
          </p:nvPr>
        </p:nvSpPr>
        <p:spPr>
          <a:xfrm>
            <a:off x="361950" y="1735494"/>
            <a:ext cx="8420100" cy="4170784"/>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ext, clipart&#10;&#10;Description automatically generated">
            <a:extLst>
              <a:ext uri="{FF2B5EF4-FFF2-40B4-BE49-F238E27FC236}">
                <a16:creationId xmlns:a16="http://schemas.microsoft.com/office/drawing/2014/main" id="{02084B16-3E03-3208-0AAD-995FE73E3644}"/>
              </a:ext>
            </a:extLst>
          </p:cNvPr>
          <p:cNvPicPr>
            <a:picLocks noChangeAspect="1"/>
          </p:cNvPicPr>
          <p:nvPr userDrawn="1"/>
        </p:nvPicPr>
        <p:blipFill>
          <a:blip r:embed="rId2"/>
          <a:stretch>
            <a:fillRect/>
          </a:stretch>
        </p:blipFill>
        <p:spPr>
          <a:xfrm>
            <a:off x="365761" y="6356352"/>
            <a:ext cx="674543" cy="213909"/>
          </a:xfrm>
          <a:prstGeom prst="rect">
            <a:avLst/>
          </a:prstGeom>
        </p:spPr>
      </p:pic>
    </p:spTree>
    <p:extLst>
      <p:ext uri="{BB962C8B-B14F-4D97-AF65-F5344CB8AC3E}">
        <p14:creationId xmlns:p14="http://schemas.microsoft.com/office/powerpoint/2010/main" val="374631782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May 4, 2026</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5" name="Picture 4">
            <a:extLst>
              <a:ext uri="{FF2B5EF4-FFF2-40B4-BE49-F238E27FC236}">
                <a16:creationId xmlns:a16="http://schemas.microsoft.com/office/drawing/2014/main" id="{0C45B377-2C79-BFE5-0420-2DAE9307681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398463" y="6275142"/>
            <a:ext cx="1903926" cy="286362"/>
          </a:xfrm>
          <a:prstGeom prst="rect">
            <a:avLst/>
          </a:prstGeom>
        </p:spPr>
      </p:pic>
    </p:spTree>
    <p:extLst>
      <p:ext uri="{BB962C8B-B14F-4D97-AF65-F5344CB8AC3E}">
        <p14:creationId xmlns:p14="http://schemas.microsoft.com/office/powerpoint/2010/main" val="67558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8" y="1434190"/>
            <a:ext cx="8458117"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May 4, 2026</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C1CC4F3D-C6D1-5195-6F12-FF75520073C2}"/>
              </a:ext>
            </a:extLst>
          </p:cNvPr>
          <p:cNvSpPr>
            <a:spLocks noGrp="1"/>
          </p:cNvSpPr>
          <p:nvPr>
            <p:ph type="body" sz="quarter" idx="14" hasCustomPrompt="1"/>
          </p:nvPr>
        </p:nvSpPr>
        <p:spPr>
          <a:xfrm>
            <a:off x="2670080" y="6114335"/>
            <a:ext cx="5682899" cy="277622"/>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dirty="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37787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E8B94599-B0CF-427C-90FA-8448CA06BC9E}" type="datetime4">
              <a:rPr lang="en-CA" smtClean="0"/>
              <a:t>May 4, 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2960688" y="6168123"/>
            <a:ext cx="5392290"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976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50" y="266699"/>
            <a:ext cx="8223849" cy="74997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2950" y="1160462"/>
            <a:ext cx="8223849" cy="5074427"/>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7181" y="6498853"/>
            <a:ext cx="322574" cy="201977"/>
          </a:xfrm>
          <a:prstGeom prst="rect">
            <a:avLst/>
          </a:prstGeom>
        </p:spPr>
        <p:txBody>
          <a:bodyPr vert="horz" lIns="0" tIns="0" rIns="0" bIns="0" rtlCol="0" anchor="b" anchorCtr="0"/>
          <a:lstStyle>
            <a:lvl1pPr algn="r">
              <a:defRPr sz="800">
                <a:solidFill>
                  <a:schemeClr val="tx1"/>
                </a:solidFill>
              </a:defRPr>
            </a:lvl1pPr>
          </a:lstStyle>
          <a:p>
            <a:fld id="{E3B685FD-28AB-42AB-8489-7FDC88D3D4CA}" type="slidenum">
              <a:rPr lang="en-US" smtClean="0"/>
              <a:pPr/>
              <a:t>‹#›</a:t>
            </a:fld>
            <a:endParaRPr lang="en-US" dirty="0"/>
          </a:p>
        </p:txBody>
      </p:sp>
      <p:sp>
        <p:nvSpPr>
          <p:cNvPr id="7" name="Text Placeholder 4">
            <a:extLst>
              <a:ext uri="{FF2B5EF4-FFF2-40B4-BE49-F238E27FC236}">
                <a16:creationId xmlns:a16="http://schemas.microsoft.com/office/drawing/2014/main" id="{753F84BD-3E01-449A-A010-C4C2D786C451}"/>
              </a:ext>
            </a:extLst>
          </p:cNvPr>
          <p:cNvSpPr txBox="1">
            <a:spLocks/>
          </p:cNvSpPr>
          <p:nvPr/>
        </p:nvSpPr>
        <p:spPr>
          <a:xfrm>
            <a:off x="462950" y="6505074"/>
            <a:ext cx="8223850"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information is for institutional / broker-dealer use only. Not for distribution or use with the public.</a:t>
            </a:r>
          </a:p>
        </p:txBody>
      </p:sp>
    </p:spTree>
    <p:extLst>
      <p:ext uri="{BB962C8B-B14F-4D97-AF65-F5344CB8AC3E}">
        <p14:creationId xmlns:p14="http://schemas.microsoft.com/office/powerpoint/2010/main" val="413533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4" r:id="rId16"/>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400"/>
        </a:spcAft>
        <a:buFont typeface="Arial" panose="020B0604020202020204" pitchFamily="34" charset="0"/>
        <a:buNone/>
        <a:defRPr sz="14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715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12573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p15:clr>
            <a:srgbClr val="F26B43"/>
          </p15:clr>
        </p15:guide>
        <p15:guide id="4" pos="288">
          <p15:clr>
            <a:srgbClr val="F26B43"/>
          </p15:clr>
        </p15:guide>
        <p15:guide id="5" pos="5472">
          <p15:clr>
            <a:srgbClr val="F26B43"/>
          </p15:clr>
        </p15:guide>
        <p15:guide id="6" orient="horz" pos="720">
          <p15:clr>
            <a:srgbClr val="F26B43"/>
          </p15:clr>
        </p15:guide>
        <p15:guide id="7" orient="horz" pos="483">
          <p15:clr>
            <a:srgbClr val="F26B43"/>
          </p15:clr>
        </p15:guide>
        <p15:guide id="8" orient="horz" pos="4205">
          <p15:clr>
            <a:srgbClr val="F26B43"/>
          </p15:clr>
        </p15:guide>
        <p15:guide id="9" orient="horz" pos="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950" y="1160462"/>
            <a:ext cx="8223849" cy="5074427"/>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FCDBBAB4-5B5E-AB02-73C2-E08E363DD95A}"/>
              </a:ext>
            </a:extLst>
          </p:cNvPr>
          <p:cNvSpPr>
            <a:spLocks noGrp="1"/>
          </p:cNvSpPr>
          <p:nvPr>
            <p:ph type="title"/>
          </p:nvPr>
        </p:nvSpPr>
        <p:spPr>
          <a:xfrm>
            <a:off x="462950" y="266699"/>
            <a:ext cx="8223849" cy="749979"/>
          </a:xfrm>
          <a:prstGeom prst="rect">
            <a:avLst/>
          </a:prstGeom>
        </p:spPr>
        <p:txBody>
          <a:bodyPr vert="horz" lIns="0" tIns="0" rIns="0" bIns="0" rtlCol="0" anchor="t" anchorCtr="0">
            <a:noAutofit/>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A74C0A76-C523-7B05-143D-F2945A1A61FB}"/>
              </a:ext>
            </a:extLst>
          </p:cNvPr>
          <p:cNvSpPr>
            <a:spLocks noGrp="1"/>
          </p:cNvSpPr>
          <p:nvPr>
            <p:ph type="sldNum" sz="quarter" idx="4"/>
          </p:nvPr>
        </p:nvSpPr>
        <p:spPr>
          <a:xfrm>
            <a:off x="8687181" y="6498853"/>
            <a:ext cx="322574" cy="201977"/>
          </a:xfrm>
          <a:prstGeom prst="rect">
            <a:avLst/>
          </a:prstGeom>
        </p:spPr>
        <p:txBody>
          <a:bodyPr vert="horz" lIns="0" tIns="0" rIns="0" bIns="0" rtlCol="0" anchor="b" anchorCtr="0"/>
          <a:lstStyle>
            <a:lvl1pPr algn="r">
              <a:defRPr sz="800">
                <a:solidFill>
                  <a:schemeClr val="tx1"/>
                </a:solidFill>
              </a:defRPr>
            </a:lvl1pPr>
          </a:lstStyle>
          <a:p>
            <a:fld id="{E3B685FD-28AB-42AB-8489-7FDC88D3D4CA}" type="slidenum">
              <a:rPr lang="en-US" smtClean="0"/>
              <a:pPr/>
              <a:t>‹#›</a:t>
            </a:fld>
            <a:endParaRPr lang="en-US" dirty="0"/>
          </a:p>
        </p:txBody>
      </p:sp>
      <p:sp>
        <p:nvSpPr>
          <p:cNvPr id="8" name="Text Placeholder 4">
            <a:extLst>
              <a:ext uri="{FF2B5EF4-FFF2-40B4-BE49-F238E27FC236}">
                <a16:creationId xmlns:a16="http://schemas.microsoft.com/office/drawing/2014/main" id="{188C98A3-2D90-6101-8C0E-64D5A8D44E92}"/>
              </a:ext>
            </a:extLst>
          </p:cNvPr>
          <p:cNvSpPr txBox="1">
            <a:spLocks/>
          </p:cNvSpPr>
          <p:nvPr userDrawn="1"/>
        </p:nvSpPr>
        <p:spPr>
          <a:xfrm>
            <a:off x="462950" y="6505074"/>
            <a:ext cx="8223850"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information is for institutional / broker-dealer use only. Not for distribution or use with the public.</a:t>
            </a:r>
          </a:p>
        </p:txBody>
      </p:sp>
    </p:spTree>
    <p:extLst>
      <p:ext uri="{BB962C8B-B14F-4D97-AF65-F5344CB8AC3E}">
        <p14:creationId xmlns:p14="http://schemas.microsoft.com/office/powerpoint/2010/main" val="440588957"/>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400"/>
        </a:spcAft>
        <a:buFont typeface="Arial" panose="020B0604020202020204" pitchFamily="34" charset="0"/>
        <a:buNone/>
        <a:defRPr lang="en-US" sz="1400" kern="1200" smtClean="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smtClean="0">
          <a:solidFill>
            <a:schemeClr val="tx1"/>
          </a:solidFill>
          <a:latin typeface="+mn-lt"/>
          <a:ea typeface="+mn-ea"/>
          <a:cs typeface="+mn-cs"/>
        </a:defRPr>
      </a:lvl2pPr>
      <a:lvl3pPr marL="5715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smtClean="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smtClean="0">
          <a:solidFill>
            <a:schemeClr val="tx1"/>
          </a:solidFill>
          <a:latin typeface="+mn-lt"/>
          <a:ea typeface="+mn-ea"/>
          <a:cs typeface="+mn-cs"/>
        </a:defRPr>
      </a:lvl4pPr>
      <a:lvl5pPr marL="12573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p15:clr>
            <a:srgbClr val="F26B43"/>
          </p15:clr>
        </p15:guide>
        <p15:guide id="4" pos="288">
          <p15:clr>
            <a:srgbClr val="F26B43"/>
          </p15:clr>
        </p15:guide>
        <p15:guide id="5" pos="5472">
          <p15:clr>
            <a:srgbClr val="F26B43"/>
          </p15:clr>
        </p15:guide>
        <p15:guide id="6" orient="horz" pos="720">
          <p15:clr>
            <a:srgbClr val="F26B43"/>
          </p15:clr>
        </p15:guide>
        <p15:guide id="7" orient="horz" pos="483">
          <p15:clr>
            <a:srgbClr val="F26B43"/>
          </p15:clr>
        </p15:guide>
        <p15:guide id="8" orient="horz" pos="4205">
          <p15:clr>
            <a:srgbClr val="F26B43"/>
          </p15:clr>
        </p15:guide>
        <p15:guide id="9" orient="horz" pos="1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950" y="1160462"/>
            <a:ext cx="8223849" cy="5074427"/>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4928CC6-3378-506E-CBA1-26FE63445DEC}"/>
              </a:ext>
            </a:extLst>
          </p:cNvPr>
          <p:cNvSpPr>
            <a:spLocks noGrp="1"/>
          </p:cNvSpPr>
          <p:nvPr>
            <p:ph type="title"/>
          </p:nvPr>
        </p:nvSpPr>
        <p:spPr>
          <a:xfrm>
            <a:off x="462950" y="266699"/>
            <a:ext cx="8223849" cy="749979"/>
          </a:xfrm>
          <a:prstGeom prst="rect">
            <a:avLst/>
          </a:prstGeom>
        </p:spPr>
        <p:txBody>
          <a:bodyPr vert="horz" lIns="0" tIns="0" rIns="0" bIns="0" rtlCol="0" anchor="t" anchorCtr="0">
            <a:noAutofit/>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C9FDCB63-D7FB-EC12-4747-7C0F59324AEF}"/>
              </a:ext>
            </a:extLst>
          </p:cNvPr>
          <p:cNvSpPr>
            <a:spLocks noGrp="1"/>
          </p:cNvSpPr>
          <p:nvPr>
            <p:ph type="sldNum" sz="quarter" idx="4"/>
          </p:nvPr>
        </p:nvSpPr>
        <p:spPr>
          <a:xfrm>
            <a:off x="8687181" y="6498853"/>
            <a:ext cx="322574" cy="201977"/>
          </a:xfrm>
          <a:prstGeom prst="rect">
            <a:avLst/>
          </a:prstGeom>
        </p:spPr>
        <p:txBody>
          <a:bodyPr vert="horz" lIns="0" tIns="0" rIns="0" bIns="0" rtlCol="0" anchor="b" anchorCtr="0"/>
          <a:lstStyle>
            <a:lvl1pPr algn="r">
              <a:defRPr sz="800">
                <a:solidFill>
                  <a:schemeClr val="tx1"/>
                </a:solidFill>
              </a:defRPr>
            </a:lvl1pPr>
          </a:lstStyle>
          <a:p>
            <a:fld id="{E3B685FD-28AB-42AB-8489-7FDC88D3D4CA}" type="slidenum">
              <a:rPr lang="en-US" smtClean="0"/>
              <a:pPr/>
              <a:t>‹#›</a:t>
            </a:fld>
            <a:endParaRPr lang="en-US" dirty="0"/>
          </a:p>
        </p:txBody>
      </p:sp>
      <p:sp>
        <p:nvSpPr>
          <p:cNvPr id="8" name="Text Placeholder 4">
            <a:extLst>
              <a:ext uri="{FF2B5EF4-FFF2-40B4-BE49-F238E27FC236}">
                <a16:creationId xmlns:a16="http://schemas.microsoft.com/office/drawing/2014/main" id="{73D388E2-0F56-DBC7-D304-FE762B98F2D1}"/>
              </a:ext>
            </a:extLst>
          </p:cNvPr>
          <p:cNvSpPr txBox="1">
            <a:spLocks/>
          </p:cNvSpPr>
          <p:nvPr userDrawn="1"/>
        </p:nvSpPr>
        <p:spPr>
          <a:xfrm>
            <a:off x="462950" y="6505074"/>
            <a:ext cx="8223850"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information is for institutional / broker-dealer use only. Not for distribution or use with the public.</a:t>
            </a:r>
          </a:p>
        </p:txBody>
      </p:sp>
    </p:spTree>
    <p:extLst>
      <p:ext uri="{BB962C8B-B14F-4D97-AF65-F5344CB8AC3E}">
        <p14:creationId xmlns:p14="http://schemas.microsoft.com/office/powerpoint/2010/main" val="2294031595"/>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400"/>
        </a:spcAft>
        <a:buFont typeface="Arial" panose="020B0604020202020204" pitchFamily="34" charset="0"/>
        <a:buNone/>
        <a:defRPr lang="en-US" sz="1400" kern="1200" smtClean="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smtClean="0">
          <a:solidFill>
            <a:schemeClr val="tx1"/>
          </a:solidFill>
          <a:latin typeface="+mn-lt"/>
          <a:ea typeface="+mn-ea"/>
          <a:cs typeface="+mn-cs"/>
        </a:defRPr>
      </a:lvl2pPr>
      <a:lvl3pPr marL="5715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smtClean="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smtClean="0">
          <a:solidFill>
            <a:schemeClr val="tx1"/>
          </a:solidFill>
          <a:latin typeface="+mn-lt"/>
          <a:ea typeface="+mn-ea"/>
          <a:cs typeface="+mn-cs"/>
        </a:defRPr>
      </a:lvl4pPr>
      <a:lvl5pPr marL="1257300" indent="-228600" algn="l" defTabSz="914400" rtl="0" eaLnBrk="1" latinLnBrk="0" hangingPunct="1">
        <a:lnSpc>
          <a:spcPct val="100000"/>
        </a:lnSpc>
        <a:spcBef>
          <a:spcPts val="0"/>
        </a:spcBef>
        <a:spcAft>
          <a:spcPts val="300"/>
        </a:spcAft>
        <a:buFont typeface="Arial" panose="020B0604020202020204" pitchFamily="34" charset="0"/>
        <a:buChar char="•"/>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p15:clr>
            <a:srgbClr val="F26B43"/>
          </p15:clr>
        </p15:guide>
        <p15:guide id="4" pos="288">
          <p15:clr>
            <a:srgbClr val="F26B43"/>
          </p15:clr>
        </p15:guide>
        <p15:guide id="5" pos="5472">
          <p15:clr>
            <a:srgbClr val="F26B43"/>
          </p15:clr>
        </p15:guide>
        <p15:guide id="6" orient="horz" pos="720">
          <p15:clr>
            <a:srgbClr val="F26B43"/>
          </p15:clr>
        </p15:guide>
        <p15:guide id="7" orient="horz" pos="483">
          <p15:clr>
            <a:srgbClr val="F26B43"/>
          </p15:clr>
        </p15:guide>
        <p15:guide id="8" orient="horz" pos="4205">
          <p15:clr>
            <a:srgbClr val="F26B43"/>
          </p15:clr>
        </p15:guide>
        <p15:guide id="9" orient="horz" pos="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50" y="266699"/>
            <a:ext cx="8223849" cy="74997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2950" y="1160462"/>
            <a:ext cx="8223849" cy="5074427"/>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7181" y="6498853"/>
            <a:ext cx="322574" cy="201977"/>
          </a:xfrm>
          <a:prstGeom prst="rect">
            <a:avLst/>
          </a:prstGeom>
        </p:spPr>
        <p:txBody>
          <a:bodyPr vert="horz" lIns="0" tIns="0" rIns="0" bIns="0" rtlCol="0" anchor="b" anchorCtr="0"/>
          <a:lstStyle>
            <a:lvl1pPr algn="r">
              <a:defRPr sz="800">
                <a:solidFill>
                  <a:schemeClr val="tx1"/>
                </a:solidFill>
              </a:defRPr>
            </a:lvl1pPr>
          </a:lstStyle>
          <a:p>
            <a:fld id="{E3B685FD-28AB-42AB-8489-7FDC88D3D4CA}" type="slidenum">
              <a:rPr lang="en-US" smtClean="0"/>
              <a:pPr/>
              <a:t>‹#›</a:t>
            </a:fld>
            <a:endParaRPr lang="en-US" dirty="0"/>
          </a:p>
        </p:txBody>
      </p:sp>
      <p:sp>
        <p:nvSpPr>
          <p:cNvPr id="7" name="Text Placeholder 4">
            <a:extLst>
              <a:ext uri="{FF2B5EF4-FFF2-40B4-BE49-F238E27FC236}">
                <a16:creationId xmlns:a16="http://schemas.microsoft.com/office/drawing/2014/main" id="{753F84BD-3E01-449A-A010-C4C2D786C451}"/>
              </a:ext>
            </a:extLst>
          </p:cNvPr>
          <p:cNvSpPr txBox="1">
            <a:spLocks/>
          </p:cNvSpPr>
          <p:nvPr/>
        </p:nvSpPr>
        <p:spPr>
          <a:xfrm>
            <a:off x="462950" y="6505074"/>
            <a:ext cx="8223850"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information is for institutional / broker-dealer use only. Not for distribution or use with the public.</a:t>
            </a:r>
          </a:p>
        </p:txBody>
      </p:sp>
    </p:spTree>
    <p:extLst>
      <p:ext uri="{BB962C8B-B14F-4D97-AF65-F5344CB8AC3E}">
        <p14:creationId xmlns:p14="http://schemas.microsoft.com/office/powerpoint/2010/main" val="405261202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400"/>
        </a:spcAft>
        <a:buFont typeface="Arial" panose="020B0604020202020204" pitchFamily="34" charset="0"/>
        <a:buNone/>
        <a:defRPr sz="14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715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12573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p15:clr>
            <a:srgbClr val="F26B43"/>
          </p15:clr>
        </p15:guide>
        <p15:guide id="4" pos="288">
          <p15:clr>
            <a:srgbClr val="F26B43"/>
          </p15:clr>
        </p15:guide>
        <p15:guide id="5" pos="5472">
          <p15:clr>
            <a:srgbClr val="F26B43"/>
          </p15:clr>
        </p15:guide>
        <p15:guide id="6" orient="horz" pos="720">
          <p15:clr>
            <a:srgbClr val="F26B43"/>
          </p15:clr>
        </p15:guide>
        <p15:guide id="7" orient="horz" pos="483">
          <p15:clr>
            <a:srgbClr val="F26B43"/>
          </p15:clr>
        </p15:guide>
        <p15:guide id="8" orient="horz" pos="4205">
          <p15:clr>
            <a:srgbClr val="F26B43"/>
          </p15:clr>
        </p15:guide>
        <p15:guide id="9" orient="horz" pos="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50" y="260799"/>
            <a:ext cx="8223849" cy="75588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2950" y="1147772"/>
            <a:ext cx="8223849" cy="5087118"/>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7181" y="6498853"/>
            <a:ext cx="322574" cy="201977"/>
          </a:xfrm>
          <a:prstGeom prst="rect">
            <a:avLst/>
          </a:prstGeom>
        </p:spPr>
        <p:txBody>
          <a:bodyPr vert="horz" lIns="0" tIns="0" rIns="0" bIns="0" rtlCol="0" anchor="b" anchorCtr="0"/>
          <a:lstStyle>
            <a:lvl1pPr algn="r">
              <a:defRPr sz="800">
                <a:solidFill>
                  <a:schemeClr val="tx1"/>
                </a:solidFill>
              </a:defRPr>
            </a:lvl1pPr>
          </a:lstStyle>
          <a:p>
            <a:fld id="{E3B685FD-28AB-42AB-8489-7FDC88D3D4CA}" type="slidenum">
              <a:rPr lang="en-US" smtClean="0"/>
              <a:pPr/>
              <a:t>‹#›</a:t>
            </a:fld>
            <a:endParaRPr lang="en-US" dirty="0"/>
          </a:p>
        </p:txBody>
      </p:sp>
      <p:sp>
        <p:nvSpPr>
          <p:cNvPr id="7" name="Text Placeholder 4">
            <a:extLst>
              <a:ext uri="{FF2B5EF4-FFF2-40B4-BE49-F238E27FC236}">
                <a16:creationId xmlns:a16="http://schemas.microsoft.com/office/drawing/2014/main" id="{753F84BD-3E01-449A-A010-C4C2D786C451}"/>
              </a:ext>
            </a:extLst>
          </p:cNvPr>
          <p:cNvSpPr txBox="1">
            <a:spLocks/>
          </p:cNvSpPr>
          <p:nvPr userDrawn="1"/>
        </p:nvSpPr>
        <p:spPr>
          <a:xfrm>
            <a:off x="2178608" y="6505074"/>
            <a:ext cx="4786788" cy="190500"/>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1500"/>
              </a:spcBef>
              <a:spcAft>
                <a:spcPts val="0"/>
              </a:spcAft>
              <a:buClr>
                <a:schemeClr val="tx1"/>
              </a:buClr>
              <a:buSzPct val="100000"/>
              <a:buFont typeface="Manulife JH Sans" panose="020B0604020202020204" pitchFamily="34" charset="0"/>
              <a:buNone/>
              <a:tabLst/>
              <a:defRPr sz="800" b="0" i="0" kern="1200">
                <a:solidFill>
                  <a:schemeClr val="bg2">
                    <a:lumMod val="75000"/>
                  </a:schemeClr>
                </a:solidFill>
                <a:latin typeface="Arial Narrow" panose="020B0604020202020204" pitchFamily="34" charset="0"/>
                <a:ea typeface="+mn-ea"/>
                <a:cs typeface="Arial Narrow" panose="020B0604020202020204" pitchFamily="34" charset="0"/>
              </a:defRPr>
            </a:lvl1pPr>
            <a:lvl2pPr marL="338328" indent="0" algn="l" defTabSz="914400" rtl="0" eaLnBrk="1" latinLnBrk="0" hangingPunct="1">
              <a:lnSpc>
                <a:spcPct val="100000"/>
              </a:lnSpc>
              <a:spcBef>
                <a:spcPts val="10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00000"/>
              </a:lnSpc>
              <a:spcBef>
                <a:spcPts val="8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014984"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370013" indent="0" algn="l" defTabSz="914400" rtl="0" eaLnBrk="1" latinLnBrk="0" hangingPunct="1">
              <a:lnSpc>
                <a:spcPct val="100000"/>
              </a:lnSpc>
              <a:spcBef>
                <a:spcPts val="600"/>
              </a:spcBef>
              <a:buClr>
                <a:schemeClr val="tx1"/>
              </a:buClr>
              <a:buSzPct val="100000"/>
              <a:buFont typeface="Manulife JH Sans"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7pPr>
            <a:lvl8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8pPr>
            <a:lvl9pPr marL="1598613" indent="-228600" algn="l" defTabSz="914400" rtl="0" eaLnBrk="1" latinLnBrk="0" hangingPunct="1">
              <a:lnSpc>
                <a:spcPct val="100000"/>
              </a:lnSpc>
              <a:spcBef>
                <a:spcPts val="600"/>
              </a:spcBef>
              <a:buClr>
                <a:schemeClr val="tx1"/>
              </a:buClr>
              <a:buSzPct val="100000"/>
              <a:buFont typeface="Manulife JH Sans"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500"/>
              </a:spcBef>
              <a:spcAft>
                <a:spcPts val="0"/>
              </a:spcAft>
              <a:buClr>
                <a:srgbClr val="000000"/>
              </a:buClr>
              <a:buSzPct val="100000"/>
              <a:buFont typeface="Manulife JH Sans" panose="020B0604020202020204" pitchFamily="34" charset="0"/>
              <a:buNone/>
              <a:tabLst/>
              <a:defRPr/>
            </a:pPr>
            <a:r>
              <a:rPr kumimoji="0" lang="en-US" sz="800" b="1" i="0" u="none" strike="noStrike" kern="1200" cap="none" spc="0" normalizeH="0" baseline="0" noProof="0" dirty="0">
                <a:ln>
                  <a:noFill/>
                </a:ln>
                <a:solidFill>
                  <a:schemeClr val="tx1"/>
                </a:solidFill>
                <a:effectLst/>
                <a:uLnTx/>
                <a:uFillTx/>
                <a:latin typeface="Arial Narrow" panose="020B0604020202020204" pitchFamily="34" charset="0"/>
                <a:ea typeface="+mn-ea"/>
              </a:rPr>
              <a:t>This Information is for Institutional / Broker-dealer Use Only. Not for Distribution or Use with the Public.</a:t>
            </a:r>
          </a:p>
        </p:txBody>
      </p:sp>
    </p:spTree>
    <p:extLst>
      <p:ext uri="{BB962C8B-B14F-4D97-AF65-F5344CB8AC3E}">
        <p14:creationId xmlns:p14="http://schemas.microsoft.com/office/powerpoint/2010/main" val="39198887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400"/>
        </a:spcAft>
        <a:buFont typeface="Arial" panose="020B0604020202020204" pitchFamily="34" charset="0"/>
        <a:buNone/>
        <a:defRPr sz="14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715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12573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p15:clr>
            <a:srgbClr val="F26B43"/>
          </p15:clr>
        </p15:guide>
        <p15:guide id="4" pos="288">
          <p15:clr>
            <a:srgbClr val="F26B43"/>
          </p15:clr>
        </p15:guide>
        <p15:guide id="5" pos="5472">
          <p15:clr>
            <a:srgbClr val="F26B43"/>
          </p15:clr>
        </p15:guide>
        <p15:guide id="6" orient="horz" pos="731">
          <p15:clr>
            <a:srgbClr val="F26B43"/>
          </p15:clr>
        </p15:guide>
        <p15:guide id="7" orient="horz" pos="483">
          <p15:clr>
            <a:srgbClr val="F26B43"/>
          </p15:clr>
        </p15:guide>
        <p15:guide id="8" orient="horz" pos="4205">
          <p15:clr>
            <a:srgbClr val="F26B43"/>
          </p15:clr>
        </p15:guide>
        <p15:guide id="9" orient="horz" pos="1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849" y="472438"/>
            <a:ext cx="8458118"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p:ph type="body" idx="1"/>
          </p:nvPr>
        </p:nvSpPr>
        <p:spPr>
          <a:xfrm>
            <a:off x="349849" y="1434190"/>
            <a:ext cx="8458117"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6"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May 4, 2026</a:t>
            </a:fld>
            <a:endParaRPr lang="en-US" dirty="0"/>
          </a:p>
        </p:txBody>
      </p:sp>
      <p:sp>
        <p:nvSpPr>
          <p:cNvPr id="5" name="Footer Placeholder 4"/>
          <p:cNvSpPr>
            <a:spLocks noGrp="1"/>
          </p:cNvSpPr>
          <p:nvPr>
            <p:ph type="ftr" sz="quarter" idx="3"/>
          </p:nvPr>
        </p:nvSpPr>
        <p:spPr>
          <a:xfrm>
            <a:off x="341800" y="7010404"/>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89732" y="6399283"/>
            <a:ext cx="212470" cy="175694"/>
          </a:xfrm>
          <a:prstGeom prst="rect">
            <a:avLst/>
          </a:prstGeom>
        </p:spPr>
        <p:txBody>
          <a:bodyPr vert="horz" lIns="0" tIns="0" rIns="0" bIns="0" rtlCol="0" anchor="b">
            <a:noAutofit/>
          </a:bodyPr>
          <a:lstStyle>
            <a:lvl1pPr algn="r">
              <a:defRPr sz="600">
                <a:solidFill>
                  <a:schemeClr val="tx1"/>
                </a:solidFill>
              </a:defRPr>
            </a:lvl1pPr>
          </a:lstStyle>
          <a:p>
            <a:fld id="{BB333B34-C87C-402E-ABB0-13B7C9DEBBC4}" type="slidenum">
              <a:rPr lang="en-CA" smtClean="0"/>
              <a:pPr/>
              <a:t>‹#›</a:t>
            </a:fld>
            <a:endParaRPr lang="en-CA" dirty="0"/>
          </a:p>
        </p:txBody>
      </p:sp>
      <p:pic>
        <p:nvPicPr>
          <p:cNvPr id="9" name="Picture 8">
            <a:extLst>
              <a:ext uri="{FF2B5EF4-FFF2-40B4-BE49-F238E27FC236}">
                <a16:creationId xmlns:a16="http://schemas.microsoft.com/office/drawing/2014/main" id="{C2094160-7061-8B2C-CC34-1DBE6ED73A9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344994" y="6270347"/>
            <a:ext cx="1555865" cy="313508"/>
          </a:xfrm>
          <a:prstGeom prst="rect">
            <a:avLst/>
          </a:prstGeom>
        </p:spPr>
      </p:pic>
    </p:spTree>
    <p:extLst>
      <p:ext uri="{BB962C8B-B14F-4D97-AF65-F5344CB8AC3E}">
        <p14:creationId xmlns:p14="http://schemas.microsoft.com/office/powerpoint/2010/main" val="22346759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783" rtl="0" eaLnBrk="1" latinLnBrk="0" hangingPunct="1">
        <a:lnSpc>
          <a:spcPct val="95000"/>
        </a:lnSpc>
        <a:spcBef>
          <a:spcPct val="0"/>
        </a:spcBef>
        <a:buNone/>
        <a:defRPr sz="1800" b="1" kern="1200" baseline="0">
          <a:solidFill>
            <a:schemeClr val="tx1"/>
          </a:solidFill>
          <a:latin typeface="+mj-lt"/>
          <a:ea typeface="+mj-ea"/>
          <a:cs typeface="+mj-cs"/>
        </a:defRPr>
      </a:lvl1pPr>
    </p:titleStyle>
    <p:bodyStyle>
      <a:lvl1pPr marL="178304" indent="-178304" algn="l" defTabSz="685783" rtl="0" eaLnBrk="1" latinLnBrk="0" hangingPunct="1">
        <a:lnSpc>
          <a:spcPct val="95000"/>
        </a:lnSpc>
        <a:spcBef>
          <a:spcPts val="900"/>
        </a:spcBef>
        <a:buClr>
          <a:schemeClr val="tx1"/>
        </a:buClr>
        <a:buSzPct val="115000"/>
        <a:buFont typeface="Arial" panose="020B0604020202020204" pitchFamily="34" charset="0"/>
        <a:buChar char="•"/>
        <a:defRPr sz="1500" kern="1200">
          <a:solidFill>
            <a:schemeClr val="tx1"/>
          </a:solidFill>
          <a:latin typeface="+mn-lt"/>
          <a:ea typeface="+mn-ea"/>
          <a:cs typeface="+mn-cs"/>
        </a:defRPr>
      </a:lvl1pPr>
      <a:lvl2pPr marL="432044" indent="-178304" algn="l" defTabSz="685783" rtl="0" eaLnBrk="1" latinLnBrk="0" hangingPunct="1">
        <a:lnSpc>
          <a:spcPct val="95000"/>
        </a:lnSpc>
        <a:spcBef>
          <a:spcPts val="675"/>
        </a:spcBef>
        <a:buClr>
          <a:schemeClr val="tx1"/>
        </a:buClr>
        <a:buSzPct val="115000"/>
        <a:buFont typeface="Arial" panose="020B0604020202020204" pitchFamily="34" charset="0"/>
        <a:buChar char="•"/>
        <a:defRPr sz="1350" kern="1200">
          <a:solidFill>
            <a:schemeClr val="tx1"/>
          </a:solidFill>
          <a:latin typeface="+mn-lt"/>
          <a:ea typeface="+mn-ea"/>
          <a:cs typeface="+mn-cs"/>
        </a:defRPr>
      </a:lvl2pPr>
      <a:lvl3pPr marL="685783" indent="-171446" algn="l" defTabSz="685783" rtl="0" eaLnBrk="1" latinLnBrk="0" hangingPunct="1">
        <a:lnSpc>
          <a:spcPct val="95000"/>
        </a:lnSpc>
        <a:spcBef>
          <a:spcPts val="600"/>
        </a:spcBef>
        <a:buClr>
          <a:schemeClr val="tx1"/>
        </a:buClr>
        <a:buSzPct val="115000"/>
        <a:buFont typeface="Arial" panose="020B0604020202020204" pitchFamily="34" charset="0"/>
        <a:buChar char="•"/>
        <a:defRPr sz="1200" kern="1200">
          <a:solidFill>
            <a:schemeClr val="tx1"/>
          </a:solidFill>
          <a:latin typeface="+mn-lt"/>
          <a:ea typeface="+mn-ea"/>
          <a:cs typeface="+mn-cs"/>
        </a:defRPr>
      </a:lvl3pPr>
      <a:lvl4pPr marL="939523" indent="-178304" algn="l" defTabSz="685783"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4pPr>
      <a:lvl5pPr marL="1206978" indent="-171446" algn="l" defTabSz="685783"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5pPr>
      <a:lvl6pPr marL="1206978" indent="-171446" algn="l" defTabSz="685783"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6pPr>
      <a:lvl7pPr marL="1206978" indent="-171446" algn="l" defTabSz="685783"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7pPr>
      <a:lvl8pPr marL="1206978" indent="-171446" algn="l" defTabSz="685783"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8pPr>
      <a:lvl9pPr marL="1206978" indent="-171446" algn="l" defTabSz="685783"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510588BF-9732-40D1-96BF-B7B02479859C}"/>
              </a:ext>
            </a:extLst>
          </p:cNvPr>
          <p:cNvSpPr>
            <a:spLocks noGrp="1"/>
          </p:cNvSpPr>
          <p:nvPr>
            <p:ph type="subTitle" idx="1"/>
          </p:nvPr>
        </p:nvSpPr>
        <p:spPr/>
        <p:txBody>
          <a:bodyPr/>
          <a:lstStyle/>
          <a:p>
            <a:r>
              <a:rPr lang="en-US" dirty="0"/>
              <a:t>May 2026</a:t>
            </a:r>
          </a:p>
        </p:txBody>
      </p:sp>
      <p:sp>
        <p:nvSpPr>
          <p:cNvPr id="4" name="Text Placeholder 3">
            <a:extLst>
              <a:ext uri="{FF2B5EF4-FFF2-40B4-BE49-F238E27FC236}">
                <a16:creationId xmlns:a16="http://schemas.microsoft.com/office/drawing/2014/main" id="{B8EC830F-2D32-FC1F-C590-BFE58EF17DCB}"/>
              </a:ext>
            </a:extLst>
          </p:cNvPr>
          <p:cNvSpPr>
            <a:spLocks noGrp="1"/>
          </p:cNvSpPr>
          <p:nvPr>
            <p:ph type="body" sz="quarter" idx="14"/>
          </p:nvPr>
        </p:nvSpPr>
        <p:spPr>
          <a:xfrm>
            <a:off x="457850" y="1840677"/>
            <a:ext cx="5421313" cy="2244436"/>
          </a:xfrm>
        </p:spPr>
        <p:txBody>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mn-cs"/>
              </a:rPr>
              <a:t>What’s </a:t>
            </a:r>
            <a:r>
              <a:rPr lang="en-US" sz="3400" b="1" dirty="0">
                <a:solidFill>
                  <a:prstClr val="black"/>
                </a:solidFill>
                <a:latin typeface="Arial" panose="020B0604020202020204"/>
              </a:rPr>
              <a:t>really in your fixed-income ETF?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2400" dirty="0">
                <a:solidFill>
                  <a:prstClr val="black"/>
                </a:solidFill>
                <a:latin typeface="Arial" panose="020B0604020202020204"/>
              </a:rPr>
              <a:t>Refine your eye for core client allocations</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2800" b="1" dirty="0">
              <a:solidFill>
                <a:prstClr val="black"/>
              </a:solidFill>
              <a:latin typeface="Arial" panose="020B0604020202020204"/>
            </a:endParaRPr>
          </a:p>
        </p:txBody>
      </p:sp>
      <p:sp>
        <p:nvSpPr>
          <p:cNvPr id="3" name="Slide Number Placeholder 2">
            <a:extLst>
              <a:ext uri="{FF2B5EF4-FFF2-40B4-BE49-F238E27FC236}">
                <a16:creationId xmlns:a16="http://schemas.microsoft.com/office/drawing/2014/main" id="{15A3CA9D-05CC-4135-9751-4B411E97C6B2}"/>
              </a:ext>
            </a:extLst>
          </p:cNvPr>
          <p:cNvSpPr>
            <a:spLocks noGrp="1"/>
          </p:cNvSpPr>
          <p:nvPr>
            <p:ph type="sldNum" sz="quarter" idx="4294967295"/>
          </p:nvPr>
        </p:nvSpPr>
        <p:spPr>
          <a:xfrm>
            <a:off x="8821738" y="6499225"/>
            <a:ext cx="322262" cy="201613"/>
          </a:xfrm>
        </p:spPr>
        <p:txBody>
          <a:bodyPr/>
          <a:lstStyle/>
          <a:p>
            <a:fld id="{E3B685FD-28AB-42AB-8489-7FDC88D3D4CA}" type="slidenum">
              <a:rPr lang="en-US" smtClean="0"/>
              <a:t>1</a:t>
            </a:fld>
            <a:endParaRPr lang="en-US"/>
          </a:p>
        </p:txBody>
      </p:sp>
      <p:sp>
        <p:nvSpPr>
          <p:cNvPr id="2" name="TextBox 1">
            <a:extLst>
              <a:ext uri="{FF2B5EF4-FFF2-40B4-BE49-F238E27FC236}">
                <a16:creationId xmlns:a16="http://schemas.microsoft.com/office/drawing/2014/main" id="{B5991615-4338-9D05-C087-8024787F4F6E}"/>
              </a:ext>
            </a:extLst>
          </p:cNvPr>
          <p:cNvSpPr txBox="1"/>
          <p:nvPr/>
        </p:nvSpPr>
        <p:spPr>
          <a:xfrm>
            <a:off x="330531" y="3985883"/>
            <a:ext cx="5421962" cy="646331"/>
          </a:xfrm>
          <a:prstGeom prst="rect">
            <a:avLst/>
          </a:prstGeom>
          <a:noFill/>
        </p:spPr>
        <p:txBody>
          <a:bodyPr wrap="square" rtlCol="0">
            <a:spAutoFit/>
          </a:bodyPr>
          <a:lstStyle/>
          <a:p>
            <a:r>
              <a:rPr lang="en-US" i="1" dirty="0">
                <a:solidFill>
                  <a:prstClr val="black"/>
                </a:solidFill>
              </a:rPr>
              <a:t>Sponsored by Manulife John Hancock Investments</a:t>
            </a:r>
          </a:p>
          <a:p>
            <a:endParaRPr lang="en-US" dirty="0"/>
          </a:p>
        </p:txBody>
      </p:sp>
    </p:spTree>
    <p:extLst>
      <p:ext uri="{BB962C8B-B14F-4D97-AF65-F5344CB8AC3E}">
        <p14:creationId xmlns:p14="http://schemas.microsoft.com/office/powerpoint/2010/main" val="97718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183E6-8498-55D9-3B90-5B2FA162C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8AA21-C0FF-0939-D005-2B2BBD08FC8F}"/>
              </a:ext>
            </a:extLst>
          </p:cNvPr>
          <p:cNvSpPr>
            <a:spLocks noGrp="1"/>
          </p:cNvSpPr>
          <p:nvPr>
            <p:ph type="title"/>
          </p:nvPr>
        </p:nvSpPr>
        <p:spPr/>
        <p:txBody>
          <a:bodyPr/>
          <a:lstStyle/>
          <a:p>
            <a:r>
              <a:rPr lang="en-US" altLang="en-US" dirty="0"/>
              <a:t>JH Core Bond ETF &amp; Core Plus Bond ETF</a:t>
            </a:r>
            <a:br>
              <a:rPr lang="en-US" dirty="0"/>
            </a:br>
            <a:r>
              <a:rPr lang="en-US" sz="1800" b="0" dirty="0"/>
              <a:t>Consistent approach to MBS in late cycle environment</a:t>
            </a:r>
            <a:endParaRPr lang="en-US" dirty="0"/>
          </a:p>
        </p:txBody>
      </p:sp>
      <p:sp>
        <p:nvSpPr>
          <p:cNvPr id="4" name="Slide Number Placeholder 3">
            <a:extLst>
              <a:ext uri="{FF2B5EF4-FFF2-40B4-BE49-F238E27FC236}">
                <a16:creationId xmlns:a16="http://schemas.microsoft.com/office/drawing/2014/main" id="{4BA4F776-279D-B402-3334-5F7D208049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4A52C7DA-CEDF-DB7B-FEF1-3BA9CA59E5D0}"/>
              </a:ext>
            </a:extLst>
          </p:cNvPr>
          <p:cNvSpPr>
            <a:spLocks noGrp="1"/>
          </p:cNvSpPr>
          <p:nvPr>
            <p:ph type="body" sz="quarter" idx="17"/>
          </p:nvPr>
        </p:nvSpPr>
        <p:spPr/>
        <p:txBody>
          <a:bodyPr/>
          <a:lstStyle/>
          <a:p>
            <a:r>
              <a:rPr lang="en-US" sz="1050" dirty="0"/>
              <a:t>Past performance is not indicative of future results.</a:t>
            </a:r>
          </a:p>
          <a:p>
            <a:r>
              <a:rPr lang="en-US" dirty="0"/>
              <a:t>Source: </a:t>
            </a:r>
            <a:r>
              <a:rPr lang="en-US" b="0" i="0" dirty="0">
                <a:effectLst/>
              </a:rPr>
              <a:t>Bloomberg, JPMorgan as of March 31, 2026. It is not possible to invest directly in an index. </a:t>
            </a:r>
            <a:r>
              <a:rPr lang="en-US" dirty="0"/>
              <a:t>See index definitions at the end of the presentation</a:t>
            </a:r>
            <a:r>
              <a:rPr lang="en-US" b="0" i="0" dirty="0">
                <a:effectLst/>
              </a:rPr>
              <a:t>.</a:t>
            </a:r>
            <a:endParaRPr lang="en-US" dirty="0"/>
          </a:p>
        </p:txBody>
      </p:sp>
      <p:sp>
        <p:nvSpPr>
          <p:cNvPr id="13" name="TextBox 12">
            <a:extLst>
              <a:ext uri="{FF2B5EF4-FFF2-40B4-BE49-F238E27FC236}">
                <a16:creationId xmlns:a16="http://schemas.microsoft.com/office/drawing/2014/main" id="{C50F5CDC-E1DF-57A3-269B-07A9B9DA60FD}"/>
              </a:ext>
            </a:extLst>
          </p:cNvPr>
          <p:cNvSpPr txBox="1"/>
          <p:nvPr/>
        </p:nvSpPr>
        <p:spPr>
          <a:xfrm>
            <a:off x="468918" y="1331134"/>
            <a:ext cx="830109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Agency MBS spreads tightened further in early Q1, though rate volatility caused a reversal later in the quarter. </a:t>
            </a:r>
          </a:p>
        </p:txBody>
      </p:sp>
      <p:sp>
        <p:nvSpPr>
          <p:cNvPr id="14" name="Rectangle 13">
            <a:extLst>
              <a:ext uri="{FF2B5EF4-FFF2-40B4-BE49-F238E27FC236}">
                <a16:creationId xmlns:a16="http://schemas.microsoft.com/office/drawing/2014/main" id="{F797D717-0A59-A45F-0205-E8353F9C029A}"/>
              </a:ext>
            </a:extLst>
          </p:cNvPr>
          <p:cNvSpPr/>
          <p:nvPr/>
        </p:nvSpPr>
        <p:spPr>
          <a:xfrm>
            <a:off x="542292" y="1807958"/>
            <a:ext cx="393192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Reduced OW to Agency MBS</a:t>
            </a:r>
          </a:p>
        </p:txBody>
      </p:sp>
      <p:graphicFrame>
        <p:nvGraphicFramePr>
          <p:cNvPr id="7" name="Chart 6">
            <a:extLst>
              <a:ext uri="{FF2B5EF4-FFF2-40B4-BE49-F238E27FC236}">
                <a16:creationId xmlns:a16="http://schemas.microsoft.com/office/drawing/2014/main" id="{90F73D47-778A-170E-3A8B-1A977E238AE7}"/>
              </a:ext>
            </a:extLst>
          </p:cNvPr>
          <p:cNvGraphicFramePr/>
          <p:nvPr/>
        </p:nvGraphicFramePr>
        <p:xfrm>
          <a:off x="4566849" y="2251670"/>
          <a:ext cx="4114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8F915CD-D7B4-47AE-07E5-F0D22EB4CA82}"/>
              </a:ext>
            </a:extLst>
          </p:cNvPr>
          <p:cNvSpPr/>
          <p:nvPr/>
        </p:nvSpPr>
        <p:spPr>
          <a:xfrm>
            <a:off x="4825991" y="1807958"/>
            <a:ext cx="393192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Emphasis on mid-coupon pools</a:t>
            </a:r>
          </a:p>
        </p:txBody>
      </p:sp>
      <p:sp>
        <p:nvSpPr>
          <p:cNvPr id="11" name="Text Placeholder 10">
            <a:extLst>
              <a:ext uri="{FF2B5EF4-FFF2-40B4-BE49-F238E27FC236}">
                <a16:creationId xmlns:a16="http://schemas.microsoft.com/office/drawing/2014/main" id="{083BFA25-CABB-F39D-B987-AEF56A2FFE79}"/>
              </a:ext>
            </a:extLst>
          </p:cNvPr>
          <p:cNvSpPr>
            <a:spLocks noGrp="1"/>
          </p:cNvSpPr>
          <p:nvPr>
            <p:ph type="body" sz="quarter" idx="16"/>
          </p:nvPr>
        </p:nvSpPr>
        <p:spPr/>
        <p:txBody>
          <a:bodyPr/>
          <a:lstStyle/>
          <a:p>
            <a:endParaRPr lang="en-US"/>
          </a:p>
        </p:txBody>
      </p:sp>
      <p:graphicFrame>
        <p:nvGraphicFramePr>
          <p:cNvPr id="15" name="Chart 14">
            <a:extLst>
              <a:ext uri="{FF2B5EF4-FFF2-40B4-BE49-F238E27FC236}">
                <a16:creationId xmlns:a16="http://schemas.microsoft.com/office/drawing/2014/main" id="{9F58745B-0BEE-CB2E-1846-AC0776FAD2B7}"/>
              </a:ext>
            </a:extLst>
          </p:cNvPr>
          <p:cNvGraphicFramePr/>
          <p:nvPr/>
        </p:nvGraphicFramePr>
        <p:xfrm>
          <a:off x="450852" y="2251670"/>
          <a:ext cx="4114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343F079-804C-C60D-E6C4-03611D69B320}"/>
              </a:ext>
            </a:extLst>
          </p:cNvPr>
          <p:cNvSpPr txBox="1"/>
          <p:nvPr/>
        </p:nvSpPr>
        <p:spPr>
          <a:xfrm>
            <a:off x="7593106" y="3042381"/>
            <a:ext cx="968188" cy="369332"/>
          </a:xfrm>
          <a:prstGeom prst="rect">
            <a:avLst/>
          </a:prstGeom>
          <a:solidFill>
            <a:schemeClr val="bg1"/>
          </a:solidFill>
          <a:ln>
            <a:solidFill>
              <a:schemeClr val="tx1"/>
            </a:solidFill>
          </a:ln>
        </p:spPr>
        <p:txBody>
          <a:bodyPr wrap="square" rtlCol="0">
            <a:spAutoFit/>
          </a:bodyPr>
          <a:lstStyle/>
          <a:p>
            <a:pPr algn="ctr"/>
            <a:r>
              <a:rPr lang="en-US" sz="900" dirty="0">
                <a:latin typeface="Arial Narrow" panose="020B0606020202030204" pitchFamily="34" charset="0"/>
              </a:rPr>
              <a:t>Q1 Agency MBS reduction </a:t>
            </a:r>
          </a:p>
        </p:txBody>
      </p:sp>
      <p:cxnSp>
        <p:nvCxnSpPr>
          <p:cNvPr id="8" name="Straight Arrow Connector 7">
            <a:extLst>
              <a:ext uri="{FF2B5EF4-FFF2-40B4-BE49-F238E27FC236}">
                <a16:creationId xmlns:a16="http://schemas.microsoft.com/office/drawing/2014/main" id="{C4534B84-E266-6EBB-5FE2-CF2AA40187F4}"/>
              </a:ext>
            </a:extLst>
          </p:cNvPr>
          <p:cNvCxnSpPr>
            <a:cxnSpLocks/>
          </p:cNvCxnSpPr>
          <p:nvPr/>
        </p:nvCxnSpPr>
        <p:spPr>
          <a:xfrm flipH="1">
            <a:off x="7315200" y="3251880"/>
            <a:ext cx="276709" cy="177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943BEB0-81A5-802B-3392-7CF649DED95C}"/>
              </a:ext>
            </a:extLst>
          </p:cNvPr>
          <p:cNvCxnSpPr>
            <a:cxnSpLocks/>
          </p:cNvCxnSpPr>
          <p:nvPr/>
        </p:nvCxnSpPr>
        <p:spPr>
          <a:xfrm flipH="1">
            <a:off x="7745506" y="3411713"/>
            <a:ext cx="331694" cy="691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731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AC212E58-D773-4B95-8C8A-7E70C92A266E}"/>
              </a:ext>
            </a:extLst>
          </p:cNvPr>
          <p:cNvGraphicFramePr/>
          <p:nvPr/>
        </p:nvGraphicFramePr>
        <p:xfrm>
          <a:off x="515681" y="2095110"/>
          <a:ext cx="4370083" cy="4073639"/>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Rectangle 2"/>
          <p:cNvSpPr>
            <a:spLocks noGrp="1" noChangeArrowheads="1"/>
          </p:cNvSpPr>
          <p:nvPr>
            <p:ph type="title"/>
          </p:nvPr>
        </p:nvSpPr>
        <p:spPr/>
        <p:txBody>
          <a:bodyPr/>
          <a:lstStyle/>
          <a:p>
            <a:r>
              <a:rPr lang="en-US" altLang="en-US" dirty="0"/>
              <a:t>JH Core Bond ETF &amp; Core Plus Bond ETF</a:t>
            </a:r>
            <a:br>
              <a:rPr lang="en-US" dirty="0"/>
            </a:br>
            <a:r>
              <a:rPr lang="en-US" sz="1800" b="0" dirty="0"/>
              <a:t>Corporate spreads widened but remained inside long-term averages</a:t>
            </a:r>
            <a:endParaRPr lang="en-US" b="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 name="Text Placeholder 2">
            <a:extLst>
              <a:ext uri="{FF2B5EF4-FFF2-40B4-BE49-F238E27FC236}">
                <a16:creationId xmlns:a16="http://schemas.microsoft.com/office/drawing/2014/main" id="{37186734-96EF-4860-AEF0-45EDA6CC7581}"/>
              </a:ext>
            </a:extLst>
          </p:cNvPr>
          <p:cNvSpPr>
            <a:spLocks noGrp="1"/>
          </p:cNvSpPr>
          <p:nvPr>
            <p:ph type="body" sz="quarter" idx="17"/>
          </p:nvPr>
        </p:nvSpPr>
        <p:spPr>
          <a:xfrm>
            <a:off x="463550" y="5915112"/>
            <a:ext cx="8229599" cy="495300"/>
          </a:xfrm>
        </p:spPr>
        <p:txBody>
          <a:bodyPr/>
          <a:lstStyle/>
          <a:p>
            <a:br>
              <a:rPr lang="en-US" dirty="0"/>
            </a:br>
            <a:r>
              <a:rPr lang="en-US" dirty="0"/>
              <a:t>Source: Bloomberg, ICE Indices. As of March 31, 2026. You cannot invest directly in an index. See index definitions at the end of the presentation.</a:t>
            </a:r>
          </a:p>
        </p:txBody>
      </p:sp>
      <p:sp>
        <p:nvSpPr>
          <p:cNvPr id="18" name="Rectangle 17">
            <a:extLst>
              <a:ext uri="{FF2B5EF4-FFF2-40B4-BE49-F238E27FC236}">
                <a16:creationId xmlns:a16="http://schemas.microsoft.com/office/drawing/2014/main" id="{99772545-62CC-423E-BB52-D994DBB18721}"/>
              </a:ext>
            </a:extLst>
          </p:cNvPr>
          <p:cNvSpPr/>
          <p:nvPr/>
        </p:nvSpPr>
        <p:spPr>
          <a:xfrm>
            <a:off x="515681" y="1729171"/>
            <a:ext cx="4235613"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Investment Grade Spreads</a:t>
            </a:r>
          </a:p>
        </p:txBody>
      </p:sp>
      <p:sp>
        <p:nvSpPr>
          <p:cNvPr id="21" name="TextBox 20">
            <a:extLst>
              <a:ext uri="{FF2B5EF4-FFF2-40B4-BE49-F238E27FC236}">
                <a16:creationId xmlns:a16="http://schemas.microsoft.com/office/drawing/2014/main" id="{4B3A91F4-B8C3-486F-94E8-6CD58C974478}"/>
              </a:ext>
            </a:extLst>
          </p:cNvPr>
          <p:cNvSpPr txBox="1"/>
          <p:nvPr/>
        </p:nvSpPr>
        <p:spPr>
          <a:xfrm>
            <a:off x="515681" y="1094790"/>
            <a:ext cx="8112637" cy="492443"/>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dirty="0">
                <a:solidFill>
                  <a:prstClr val="black"/>
                </a:solidFill>
                <a:latin typeface="Arial" panose="020B0604020202020204"/>
                <a:cs typeface="+mn-cs"/>
              </a:rPr>
              <a:t>Although IG corporate spreads widened modestly in Q1, they finished on a positive tone well inside long-term averages.</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dirty="0">
                <a:solidFill>
                  <a:prstClr val="black"/>
                </a:solidFill>
                <a:latin typeface="Arial" panose="020B0604020202020204"/>
                <a:cs typeface="+mn-cs"/>
              </a:rPr>
              <a:t>Credit spreads remaining at historically tight levels suggest a tilt towards higher quality corporates.</a:t>
            </a:r>
            <a:endPar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6EF74F3A-5631-0AAB-97CE-1B8314EAE6AA}"/>
              </a:ext>
            </a:extLst>
          </p:cNvPr>
          <p:cNvSpPr>
            <a:spLocks noGrp="1"/>
          </p:cNvSpPr>
          <p:nvPr>
            <p:ph type="body" sz="quarter" idx="16"/>
          </p:nvPr>
        </p:nvSpPr>
        <p:spPr/>
        <p:txBody>
          <a:bodyPr/>
          <a:lstStyle/>
          <a:p>
            <a:endParaRPr lang="en-US"/>
          </a:p>
        </p:txBody>
      </p:sp>
      <p:graphicFrame>
        <p:nvGraphicFramePr>
          <p:cNvPr id="10" name="Table 9">
            <a:extLst>
              <a:ext uri="{FF2B5EF4-FFF2-40B4-BE49-F238E27FC236}">
                <a16:creationId xmlns:a16="http://schemas.microsoft.com/office/drawing/2014/main" id="{559596BF-5224-EDDE-8300-94DDFB4B98A2}"/>
              </a:ext>
            </a:extLst>
          </p:cNvPr>
          <p:cNvGraphicFramePr>
            <a:graphicFrameLocks noGrp="1"/>
          </p:cNvGraphicFramePr>
          <p:nvPr/>
        </p:nvGraphicFramePr>
        <p:xfrm>
          <a:off x="5336478" y="1905837"/>
          <a:ext cx="3291840" cy="178290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1826734575"/>
                    </a:ext>
                  </a:extLst>
                </a:gridCol>
                <a:gridCol w="822960">
                  <a:extLst>
                    <a:ext uri="{9D8B030D-6E8A-4147-A177-3AD203B41FA5}">
                      <a16:colId xmlns:a16="http://schemas.microsoft.com/office/drawing/2014/main" val="2017725492"/>
                    </a:ext>
                  </a:extLst>
                </a:gridCol>
                <a:gridCol w="822960">
                  <a:extLst>
                    <a:ext uri="{9D8B030D-6E8A-4147-A177-3AD203B41FA5}">
                      <a16:colId xmlns:a16="http://schemas.microsoft.com/office/drawing/2014/main" val="3200913042"/>
                    </a:ext>
                  </a:extLst>
                </a:gridCol>
                <a:gridCol w="822960">
                  <a:extLst>
                    <a:ext uri="{9D8B030D-6E8A-4147-A177-3AD203B41FA5}">
                      <a16:colId xmlns:a16="http://schemas.microsoft.com/office/drawing/2014/main" val="3452367222"/>
                    </a:ext>
                  </a:extLst>
                </a:gridCol>
              </a:tblGrid>
              <a:tr h="319860">
                <a:tc>
                  <a:txBody>
                    <a:bodyPr/>
                    <a:lstStyle/>
                    <a:p>
                      <a:pPr algn="r"/>
                      <a:endParaRPr lang="en-US" sz="900" b="1"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Q4 2025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Q1 2026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Q1 Change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879878"/>
                  </a:ext>
                </a:extLst>
              </a:tr>
              <a:tr h="365760">
                <a:tc>
                  <a:txBody>
                    <a:bodyPr/>
                    <a:lstStyle/>
                    <a:p>
                      <a:pPr algn="r"/>
                      <a:r>
                        <a:rPr lang="en-US" sz="900" b="1" dirty="0"/>
                        <a:t>Total </a:t>
                      </a:r>
                    </a:p>
                    <a:p>
                      <a:pPr algn="r"/>
                      <a:r>
                        <a:rPr lang="en-US" sz="900" b="1" dirty="0"/>
                        <a:t>IG Corp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a:t>27.90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a:t>29.19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a:t>+1.29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591687"/>
                  </a:ext>
                </a:extLst>
              </a:tr>
              <a:tr h="365760">
                <a:tc>
                  <a:txBody>
                    <a:bodyPr/>
                    <a:lstStyle/>
                    <a:p>
                      <a:pPr algn="r"/>
                      <a:r>
                        <a:rPr lang="en-US" sz="900" b="1" dirty="0"/>
                        <a:t>AA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0.95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1.04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t>+0.09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4539827"/>
                  </a:ext>
                </a:extLst>
              </a:tr>
              <a:tr h="365760">
                <a:tc>
                  <a:txBody>
                    <a:bodyPr/>
                    <a:lstStyle/>
                    <a:p>
                      <a:pPr algn="r"/>
                      <a:r>
                        <a:rPr lang="en-US" sz="900" b="1" dirty="0"/>
                        <a:t>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dirty="0"/>
                        <a:t>7.15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dirty="0"/>
                        <a:t>8.29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1" dirty="0"/>
                        <a:t>+1.14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135502"/>
                  </a:ext>
                </a:extLst>
              </a:tr>
              <a:tr h="365760">
                <a:tc>
                  <a:txBody>
                    <a:bodyPr/>
                    <a:lstStyle/>
                    <a:p>
                      <a:pPr algn="r"/>
                      <a:r>
                        <a:rPr lang="en-US" sz="900" b="1" dirty="0"/>
                        <a:t>BBB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19.81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19.86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t>+0.05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0489386"/>
                  </a:ext>
                </a:extLst>
              </a:tr>
            </a:tbl>
          </a:graphicData>
        </a:graphic>
      </p:graphicFrame>
      <p:graphicFrame>
        <p:nvGraphicFramePr>
          <p:cNvPr id="13" name="Table 12">
            <a:extLst>
              <a:ext uri="{FF2B5EF4-FFF2-40B4-BE49-F238E27FC236}">
                <a16:creationId xmlns:a16="http://schemas.microsoft.com/office/drawing/2014/main" id="{5BBB21C3-9533-AB64-D8F2-7B20F457A6E6}"/>
              </a:ext>
            </a:extLst>
          </p:cNvPr>
          <p:cNvGraphicFramePr>
            <a:graphicFrameLocks noGrp="1"/>
          </p:cNvGraphicFramePr>
          <p:nvPr/>
        </p:nvGraphicFramePr>
        <p:xfrm>
          <a:off x="5336478" y="4182549"/>
          <a:ext cx="3291840" cy="178290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1826734575"/>
                    </a:ext>
                  </a:extLst>
                </a:gridCol>
                <a:gridCol w="822960">
                  <a:extLst>
                    <a:ext uri="{9D8B030D-6E8A-4147-A177-3AD203B41FA5}">
                      <a16:colId xmlns:a16="http://schemas.microsoft.com/office/drawing/2014/main" val="2017725492"/>
                    </a:ext>
                  </a:extLst>
                </a:gridCol>
                <a:gridCol w="822960">
                  <a:extLst>
                    <a:ext uri="{9D8B030D-6E8A-4147-A177-3AD203B41FA5}">
                      <a16:colId xmlns:a16="http://schemas.microsoft.com/office/drawing/2014/main" val="3200913042"/>
                    </a:ext>
                  </a:extLst>
                </a:gridCol>
                <a:gridCol w="822960">
                  <a:extLst>
                    <a:ext uri="{9D8B030D-6E8A-4147-A177-3AD203B41FA5}">
                      <a16:colId xmlns:a16="http://schemas.microsoft.com/office/drawing/2014/main" val="3452367222"/>
                    </a:ext>
                  </a:extLst>
                </a:gridCol>
              </a:tblGrid>
              <a:tr h="319860">
                <a:tc>
                  <a:txBody>
                    <a:bodyPr/>
                    <a:lstStyle/>
                    <a:p>
                      <a:pPr algn="r"/>
                      <a:endParaRPr lang="en-US" sz="900" b="1"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900" dirty="0"/>
                        <a:t>Q4 2025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900" dirty="0"/>
                        <a:t>Q1 2026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900" dirty="0"/>
                        <a:t>Q1 Change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7879878"/>
                  </a:ext>
                </a:extLst>
              </a:tr>
              <a:tr h="365760">
                <a:tc>
                  <a:txBody>
                    <a:bodyPr/>
                    <a:lstStyle/>
                    <a:p>
                      <a:pPr algn="r"/>
                      <a:r>
                        <a:rPr lang="en-US" sz="900" b="1" dirty="0"/>
                        <a:t>Total </a:t>
                      </a:r>
                    </a:p>
                    <a:p>
                      <a:pPr algn="r"/>
                      <a:r>
                        <a:rPr lang="en-US" sz="900" b="1" dirty="0"/>
                        <a:t>IG Corp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a:t>30.30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a:t>30.91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a:t>+0.61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591687"/>
                  </a:ext>
                </a:extLst>
              </a:tr>
              <a:tr h="365760">
                <a:tc>
                  <a:txBody>
                    <a:bodyPr/>
                    <a:lstStyle/>
                    <a:p>
                      <a:pPr algn="r"/>
                      <a:r>
                        <a:rPr lang="en-US" sz="900" b="1" dirty="0"/>
                        <a:t>AA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0.65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1.06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t>0.41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4539827"/>
                  </a:ext>
                </a:extLst>
              </a:tr>
              <a:tr h="365760">
                <a:tc>
                  <a:txBody>
                    <a:bodyPr/>
                    <a:lstStyle/>
                    <a:p>
                      <a:pPr algn="r"/>
                      <a:r>
                        <a:rPr lang="en-US" sz="900" b="1" dirty="0"/>
                        <a:t>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dirty="0"/>
                        <a:t>7.71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dirty="0"/>
                        <a:t>8.45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1" dirty="0"/>
                        <a:t>+0.74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135502"/>
                  </a:ext>
                </a:extLst>
              </a:tr>
              <a:tr h="365760">
                <a:tc>
                  <a:txBody>
                    <a:bodyPr/>
                    <a:lstStyle/>
                    <a:p>
                      <a:pPr algn="r"/>
                      <a:r>
                        <a:rPr lang="en-US" sz="900" b="1" dirty="0"/>
                        <a:t>BBB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21.94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21.40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rgbClr val="FF0000"/>
                          </a:solidFill>
                        </a:rPr>
                        <a:t>-0.54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0489386"/>
                  </a:ext>
                </a:extLst>
              </a:tr>
            </a:tbl>
          </a:graphicData>
        </a:graphic>
      </p:graphicFrame>
      <p:sp>
        <p:nvSpPr>
          <p:cNvPr id="14" name="TextBox 13">
            <a:extLst>
              <a:ext uri="{FF2B5EF4-FFF2-40B4-BE49-F238E27FC236}">
                <a16:creationId xmlns:a16="http://schemas.microsoft.com/office/drawing/2014/main" id="{AC10D133-2E4B-F1A5-A110-876C45F4F638}"/>
              </a:ext>
            </a:extLst>
          </p:cNvPr>
          <p:cNvSpPr txBox="1"/>
          <p:nvPr/>
        </p:nvSpPr>
        <p:spPr>
          <a:xfrm>
            <a:off x="5683063" y="1648572"/>
            <a:ext cx="2656471" cy="246221"/>
          </a:xfrm>
          <a:prstGeom prst="rect">
            <a:avLst/>
          </a:prstGeom>
          <a:noFill/>
        </p:spPr>
        <p:txBody>
          <a:bodyPr wrap="square" rtlCol="0">
            <a:spAutoFit/>
          </a:bodyPr>
          <a:lstStyle/>
          <a:p>
            <a:pPr algn="ctr"/>
            <a:r>
              <a:rPr lang="en-US" sz="1000" b="1" dirty="0">
                <a:latin typeface="+mn-lt"/>
              </a:rPr>
              <a:t>Core Plus ETF IG Corporate MV [%]</a:t>
            </a:r>
          </a:p>
        </p:txBody>
      </p:sp>
      <p:sp>
        <p:nvSpPr>
          <p:cNvPr id="16" name="TextBox 15">
            <a:extLst>
              <a:ext uri="{FF2B5EF4-FFF2-40B4-BE49-F238E27FC236}">
                <a16:creationId xmlns:a16="http://schemas.microsoft.com/office/drawing/2014/main" id="{16F5F698-6ECD-3B09-EA84-B98A18F66D2D}"/>
              </a:ext>
            </a:extLst>
          </p:cNvPr>
          <p:cNvSpPr txBox="1"/>
          <p:nvPr/>
        </p:nvSpPr>
        <p:spPr>
          <a:xfrm>
            <a:off x="5683063" y="3911406"/>
            <a:ext cx="2656471" cy="246221"/>
          </a:xfrm>
          <a:prstGeom prst="rect">
            <a:avLst/>
          </a:prstGeom>
          <a:noFill/>
        </p:spPr>
        <p:txBody>
          <a:bodyPr wrap="square" rtlCol="0">
            <a:spAutoFit/>
          </a:bodyPr>
          <a:lstStyle/>
          <a:p>
            <a:pPr algn="ctr"/>
            <a:r>
              <a:rPr lang="en-US" sz="1000" b="1" dirty="0">
                <a:latin typeface="+mn-lt"/>
              </a:rPr>
              <a:t>Core ETF IG Corporate MV [%]</a:t>
            </a:r>
          </a:p>
        </p:txBody>
      </p:sp>
    </p:spTree>
    <p:extLst>
      <p:ext uri="{BB962C8B-B14F-4D97-AF65-F5344CB8AC3E}">
        <p14:creationId xmlns:p14="http://schemas.microsoft.com/office/powerpoint/2010/main" val="96556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B6A87-8E54-6D66-190F-97E34A179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BCEE5-F79E-E29B-2760-01DED4E7A247}"/>
              </a:ext>
            </a:extLst>
          </p:cNvPr>
          <p:cNvSpPr>
            <a:spLocks noGrp="1"/>
          </p:cNvSpPr>
          <p:nvPr>
            <p:ph type="title"/>
          </p:nvPr>
        </p:nvSpPr>
        <p:spPr/>
        <p:txBody>
          <a:bodyPr/>
          <a:lstStyle/>
          <a:p>
            <a:r>
              <a:rPr lang="en-US" altLang="en-US" dirty="0"/>
              <a:t>JH Core Bond ETF &amp; Core Plus Bond ETF</a:t>
            </a:r>
            <a:br>
              <a:rPr lang="en-US" dirty="0"/>
            </a:br>
            <a:r>
              <a:rPr lang="en-US" sz="1800" b="0" dirty="0"/>
              <a:t>Selective high yield exposure with valuations wider but still historically tight</a:t>
            </a:r>
            <a:endParaRPr lang="en-US" dirty="0"/>
          </a:p>
        </p:txBody>
      </p:sp>
      <p:sp>
        <p:nvSpPr>
          <p:cNvPr id="3" name="Slide Number Placeholder 2">
            <a:extLst>
              <a:ext uri="{FF2B5EF4-FFF2-40B4-BE49-F238E27FC236}">
                <a16:creationId xmlns:a16="http://schemas.microsoft.com/office/drawing/2014/main" id="{EBBCB311-99F2-01CD-3E2B-AB5E03693A6A}"/>
              </a:ext>
            </a:extLst>
          </p:cNvPr>
          <p:cNvSpPr>
            <a:spLocks noGrp="1"/>
          </p:cNvSpPr>
          <p:nvPr>
            <p:ph type="sldNum" sz="quarter" idx="12"/>
          </p:nvPr>
        </p:nvSpPr>
        <p:spPr/>
        <p:txBody>
          <a:bodyPr/>
          <a:lstStyle/>
          <a:p>
            <a:fld id="{E3B685FD-28AB-42AB-8489-7FDC88D3D4CA}" type="slidenum">
              <a:rPr lang="en-US" smtClean="0"/>
              <a:t>12</a:t>
            </a:fld>
            <a:endParaRPr lang="en-US"/>
          </a:p>
        </p:txBody>
      </p:sp>
      <p:sp>
        <p:nvSpPr>
          <p:cNvPr id="4" name="Text Placeholder 3">
            <a:extLst>
              <a:ext uri="{FF2B5EF4-FFF2-40B4-BE49-F238E27FC236}">
                <a16:creationId xmlns:a16="http://schemas.microsoft.com/office/drawing/2014/main" id="{5952A15B-7006-069B-683A-A9A3B47926A0}"/>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F972BB0-2A1F-7CFD-4410-301DBA87A18A}"/>
              </a:ext>
            </a:extLst>
          </p:cNvPr>
          <p:cNvSpPr>
            <a:spLocks noGrp="1"/>
          </p:cNvSpPr>
          <p:nvPr>
            <p:ph type="body" sz="quarter" idx="17"/>
          </p:nvPr>
        </p:nvSpPr>
        <p:spPr/>
        <p:txBody>
          <a:bodyPr/>
          <a:lstStyle/>
          <a:p>
            <a:br>
              <a:rPr lang="en-US" dirty="0"/>
            </a:br>
            <a:r>
              <a:rPr lang="en-US" dirty="0"/>
              <a:t>Source: Bloomberg, ICE Indices. As of March 31, 2026. You cannot invest directly in an index. See index definitions at the end of the presentation.</a:t>
            </a:r>
          </a:p>
        </p:txBody>
      </p:sp>
      <p:sp>
        <p:nvSpPr>
          <p:cNvPr id="6" name="Rectangle 5">
            <a:extLst>
              <a:ext uri="{FF2B5EF4-FFF2-40B4-BE49-F238E27FC236}">
                <a16:creationId xmlns:a16="http://schemas.microsoft.com/office/drawing/2014/main" id="{4BC2EA32-16AE-0D4F-DA0F-7395A6F59C09}"/>
              </a:ext>
            </a:extLst>
          </p:cNvPr>
          <p:cNvSpPr/>
          <p:nvPr/>
        </p:nvSpPr>
        <p:spPr>
          <a:xfrm>
            <a:off x="586137" y="1240785"/>
            <a:ext cx="3875671"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High Yield Spreads</a:t>
            </a:r>
          </a:p>
        </p:txBody>
      </p:sp>
      <p:graphicFrame>
        <p:nvGraphicFramePr>
          <p:cNvPr id="7" name="Chart 6">
            <a:extLst>
              <a:ext uri="{FF2B5EF4-FFF2-40B4-BE49-F238E27FC236}">
                <a16:creationId xmlns:a16="http://schemas.microsoft.com/office/drawing/2014/main" id="{9530E45E-0BB0-8D43-0D19-14EC7DB02CD3}"/>
              </a:ext>
            </a:extLst>
          </p:cNvPr>
          <p:cNvGraphicFramePr/>
          <p:nvPr/>
        </p:nvGraphicFramePr>
        <p:xfrm>
          <a:off x="685798" y="1596193"/>
          <a:ext cx="3886201" cy="40210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6BA8D18-BEBC-22A0-458B-29393CF76FDA}"/>
              </a:ext>
            </a:extLst>
          </p:cNvPr>
          <p:cNvGraphicFramePr/>
          <p:nvPr/>
        </p:nvGraphicFramePr>
        <p:xfrm>
          <a:off x="4764740" y="1142173"/>
          <a:ext cx="3886200" cy="25440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id="{D0C71C9A-BAA3-ACE3-AA15-192E67ECED5B}"/>
              </a:ext>
            </a:extLst>
          </p:cNvPr>
          <p:cNvGraphicFramePr>
            <a:graphicFrameLocks noGrp="1"/>
          </p:cNvGraphicFramePr>
          <p:nvPr/>
        </p:nvGraphicFramePr>
        <p:xfrm>
          <a:off x="4794251" y="4058407"/>
          <a:ext cx="3886200" cy="173736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1826734575"/>
                    </a:ext>
                  </a:extLst>
                </a:gridCol>
                <a:gridCol w="971550">
                  <a:extLst>
                    <a:ext uri="{9D8B030D-6E8A-4147-A177-3AD203B41FA5}">
                      <a16:colId xmlns:a16="http://schemas.microsoft.com/office/drawing/2014/main" val="2017725492"/>
                    </a:ext>
                  </a:extLst>
                </a:gridCol>
                <a:gridCol w="971550">
                  <a:extLst>
                    <a:ext uri="{9D8B030D-6E8A-4147-A177-3AD203B41FA5}">
                      <a16:colId xmlns:a16="http://schemas.microsoft.com/office/drawing/2014/main" val="3200913042"/>
                    </a:ext>
                  </a:extLst>
                </a:gridCol>
                <a:gridCol w="971550">
                  <a:extLst>
                    <a:ext uri="{9D8B030D-6E8A-4147-A177-3AD203B41FA5}">
                      <a16:colId xmlns:a16="http://schemas.microsoft.com/office/drawing/2014/main" val="3452367222"/>
                    </a:ext>
                  </a:extLst>
                </a:gridCol>
              </a:tblGrid>
              <a:tr h="274320">
                <a:tc>
                  <a:txBody>
                    <a:bodyPr/>
                    <a:lstStyle/>
                    <a:p>
                      <a:pPr algn="r"/>
                      <a:endParaRPr lang="en-US" sz="900" b="1"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Q4 2025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Q1 2026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t>Q1 Change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879878"/>
                  </a:ext>
                </a:extLst>
              </a:tr>
              <a:tr h="365760">
                <a:tc>
                  <a:txBody>
                    <a:bodyPr/>
                    <a:lstStyle/>
                    <a:p>
                      <a:pPr algn="r"/>
                      <a:r>
                        <a:rPr lang="en-US" sz="900" b="1" dirty="0"/>
                        <a:t>Total </a:t>
                      </a:r>
                    </a:p>
                    <a:p>
                      <a:pPr algn="r"/>
                      <a:r>
                        <a:rPr lang="en-US" sz="900" b="1" dirty="0"/>
                        <a:t>HY Corp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a:t>9.57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a:t>9.62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dirty="0"/>
                        <a:t>+0.05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591687"/>
                  </a:ext>
                </a:extLst>
              </a:tr>
              <a:tr h="365760">
                <a:tc>
                  <a:txBody>
                    <a:bodyPr/>
                    <a:lstStyle/>
                    <a:p>
                      <a:pPr algn="r"/>
                      <a:r>
                        <a:rPr lang="en-US" sz="900" b="1" dirty="0"/>
                        <a:t>BB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7.80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8.06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t>+0.26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4539827"/>
                  </a:ext>
                </a:extLst>
              </a:tr>
              <a:tr h="365760">
                <a:tc>
                  <a:txBody>
                    <a:bodyPr/>
                    <a:lstStyle/>
                    <a:p>
                      <a:pPr algn="r"/>
                      <a:r>
                        <a:rPr lang="en-US" sz="900" b="1" dirty="0"/>
                        <a:t>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dirty="0"/>
                        <a:t>1.74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dirty="0"/>
                        <a:t>1.50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1" dirty="0">
                          <a:solidFill>
                            <a:srgbClr val="FF0000"/>
                          </a:solidFill>
                        </a:rPr>
                        <a:t>-0.24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135502"/>
                  </a:ext>
                </a:extLst>
              </a:tr>
              <a:tr h="365760">
                <a:tc>
                  <a:txBody>
                    <a:bodyPr/>
                    <a:lstStyle/>
                    <a:p>
                      <a:pPr algn="r"/>
                      <a:r>
                        <a:rPr lang="en-US" sz="900" b="1" dirty="0"/>
                        <a:t>CCC </a:t>
                      </a:r>
                    </a:p>
                    <a:p>
                      <a:pPr algn="r"/>
                      <a:r>
                        <a:rPr lang="en-US" sz="900" b="1" dirty="0"/>
                        <a:t>&amp; Below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0.033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dirty="0"/>
                        <a:t>0.05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t>0.02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0489386"/>
                  </a:ext>
                </a:extLst>
              </a:tr>
            </a:tbl>
          </a:graphicData>
        </a:graphic>
      </p:graphicFrame>
      <p:sp>
        <p:nvSpPr>
          <p:cNvPr id="12" name="TextBox 11">
            <a:extLst>
              <a:ext uri="{FF2B5EF4-FFF2-40B4-BE49-F238E27FC236}">
                <a16:creationId xmlns:a16="http://schemas.microsoft.com/office/drawing/2014/main" id="{77EE89DB-27A4-0E51-CA22-8B8F16C35EAF}"/>
              </a:ext>
            </a:extLst>
          </p:cNvPr>
          <p:cNvSpPr txBox="1"/>
          <p:nvPr/>
        </p:nvSpPr>
        <p:spPr>
          <a:xfrm>
            <a:off x="4791181" y="3782852"/>
            <a:ext cx="3886200" cy="246221"/>
          </a:xfrm>
          <a:prstGeom prst="rect">
            <a:avLst/>
          </a:prstGeom>
          <a:solidFill>
            <a:schemeClr val="accent1"/>
          </a:solidFill>
        </p:spPr>
        <p:txBody>
          <a:bodyPr wrap="square" rtlCol="0">
            <a:spAutoFit/>
          </a:bodyPr>
          <a:lstStyle/>
          <a:p>
            <a:pPr algn="ctr"/>
            <a:r>
              <a:rPr lang="en-US" sz="1000" b="1" dirty="0">
                <a:solidFill>
                  <a:schemeClr val="bg1"/>
                </a:solidFill>
                <a:latin typeface="+mn-lt"/>
              </a:rPr>
              <a:t>Core Plus ETF HY Corporate MV [%]</a:t>
            </a:r>
          </a:p>
        </p:txBody>
      </p:sp>
    </p:spTree>
    <p:extLst>
      <p:ext uri="{BB962C8B-B14F-4D97-AF65-F5344CB8AC3E}">
        <p14:creationId xmlns:p14="http://schemas.microsoft.com/office/powerpoint/2010/main" val="287635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0EB7-F55A-AD29-FAE3-99681C8C1674}"/>
              </a:ext>
            </a:extLst>
          </p:cNvPr>
          <p:cNvSpPr>
            <a:spLocks noGrp="1"/>
          </p:cNvSpPr>
          <p:nvPr>
            <p:ph type="title"/>
          </p:nvPr>
        </p:nvSpPr>
        <p:spPr/>
        <p:txBody>
          <a:bodyPr/>
          <a:lstStyle/>
          <a:p>
            <a:r>
              <a:rPr lang="en-US" altLang="en-US" dirty="0"/>
              <a:t>JH Core Bond ETF &amp; Core Plus Bond ETF</a:t>
            </a:r>
            <a:br>
              <a:rPr lang="en-US" altLang="en-US" dirty="0"/>
            </a:br>
            <a:r>
              <a:rPr lang="en-US" altLang="en-US" sz="1800" b="0" dirty="0"/>
              <a:t>AI risk concentration: highest in private credit; more limited in high yield</a:t>
            </a:r>
            <a:br>
              <a:rPr lang="en-US" altLang="en-US" dirty="0"/>
            </a:br>
            <a:endParaRPr lang="en-US" dirty="0"/>
          </a:p>
        </p:txBody>
      </p:sp>
      <p:sp>
        <p:nvSpPr>
          <p:cNvPr id="3" name="Slide Number Placeholder 2">
            <a:extLst>
              <a:ext uri="{FF2B5EF4-FFF2-40B4-BE49-F238E27FC236}">
                <a16:creationId xmlns:a16="http://schemas.microsoft.com/office/drawing/2014/main" id="{C7ED105A-B239-5D30-5CBB-EC415A73E5B5}"/>
              </a:ext>
            </a:extLst>
          </p:cNvPr>
          <p:cNvSpPr>
            <a:spLocks noGrp="1"/>
          </p:cNvSpPr>
          <p:nvPr>
            <p:ph type="sldNum" sz="quarter" idx="12"/>
          </p:nvPr>
        </p:nvSpPr>
        <p:spPr/>
        <p:txBody>
          <a:bodyPr/>
          <a:lstStyle/>
          <a:p>
            <a:fld id="{E3B685FD-28AB-42AB-8489-7FDC88D3D4CA}" type="slidenum">
              <a:rPr lang="en-US" smtClean="0"/>
              <a:t>13</a:t>
            </a:fld>
            <a:endParaRPr lang="en-US"/>
          </a:p>
        </p:txBody>
      </p:sp>
      <p:sp>
        <p:nvSpPr>
          <p:cNvPr id="4" name="Text Placeholder 3">
            <a:extLst>
              <a:ext uri="{FF2B5EF4-FFF2-40B4-BE49-F238E27FC236}">
                <a16:creationId xmlns:a16="http://schemas.microsoft.com/office/drawing/2014/main" id="{DF99AD81-1E1A-96F7-A750-425B6F68947C}"/>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0435CE58-5336-6E07-B9A1-2C141814152F}"/>
              </a:ext>
            </a:extLst>
          </p:cNvPr>
          <p:cNvSpPr>
            <a:spLocks noGrp="1"/>
          </p:cNvSpPr>
          <p:nvPr>
            <p:ph type="body" sz="quarter" idx="17"/>
          </p:nvPr>
        </p:nvSpPr>
        <p:spPr/>
        <p:txBody>
          <a:bodyPr/>
          <a:lstStyle/>
          <a:p>
            <a:r>
              <a:rPr lang="en-US" dirty="0"/>
              <a:t>Source: Manulife Investment Management, BofA, ICE Data Indices, LCD, </a:t>
            </a:r>
            <a:r>
              <a:rPr lang="en-US" dirty="0" err="1"/>
              <a:t>Preqin</a:t>
            </a:r>
            <a:r>
              <a:rPr lang="en-US" dirty="0"/>
              <a:t>, Bloomberg. As of March 2026.</a:t>
            </a:r>
          </a:p>
        </p:txBody>
      </p:sp>
      <p:graphicFrame>
        <p:nvGraphicFramePr>
          <p:cNvPr id="8" name="Chart 7">
            <a:extLst>
              <a:ext uri="{FF2B5EF4-FFF2-40B4-BE49-F238E27FC236}">
                <a16:creationId xmlns:a16="http://schemas.microsoft.com/office/drawing/2014/main" id="{C316FC96-45F9-2B94-71AC-BBA25DFDFC20}"/>
              </a:ext>
            </a:extLst>
          </p:cNvPr>
          <p:cNvGraphicFramePr/>
          <p:nvPr/>
        </p:nvGraphicFramePr>
        <p:xfrm>
          <a:off x="462351" y="2345907"/>
          <a:ext cx="3877378" cy="3578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4450047-8BE1-9EF7-5C45-1C44371AF624}"/>
              </a:ext>
            </a:extLst>
          </p:cNvPr>
          <p:cNvGraphicFramePr/>
          <p:nvPr/>
        </p:nvGraphicFramePr>
        <p:xfrm>
          <a:off x="4803395" y="2345907"/>
          <a:ext cx="3877056" cy="3578979"/>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E42B8621-55E4-B061-037C-D5603895AC50}"/>
              </a:ext>
            </a:extLst>
          </p:cNvPr>
          <p:cNvSpPr/>
          <p:nvPr/>
        </p:nvSpPr>
        <p:spPr>
          <a:xfrm>
            <a:off x="464058" y="1925604"/>
            <a:ext cx="3875671"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Software</a:t>
            </a:r>
            <a:r>
              <a:rPr lang="en-US" sz="1100" b="1" dirty="0">
                <a:solidFill>
                  <a:prstClr val="white"/>
                </a:solidFill>
                <a:latin typeface="Arial" panose="020B0604020202020204"/>
              </a:rPr>
              <a:t> Exposure [%]</a:t>
            </a:r>
            <a:endPar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9CFD356-D690-3E26-D7A9-3FA9C60B45AA}"/>
              </a:ext>
            </a:extLst>
          </p:cNvPr>
          <p:cNvSpPr/>
          <p:nvPr/>
        </p:nvSpPr>
        <p:spPr>
          <a:xfrm>
            <a:off x="4816879" y="1925604"/>
            <a:ext cx="3875671"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Interest Coverage (x)</a:t>
            </a:r>
          </a:p>
        </p:txBody>
      </p:sp>
      <p:sp>
        <p:nvSpPr>
          <p:cNvPr id="12" name="TextBox 11">
            <a:extLst>
              <a:ext uri="{FF2B5EF4-FFF2-40B4-BE49-F238E27FC236}">
                <a16:creationId xmlns:a16="http://schemas.microsoft.com/office/drawing/2014/main" id="{015C91AB-0008-C146-4C6A-7A9ADDA77AAC}"/>
              </a:ext>
            </a:extLst>
          </p:cNvPr>
          <p:cNvSpPr txBox="1"/>
          <p:nvPr/>
        </p:nvSpPr>
        <p:spPr>
          <a:xfrm>
            <a:off x="462351" y="1109331"/>
            <a:ext cx="8229599" cy="6540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050" b="1" dirty="0">
                <a:latin typeface="+mn-lt"/>
              </a:rPr>
              <a:t>Risk from AI is highest within private credit, primarily due to greater concentration in software exposure and lower interest coverage on underlying loans.</a:t>
            </a:r>
          </a:p>
          <a:p>
            <a:pPr marL="285750" indent="-285750">
              <a:spcAft>
                <a:spcPts val="600"/>
              </a:spcAft>
              <a:buFont typeface="Arial" panose="020B0604020202020204" pitchFamily="34" charset="0"/>
              <a:buChar char="•"/>
            </a:pPr>
            <a:r>
              <a:rPr lang="en-US" sz="1050" b="1" dirty="0">
                <a:latin typeface="+mn-lt"/>
              </a:rPr>
              <a:t>Valuation multiples have contracted for software companies due to the fear of disruption from AI expansion.</a:t>
            </a:r>
          </a:p>
        </p:txBody>
      </p:sp>
    </p:spTree>
    <p:extLst>
      <p:ext uri="{BB962C8B-B14F-4D97-AF65-F5344CB8AC3E}">
        <p14:creationId xmlns:p14="http://schemas.microsoft.com/office/powerpoint/2010/main" val="86820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C228-2D6E-542F-0435-59294DA30D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5BE189-B04B-0CA8-56DB-DF3310E758E5}"/>
              </a:ext>
            </a:extLst>
          </p:cNvPr>
          <p:cNvSpPr>
            <a:spLocks noGrp="1"/>
          </p:cNvSpPr>
          <p:nvPr>
            <p:ph type="title"/>
          </p:nvPr>
        </p:nvSpPr>
        <p:spPr>
          <a:xfrm>
            <a:off x="400572" y="1442429"/>
            <a:ext cx="8344966" cy="3578969"/>
          </a:xfrm>
        </p:spPr>
        <p:txBody>
          <a:bodyPr anchor="ctr">
            <a:normAutofit/>
          </a:bodyPr>
          <a:lstStyle/>
          <a:p>
            <a:r>
              <a:rPr lang="en-US" sz="4000" dirty="0"/>
              <a:t>Manulife Investment Management – Fixed Income ETF Overview (JHCP and JHCR)</a:t>
            </a:r>
            <a:endParaRPr lang="en-US" sz="2400" b="0" dirty="0">
              <a:solidFill>
                <a:prstClr val="white"/>
              </a:solidFill>
              <a:latin typeface="Arial" panose="020B0604020202020204"/>
              <a:ea typeface="+mn-ea"/>
              <a:cs typeface="+mn-cs"/>
            </a:endParaRPr>
          </a:p>
        </p:txBody>
      </p:sp>
      <p:sp>
        <p:nvSpPr>
          <p:cNvPr id="13" name="Title 1">
            <a:extLst>
              <a:ext uri="{FF2B5EF4-FFF2-40B4-BE49-F238E27FC236}">
                <a16:creationId xmlns:a16="http://schemas.microsoft.com/office/drawing/2014/main" id="{75903064-2E27-1834-C5CF-011755E7C8E7}"/>
              </a:ext>
            </a:extLst>
          </p:cNvPr>
          <p:cNvSpPr txBox="1">
            <a:spLocks/>
          </p:cNvSpPr>
          <p:nvPr/>
        </p:nvSpPr>
        <p:spPr>
          <a:xfrm>
            <a:off x="2217654" y="2412762"/>
            <a:ext cx="2909152" cy="1863802"/>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lgn="r" defTabSz="685800" fontAlgn="auto">
              <a:spcAft>
                <a:spcPts val="0"/>
              </a:spcAft>
              <a:defRPr/>
            </a:pPr>
            <a:endParaRPr lang="en-US" sz="3600" b="0" dirty="0">
              <a:solidFill>
                <a:srgbClr val="282B3E"/>
              </a:solidFill>
              <a:latin typeface="Arial" panose="020B0604020202020204"/>
            </a:endParaRPr>
          </a:p>
        </p:txBody>
      </p:sp>
      <p:sp>
        <p:nvSpPr>
          <p:cNvPr id="4" name="Footer Placeholder 7">
            <a:extLst>
              <a:ext uri="{FF2B5EF4-FFF2-40B4-BE49-F238E27FC236}">
                <a16:creationId xmlns:a16="http://schemas.microsoft.com/office/drawing/2014/main" id="{116B2370-4E1C-DA60-E1E4-54C552689CDC}"/>
              </a:ext>
            </a:extLst>
          </p:cNvPr>
          <p:cNvSpPr txBox="1">
            <a:spLocks/>
          </p:cNvSpPr>
          <p:nvPr/>
        </p:nvSpPr>
        <p:spPr>
          <a:xfrm>
            <a:off x="1405950" y="6612684"/>
            <a:ext cx="6858000" cy="175693"/>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defTabSz="685800">
              <a:defRPr/>
            </a:pPr>
            <a:r>
              <a:rPr lang="en-US" sz="800" b="1" dirty="0">
                <a:solidFill>
                  <a:schemeClr val="bg1"/>
                </a:solidFill>
                <a:latin typeface="Arial" panose="020B0604020202020204"/>
              </a:rPr>
              <a:t>FOR INSTITUTIONAL/BROKER-DEALER USE ONLY. NOT FOR DISTRIBUTION OR USE WITH THE PUBLIC.</a:t>
            </a:r>
          </a:p>
        </p:txBody>
      </p:sp>
    </p:spTree>
    <p:extLst>
      <p:ext uri="{BB962C8B-B14F-4D97-AF65-F5344CB8AC3E}">
        <p14:creationId xmlns:p14="http://schemas.microsoft.com/office/powerpoint/2010/main" val="34808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CABA-F214-D7A2-C69E-340BD708AC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3BCDC-ECC1-8770-05CF-4F282DAB7720}"/>
              </a:ext>
            </a:extLst>
          </p:cNvPr>
          <p:cNvSpPr>
            <a:spLocks noGrp="1"/>
          </p:cNvSpPr>
          <p:nvPr>
            <p:ph type="sldNum" sz="quarter" idx="12"/>
          </p:nvPr>
        </p:nvSpPr>
        <p:spPr/>
        <p:txBody>
          <a:bodyPr/>
          <a:lstStyle/>
          <a:p>
            <a:fld id="{BB333B34-C87C-402E-ABB0-13B7C9DEBBC4}" type="slidenum">
              <a:rPr lang="en-US" smtClean="0"/>
              <a:t>15</a:t>
            </a:fld>
            <a:endParaRPr lang="en-US"/>
          </a:p>
        </p:txBody>
      </p:sp>
      <p:sp>
        <p:nvSpPr>
          <p:cNvPr id="9" name="Rectangle 8">
            <a:extLst>
              <a:ext uri="{FF2B5EF4-FFF2-40B4-BE49-F238E27FC236}">
                <a16:creationId xmlns:a16="http://schemas.microsoft.com/office/drawing/2014/main" id="{855BF660-78C0-8FF7-36D4-EDB6C9FBFA19}"/>
              </a:ext>
            </a:extLst>
          </p:cNvPr>
          <p:cNvSpPr/>
          <p:nvPr/>
        </p:nvSpPr>
        <p:spPr>
          <a:xfrm>
            <a:off x="215959" y="5401136"/>
            <a:ext cx="1741253" cy="490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err="1"/>
          </a:p>
        </p:txBody>
      </p:sp>
      <p:pic>
        <p:nvPicPr>
          <p:cNvPr id="3" name="Picture 2">
            <a:extLst>
              <a:ext uri="{FF2B5EF4-FFF2-40B4-BE49-F238E27FC236}">
                <a16:creationId xmlns:a16="http://schemas.microsoft.com/office/drawing/2014/main" id="{CC2F2AE9-A9FF-986B-FA94-9DA6E9E9A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24" y="1209511"/>
            <a:ext cx="8538078" cy="4802669"/>
          </a:xfrm>
          <a:prstGeom prst="rect">
            <a:avLst/>
          </a:prstGeom>
          <a:ln>
            <a:solidFill>
              <a:schemeClr val="tx2"/>
            </a:solidFill>
          </a:ln>
        </p:spPr>
      </p:pic>
      <p:sp>
        <p:nvSpPr>
          <p:cNvPr id="5" name="Text Placeholder 4">
            <a:extLst>
              <a:ext uri="{FF2B5EF4-FFF2-40B4-BE49-F238E27FC236}">
                <a16:creationId xmlns:a16="http://schemas.microsoft.com/office/drawing/2014/main" id="{F75A7949-CE46-146B-7722-CAD5BDED7EB1}"/>
              </a:ext>
            </a:extLst>
          </p:cNvPr>
          <p:cNvSpPr>
            <a:spLocks noGrp="1"/>
          </p:cNvSpPr>
          <p:nvPr>
            <p:ph type="body" sz="quarter" idx="4294967295"/>
          </p:nvPr>
        </p:nvSpPr>
        <p:spPr>
          <a:xfrm>
            <a:off x="783557" y="5810168"/>
            <a:ext cx="7354999" cy="163080"/>
          </a:xfrm>
        </p:spPr>
        <p:txBody>
          <a:bodyPr>
            <a:normAutofit fontScale="25000" lnSpcReduction="20000"/>
          </a:bodyPr>
          <a:lstStyle/>
          <a:p>
            <a:pPr marL="0" indent="0">
              <a:buNone/>
            </a:pPr>
            <a:r>
              <a:rPr lang="en-US" sz="3200" dirty="0"/>
              <a:t>Representative sampling of subadvisors. All logos are the property of their respective owners. Manulife Investment Management (MIM), Manulife CQS and Manulife Comvest are affiliated asset managers.</a:t>
            </a:r>
          </a:p>
          <a:p>
            <a:endParaRPr lang="en-US" dirty="0"/>
          </a:p>
        </p:txBody>
      </p:sp>
      <p:sp>
        <p:nvSpPr>
          <p:cNvPr id="2" name="Title 1">
            <a:extLst>
              <a:ext uri="{FF2B5EF4-FFF2-40B4-BE49-F238E27FC236}">
                <a16:creationId xmlns:a16="http://schemas.microsoft.com/office/drawing/2014/main" id="{F1E2389B-3F33-C2E8-CD29-F05B9EDA700C}"/>
              </a:ext>
            </a:extLst>
          </p:cNvPr>
          <p:cNvSpPr>
            <a:spLocks noGrp="1"/>
          </p:cNvSpPr>
          <p:nvPr>
            <p:ph type="title"/>
          </p:nvPr>
        </p:nvSpPr>
        <p:spPr>
          <a:xfrm>
            <a:off x="302839" y="544867"/>
            <a:ext cx="8538321" cy="460128"/>
          </a:xfrm>
        </p:spPr>
        <p:txBody>
          <a:bodyPr/>
          <a:lstStyle/>
          <a:p>
            <a:r>
              <a:rPr lang="en-US" dirty="0"/>
              <a:t>Complementing in-house capabilities with specialized expertise</a:t>
            </a:r>
            <a:br>
              <a:rPr lang="en-US" dirty="0">
                <a:latin typeface="Manulife JH Sans Light" panose="020B0303040401060103" pitchFamily="34" charset="77"/>
              </a:rPr>
            </a:br>
            <a:endParaRPr lang="en-US" dirty="0"/>
          </a:p>
        </p:txBody>
      </p:sp>
    </p:spTree>
    <p:extLst>
      <p:ext uri="{BB962C8B-B14F-4D97-AF65-F5344CB8AC3E}">
        <p14:creationId xmlns:p14="http://schemas.microsoft.com/office/powerpoint/2010/main" val="1155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E2912-4537-09AB-9356-0294B3299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52196-3541-56F3-91E9-561FF216A145}"/>
              </a:ext>
            </a:extLst>
          </p:cNvPr>
          <p:cNvSpPr>
            <a:spLocks noGrp="1"/>
          </p:cNvSpPr>
          <p:nvPr>
            <p:ph type="title"/>
          </p:nvPr>
        </p:nvSpPr>
        <p:spPr>
          <a:xfrm>
            <a:off x="358339" y="89808"/>
            <a:ext cx="8493759" cy="792167"/>
          </a:xfrm>
        </p:spPr>
        <p:txBody>
          <a:bodyPr/>
          <a:lstStyle/>
          <a:p>
            <a:r>
              <a:rPr lang="en-US" sz="1800" dirty="0"/>
              <a:t>John Hancock ETF lineup—building blocks for your portfolio</a:t>
            </a:r>
          </a:p>
        </p:txBody>
      </p:sp>
      <p:sp>
        <p:nvSpPr>
          <p:cNvPr id="5" name="Slide Number Placeholder 4">
            <a:extLst>
              <a:ext uri="{FF2B5EF4-FFF2-40B4-BE49-F238E27FC236}">
                <a16:creationId xmlns:a16="http://schemas.microsoft.com/office/drawing/2014/main" id="{3DC5FCE8-2340-0EC8-219D-FC8C1EFB79D7}"/>
              </a:ext>
            </a:extLst>
          </p:cNvPr>
          <p:cNvSpPr>
            <a:spLocks noGrp="1"/>
          </p:cNvSpPr>
          <p:nvPr>
            <p:ph type="sldNum" sz="quarter" idx="12"/>
          </p:nvPr>
        </p:nvSpPr>
        <p:spPr/>
        <p:txBody>
          <a:bodyPr/>
          <a:lstStyle/>
          <a:p>
            <a:fld id="{B3D08979-DB7B-40A2-8F22-2C9148EE3FE6}" type="slidenum">
              <a:rPr lang="en-US" altLang="en-US" smtClean="0"/>
              <a:pPr/>
              <a:t>16</a:t>
            </a:fld>
            <a:endParaRPr lang="en-US" altLang="en-US" dirty="0"/>
          </a:p>
        </p:txBody>
      </p:sp>
      <p:sp>
        <p:nvSpPr>
          <p:cNvPr id="4" name="Text Placeholder 3">
            <a:extLst>
              <a:ext uri="{FF2B5EF4-FFF2-40B4-BE49-F238E27FC236}">
                <a16:creationId xmlns:a16="http://schemas.microsoft.com/office/drawing/2014/main" id="{AB374C90-5E2E-216A-469E-761AD2F4F8FC}"/>
              </a:ext>
            </a:extLst>
          </p:cNvPr>
          <p:cNvSpPr>
            <a:spLocks noGrp="1"/>
          </p:cNvSpPr>
          <p:nvPr>
            <p:ph type="body" sz="quarter" idx="15"/>
          </p:nvPr>
        </p:nvSpPr>
        <p:spPr>
          <a:xfrm>
            <a:off x="325120" y="5742961"/>
            <a:ext cx="8831943" cy="792168"/>
          </a:xfrm>
        </p:spPr>
        <p:txBody>
          <a:bodyPr vert="horz" lIns="0" tIns="0" rIns="0" bIns="0" rtlCol="0" anchor="t">
            <a:noAutofit/>
          </a:bodyPr>
          <a:lstStyle/>
          <a:p>
            <a:r>
              <a:rPr lang="en-US" sz="700" b="1" dirty="0">
                <a:latin typeface="Arial Narrow" panose="020B0606020202030204" pitchFamily="34" charset="0"/>
              </a:rPr>
              <a:t>1 This ETF is different from traditional ETFs. Traditional ETFs </a:t>
            </a:r>
            <a:r>
              <a:rPr lang="en-US" sz="700" dirty="0">
                <a:latin typeface="Arial Narrow" panose="020B0606020202030204" pitchFamily="34" charset="0"/>
              </a:rPr>
              <a:t>tell the public what assets they hold each day. This ETF will not. </a:t>
            </a:r>
            <a:r>
              <a:rPr lang="en-US" sz="700" b="1" dirty="0">
                <a:latin typeface="Arial Narrow" panose="020B0606020202030204" pitchFamily="34" charset="0"/>
              </a:rPr>
              <a:t>This may create additional risks </a:t>
            </a:r>
            <a:r>
              <a:rPr lang="en-US" sz="700" dirty="0">
                <a:latin typeface="Arial Narrow" panose="020B0606020202030204" pitchFamily="34" charset="0"/>
              </a:rPr>
              <a:t>for your investment. For example: (1) You may have to pay more money to trade the ETF’s shares. This ETF will provide less information to traders, who tend to charge more for trades when they have less information. (2) The price you pay to buy ETF shares on an exchange may not match the value of the ETF’s portfolio. The same is true when you sell shares. These price differences may be greater for this ETF compared to other ETFs because it provides less information to traders. (3) These additional risks may be even greater in bad or uncertain market conditions. (4) The ETF will publish on its website each day a “Tracking Basket” designed to help trading in shares of the ETF. While the Tracking Basket includes some of the ETF’s holdings, it is not the ETF’s actual portfolio. The differences between this ETF and other ETFs may also have advantages. By keeping certain information about the ETF secret, this ETF may face less risk that other traders can predict or copy its investment strategy. This may improve the ETF’s performance. If other traders are able to copy or predict the ETF’s investment strategy, however, this may hurt the ETF’s performance. For additional information regarding the unique attributes and risks of the ETF, see the ETF’s prospectus and statement of additional information. Data is as of 3/31/26. 1 “Net expense ratio (what you pay)” represents the effect of a fee waiver and/or expense reimbursement, and is subject to change. All ETFs are contractual through 8/31/26, except JHMM, which is contractual through 7/31/27. </a:t>
            </a:r>
            <a:r>
              <a:rPr lang="en-US" sz="700" dirty="0">
                <a:latin typeface="Arial Narrow" panose="020B0606020202030204" pitchFamily="34" charset="0"/>
                <a:cs typeface="Arial" panose="020B0604020202020204" pitchFamily="34" charset="0"/>
              </a:rPr>
              <a:t>Gross expense ratios for John Hancock ETFs are as follows: JDVI, 1.30%; JHCB, 0.53%; JHCR, 0.65%; JHCP, 0.56%;JHAC, 4.63%; JHHY, 1.03%; JHMB, 0.60%; JHPI, 0.85%; JHML, 0.32%; JHMM, 0.42%; JHMU, 1.01%; JHSC, 0.46%; JHDV, 1.90%; JHID, 2.17%; JHMD, 0.43%; JHEM, 0.58%; JHDG, 0.81. </a:t>
            </a:r>
            <a:endParaRPr lang="en-US" sz="700" dirty="0">
              <a:latin typeface="Arial Narrow" panose="020B0606020202030204" pitchFamily="34" charset="0"/>
            </a:endParaRPr>
          </a:p>
          <a:p>
            <a:endParaRPr lang="en-US" dirty="0">
              <a:solidFill>
                <a:schemeClr val="tx1">
                  <a:lumMod val="65000"/>
                  <a:lumOff val="35000"/>
                </a:schemeClr>
              </a:solidFill>
              <a:latin typeface="Arial Narrow" panose="020B0606020202030204" pitchFamily="34" charset="0"/>
            </a:endParaRPr>
          </a:p>
        </p:txBody>
      </p:sp>
      <p:graphicFrame>
        <p:nvGraphicFramePr>
          <p:cNvPr id="9" name="Table 9">
            <a:extLst>
              <a:ext uri="{FF2B5EF4-FFF2-40B4-BE49-F238E27FC236}">
                <a16:creationId xmlns:a16="http://schemas.microsoft.com/office/drawing/2014/main" id="{B3EF2F3E-DEB1-B59A-4892-66920E2E0EDB}"/>
              </a:ext>
            </a:extLst>
          </p:cNvPr>
          <p:cNvGraphicFramePr>
            <a:graphicFrameLocks noGrp="1"/>
          </p:cNvGraphicFramePr>
          <p:nvPr>
            <p:extLst>
              <p:ext uri="{D42A27DB-BD31-4B8C-83A1-F6EECF244321}">
                <p14:modId xmlns:p14="http://schemas.microsoft.com/office/powerpoint/2010/main" val="2427318445"/>
              </p:ext>
            </p:extLst>
          </p:nvPr>
        </p:nvGraphicFramePr>
        <p:xfrm>
          <a:off x="325120" y="375699"/>
          <a:ext cx="8493760" cy="5280177"/>
        </p:xfrm>
        <a:graphic>
          <a:graphicData uri="http://schemas.openxmlformats.org/drawingml/2006/table">
            <a:tbl>
              <a:tblPr firstRow="1" bandRow="1">
                <a:tableStyleId>{5C22544A-7EE6-4342-B048-85BDC9FD1C3A}</a:tableStyleId>
              </a:tblPr>
              <a:tblGrid>
                <a:gridCol w="3008636">
                  <a:extLst>
                    <a:ext uri="{9D8B030D-6E8A-4147-A177-3AD203B41FA5}">
                      <a16:colId xmlns:a16="http://schemas.microsoft.com/office/drawing/2014/main" val="3096909157"/>
                    </a:ext>
                  </a:extLst>
                </a:gridCol>
                <a:gridCol w="999460">
                  <a:extLst>
                    <a:ext uri="{9D8B030D-6E8A-4147-A177-3AD203B41FA5}">
                      <a16:colId xmlns:a16="http://schemas.microsoft.com/office/drawing/2014/main" val="1689413611"/>
                    </a:ext>
                  </a:extLst>
                </a:gridCol>
                <a:gridCol w="616689">
                  <a:extLst>
                    <a:ext uri="{9D8B030D-6E8A-4147-A177-3AD203B41FA5}">
                      <a16:colId xmlns:a16="http://schemas.microsoft.com/office/drawing/2014/main" val="3686762567"/>
                    </a:ext>
                  </a:extLst>
                </a:gridCol>
                <a:gridCol w="1247553">
                  <a:extLst>
                    <a:ext uri="{9D8B030D-6E8A-4147-A177-3AD203B41FA5}">
                      <a16:colId xmlns:a16="http://schemas.microsoft.com/office/drawing/2014/main" val="701768099"/>
                    </a:ext>
                  </a:extLst>
                </a:gridCol>
                <a:gridCol w="978195">
                  <a:extLst>
                    <a:ext uri="{9D8B030D-6E8A-4147-A177-3AD203B41FA5}">
                      <a16:colId xmlns:a16="http://schemas.microsoft.com/office/drawing/2014/main" val="1397077515"/>
                    </a:ext>
                  </a:extLst>
                </a:gridCol>
                <a:gridCol w="1643227">
                  <a:extLst>
                    <a:ext uri="{9D8B030D-6E8A-4147-A177-3AD203B41FA5}">
                      <a16:colId xmlns:a16="http://schemas.microsoft.com/office/drawing/2014/main" val="619125174"/>
                    </a:ext>
                  </a:extLst>
                </a:gridCol>
              </a:tblGrid>
              <a:tr h="176707">
                <a:tc>
                  <a:txBody>
                    <a:bodyPr/>
                    <a:lstStyle/>
                    <a:p>
                      <a:endParaRPr lang="en-US" sz="900" dirty="0">
                        <a:latin typeface="+mj-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00C1"/>
                    </a:solidFill>
                  </a:tcPr>
                </a:tc>
                <a:tc>
                  <a:txBody>
                    <a:bodyPr/>
                    <a:lstStyle/>
                    <a:p>
                      <a:r>
                        <a:rPr lang="en-US" sz="900" dirty="0">
                          <a:latin typeface="+mj-lt"/>
                        </a:rPr>
                        <a:t>Inception </a:t>
                      </a:r>
                      <a:br>
                        <a:rPr lang="en-US" sz="900" dirty="0">
                          <a:latin typeface="+mj-lt"/>
                        </a:rPr>
                      </a:br>
                      <a:r>
                        <a:rPr lang="en-US" sz="900" dirty="0">
                          <a:latin typeface="+mj-lt"/>
                        </a:rPr>
                        <a:t>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00C1"/>
                    </a:solidFill>
                  </a:tcPr>
                </a:tc>
                <a:tc>
                  <a:txBody>
                    <a:bodyPr/>
                    <a:lstStyle/>
                    <a:p>
                      <a:r>
                        <a:rPr lang="en-US" sz="900" dirty="0">
                          <a:latin typeface="+mj-lt"/>
                        </a:rPr>
                        <a:t>Ticker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00C1"/>
                    </a:solidFill>
                  </a:tcPr>
                </a:tc>
                <a:tc>
                  <a:txBody>
                    <a:bodyPr/>
                    <a:lstStyle/>
                    <a:p>
                      <a:r>
                        <a:rPr lang="en-US" sz="900" dirty="0">
                          <a:latin typeface="+mj-lt"/>
                        </a:rPr>
                        <a:t>Net expense ratio</a:t>
                      </a:r>
                      <a:br>
                        <a:rPr lang="en-US" sz="900" dirty="0">
                          <a:latin typeface="+mj-lt"/>
                        </a:rPr>
                      </a:br>
                      <a:r>
                        <a:rPr lang="en-US" sz="900" dirty="0">
                          <a:latin typeface="+mj-lt"/>
                        </a:rPr>
                        <a:t>(what you pay)</a:t>
                      </a:r>
                      <a:r>
                        <a:rPr lang="en-US" sz="900" baseline="30000" dirty="0">
                          <a:latin typeface="+mj-lt"/>
                        </a:rPr>
                        <a:t>1</a:t>
                      </a:r>
                      <a:r>
                        <a:rPr lang="en-US" sz="900" dirty="0">
                          <a:latin typeface="+mj-lt"/>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00C1"/>
                    </a:solidFill>
                  </a:tcPr>
                </a:tc>
                <a:tc>
                  <a:txBody>
                    <a:bodyPr/>
                    <a:lstStyle/>
                    <a:p>
                      <a:r>
                        <a:rPr lang="en-US" sz="900" dirty="0">
                          <a:latin typeface="+mj-lt"/>
                        </a:rPr>
                        <a:t>Manager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00C1"/>
                    </a:solidFill>
                  </a:tcPr>
                </a:tc>
                <a:tc>
                  <a:txBody>
                    <a:bodyPr/>
                    <a:lstStyle/>
                    <a:p>
                      <a:r>
                        <a:rPr lang="en-US" sz="900" dirty="0">
                          <a:latin typeface="+mj-lt"/>
                        </a:rPr>
                        <a:t>Morningstar category</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00C1"/>
                    </a:solidFill>
                  </a:tcPr>
                </a:tc>
                <a:extLst>
                  <a:ext uri="{0D108BD9-81ED-4DB2-BD59-A6C34878D82A}">
                    <a16:rowId xmlns:a16="http://schemas.microsoft.com/office/drawing/2014/main" val="838444559"/>
                  </a:ext>
                </a:extLst>
              </a:tr>
              <a:tr h="212880">
                <a:tc>
                  <a:txBody>
                    <a:bodyPr/>
                    <a:lstStyle/>
                    <a:p>
                      <a:r>
                        <a:rPr lang="en-US" sz="800" dirty="0">
                          <a:latin typeface="+mj-lt"/>
                        </a:rPr>
                        <a:t>Alternative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extLst>
                  <a:ext uri="{0D108BD9-81ED-4DB2-BD59-A6C34878D82A}">
                    <a16:rowId xmlns:a16="http://schemas.microsoft.com/office/drawing/2014/main" val="2288383042"/>
                  </a:ext>
                </a:extLst>
              </a:tr>
              <a:tr h="212880">
                <a:tc>
                  <a:txBody>
                    <a:bodyPr/>
                    <a:lstStyle/>
                    <a:p>
                      <a:r>
                        <a:rPr lang="en-US" sz="800" dirty="0">
                          <a:latin typeface="+mj-lt"/>
                        </a:rPr>
                        <a:t>John Hancock Hedged Equity ETF</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dirty="0">
                          <a:latin typeface="+mj-lt"/>
                        </a:rPr>
                        <a:t>4/8/26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dirty="0">
                          <a:latin typeface="+mj-lt"/>
                        </a:rPr>
                        <a:t>JHDG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dirty="0">
                          <a:latin typeface="+mj-lt"/>
                        </a:rPr>
                        <a:t>0.49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dirty="0">
                          <a:latin typeface="+mj-lt"/>
                        </a:rPr>
                        <a:t>Manulife IM</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dirty="0">
                          <a:latin typeface="+mj-lt"/>
                        </a:rPr>
                        <a:t>US Fund Equity Hedged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6420847"/>
                  </a:ext>
                </a:extLst>
              </a:tr>
              <a:tr h="212880">
                <a:tc>
                  <a:txBody>
                    <a:bodyPr/>
                    <a:lstStyle/>
                    <a:p>
                      <a:r>
                        <a:rPr lang="en-US" sz="800" dirty="0">
                          <a:latin typeface="+mj-lt"/>
                        </a:rPr>
                        <a:t>Fixed income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9EC"/>
                    </a:solidFill>
                  </a:tcPr>
                </a:tc>
                <a:extLst>
                  <a:ext uri="{0D108BD9-81ED-4DB2-BD59-A6C34878D82A}">
                    <a16:rowId xmlns:a16="http://schemas.microsoft.com/office/drawing/2014/main" val="3833818471"/>
                  </a:ext>
                </a:extLst>
              </a:tr>
              <a:tr h="213202">
                <a:tc>
                  <a:txBody>
                    <a:bodyPr/>
                    <a:lstStyle/>
                    <a:p>
                      <a:r>
                        <a:rPr lang="en-US" sz="800" dirty="0">
                          <a:latin typeface="+mj-lt"/>
                        </a:rPr>
                        <a:t>John Hancock Core Bond ETF</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12/18/24</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800" dirty="0">
                          <a:latin typeface="+mj-lt"/>
                        </a:rPr>
                        <a:t>JHCR</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800" dirty="0">
                          <a:latin typeface="+mj-lt"/>
                        </a:rPr>
                        <a:t>0.29</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800" dirty="0">
                          <a:latin typeface="+mj-lt"/>
                        </a:rPr>
                        <a:t>Manulife IM</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800" dirty="0">
                          <a:latin typeface="+mj-lt"/>
                        </a:rPr>
                        <a:t>Intermediate core bond</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55929442"/>
                  </a:ext>
                </a:extLst>
              </a:tr>
              <a:tr h="220497">
                <a:tc>
                  <a:txBody>
                    <a:bodyPr/>
                    <a:lstStyle/>
                    <a:p>
                      <a:r>
                        <a:rPr lang="en-US" sz="800" dirty="0">
                          <a:latin typeface="+mj-lt"/>
                        </a:rPr>
                        <a:t>John Hancock Core Plus Bond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12/18/24</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JHCP</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j-lt"/>
                        </a:rPr>
                        <a:t>0.36</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Manulife IM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Intermediate core-plus bond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672920995"/>
                  </a:ext>
                </a:extLst>
              </a:tr>
              <a:tr h="213202">
                <a:tc>
                  <a:txBody>
                    <a:bodyPr/>
                    <a:lstStyle/>
                    <a:p>
                      <a:r>
                        <a:rPr lang="en-US" sz="800" dirty="0">
                          <a:latin typeface="+mj-lt"/>
                        </a:rPr>
                        <a:t>John Hancock Corporate Bond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3/30/21</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JHCB</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rPr>
                        <a:t>0.29</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Manulife IM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Corporate bond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800893"/>
                  </a:ext>
                </a:extLst>
              </a:tr>
              <a:tr h="206049">
                <a:tc>
                  <a:txBody>
                    <a:bodyPr/>
                    <a:lstStyle/>
                    <a:p>
                      <a:r>
                        <a:rPr lang="en-US" sz="800" dirty="0">
                          <a:latin typeface="+mj-lt"/>
                        </a:rPr>
                        <a:t>John Hancock Dynamic Municipal Bond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11/2/23</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JHMU</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j-lt"/>
                        </a:rPr>
                        <a:t>0.39</a:t>
                      </a:r>
                      <a:endParaRPr lang="en-US" sz="800" baseline="300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Manulife IM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Muni national intermediate</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217282"/>
                  </a:ext>
                </a:extLst>
              </a:tr>
              <a:tr h="210843">
                <a:tc>
                  <a:txBody>
                    <a:bodyPr/>
                    <a:lstStyle/>
                    <a:p>
                      <a:r>
                        <a:rPr lang="en-US" sz="800" dirty="0">
                          <a:latin typeface="+mj-lt"/>
                        </a:rPr>
                        <a:t>John Hancock Global Senior Loan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8/20/25</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JHLN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ea typeface="ADLaM Display" panose="02010000000000000000" pitchFamily="2" charset="0"/>
                          <a:cs typeface="ADLaM Display" panose="02010000000000000000" pitchFamily="2" charset="0"/>
                        </a:rPr>
                        <a:t>0.59</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Manulife CQS</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Bank loan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946333"/>
                  </a:ext>
                </a:extLst>
              </a:tr>
              <a:tr h="210843">
                <a:tc>
                  <a:txBody>
                    <a:bodyPr/>
                    <a:lstStyle/>
                    <a:p>
                      <a:r>
                        <a:rPr lang="en-US" sz="800" dirty="0">
                          <a:latin typeface="+mj-lt"/>
                        </a:rPr>
                        <a:t>John Hancock High Yield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5/1/24</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JHHY</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ea typeface="ADLaM Display" panose="02010000000000000000" pitchFamily="2" charset="0"/>
                          <a:cs typeface="ADLaM Display" panose="02010000000000000000" pitchFamily="2" charset="0"/>
                        </a:rPr>
                        <a:t>0.52</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Marathon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High yield bond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058266"/>
                  </a:ext>
                </a:extLst>
              </a:tr>
              <a:tr h="210843">
                <a:tc>
                  <a:txBody>
                    <a:bodyPr/>
                    <a:lstStyle/>
                    <a:p>
                      <a:r>
                        <a:rPr lang="en-US" sz="800" dirty="0">
                          <a:latin typeface="+mj-lt"/>
                        </a:rPr>
                        <a:t>John Hancock Mortgage-Backed Securities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8/19/21</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JHMB</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ea typeface="ADLaM Display" panose="02010000000000000000" pitchFamily="2" charset="0"/>
                          <a:cs typeface="ADLaM Display" panose="02010000000000000000" pitchFamily="2" charset="0"/>
                        </a:rPr>
                        <a:t>0.39</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Manulife IM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Intermediate core bond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721793"/>
                  </a:ext>
                </a:extLst>
              </a:tr>
              <a:tr h="202966">
                <a:tc>
                  <a:txBody>
                    <a:bodyPr/>
                    <a:lstStyle/>
                    <a:p>
                      <a:r>
                        <a:rPr lang="en-US" sz="800" dirty="0">
                          <a:latin typeface="+mj-lt"/>
                        </a:rPr>
                        <a:t>John Hancock Preferred Income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12/14/21</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JHPI</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rPr>
                        <a:t>0.54</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Manulife IM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Preferred stock</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702423"/>
                  </a:ext>
                </a:extLst>
              </a:tr>
              <a:tr h="205364">
                <a:tc>
                  <a:txBody>
                    <a:bodyPr/>
                    <a:lstStyle/>
                    <a:p>
                      <a:r>
                        <a:rPr lang="en-US" sz="800" dirty="0">
                          <a:latin typeface="+mj-lt"/>
                        </a:rPr>
                        <a:t>U.S. equity</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pPr algn="ctr"/>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extLst>
                  <a:ext uri="{0D108BD9-81ED-4DB2-BD59-A6C34878D82A}">
                    <a16:rowId xmlns:a16="http://schemas.microsoft.com/office/drawing/2014/main" val="1668793937"/>
                  </a:ext>
                </a:extLst>
              </a:tr>
              <a:tr h="166664">
                <a:tc>
                  <a:txBody>
                    <a:bodyPr/>
                    <a:lstStyle/>
                    <a:p>
                      <a:r>
                        <a:rPr lang="en-US" sz="800" dirty="0">
                          <a:latin typeface="+mj-lt"/>
                        </a:rPr>
                        <a:t>John Hancock Disciplined Value Select ETF</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8/6/25</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JDVL</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j-lt"/>
                        </a:rPr>
                        <a:t>0.56</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Boston Partners</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Large value</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323350"/>
                  </a:ext>
                </a:extLst>
              </a:tr>
              <a:tr h="166664">
                <a:tc>
                  <a:txBody>
                    <a:bodyPr/>
                    <a:lstStyle/>
                    <a:p>
                      <a:r>
                        <a:rPr lang="en-US" sz="800" dirty="0">
                          <a:latin typeface="+mj-lt"/>
                        </a:rPr>
                        <a:t>John Hancock Fundamental All Cap Core ETF*</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11/2/23</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JHAC</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j-lt"/>
                        </a:rPr>
                        <a:t>0.72</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Manulife IM</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Large blend</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878154"/>
                  </a:ext>
                </a:extLst>
              </a:tr>
              <a:tr h="179336">
                <a:tc>
                  <a:txBody>
                    <a:bodyPr/>
                    <a:lstStyle/>
                    <a:p>
                      <a:r>
                        <a:rPr lang="en-US" sz="800" dirty="0">
                          <a:latin typeface="+mj-lt"/>
                        </a:rPr>
                        <a:t>John Hancock Multifactor Large Cap ETF</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9/28/15</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JHML</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mj-lt"/>
                        </a:rPr>
                        <a:t>0.29</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Dimensional</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Large blend</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9726430"/>
                  </a:ext>
                </a:extLst>
              </a:tr>
              <a:tr h="171459">
                <a:tc>
                  <a:txBody>
                    <a:bodyPr/>
                    <a:lstStyle/>
                    <a:p>
                      <a:r>
                        <a:rPr lang="en-US" sz="800" dirty="0">
                          <a:latin typeface="+mj-lt"/>
                        </a:rPr>
                        <a:t>John Hancock Multifactor Mid Cap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9/28/15</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JHMM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mj-lt"/>
                        </a:rPr>
                        <a:t>0.41</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Dimensional</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Mid-cap blend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0639049"/>
                  </a:ext>
                </a:extLst>
              </a:tr>
              <a:tr h="173856">
                <a:tc>
                  <a:txBody>
                    <a:bodyPr/>
                    <a:lstStyle/>
                    <a:p>
                      <a:r>
                        <a:rPr lang="en-US" sz="800" dirty="0">
                          <a:latin typeface="+mj-lt"/>
                        </a:rPr>
                        <a:t>John Hancock Multifactor Small Cap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11/8/17</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JHSC</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mj-lt"/>
                        </a:rPr>
                        <a:t>0.42</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Dimensional</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Small blend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7407629"/>
                  </a:ext>
                </a:extLst>
              </a:tr>
              <a:tr h="165979">
                <a:tc>
                  <a:txBody>
                    <a:bodyPr/>
                    <a:lstStyle/>
                    <a:p>
                      <a:r>
                        <a:rPr lang="en-US" sz="800" dirty="0">
                          <a:latin typeface="+mj-lt"/>
                        </a:rPr>
                        <a:t>John Hancock U.S. High Dividend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9/27/22</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JHDV</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rPr>
                        <a:t>0.34</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Manulife IM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Large value</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708764"/>
                  </a:ext>
                </a:extLst>
              </a:tr>
              <a:tr h="137554">
                <a:tc>
                  <a:txBody>
                    <a:bodyPr/>
                    <a:lstStyle/>
                    <a:p>
                      <a:r>
                        <a:rPr lang="en-US" sz="800" dirty="0">
                          <a:latin typeface="+mj-lt"/>
                        </a:rPr>
                        <a:t>International equity</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pPr algn="ctr"/>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tc>
                  <a:txBody>
                    <a:bodyPr/>
                    <a:lstStyle/>
                    <a:p>
                      <a:endParaRPr lang="en-US" sz="8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9EC"/>
                    </a:solidFill>
                  </a:tcPr>
                </a:tc>
                <a:extLst>
                  <a:ext uri="{0D108BD9-81ED-4DB2-BD59-A6C34878D82A}">
                    <a16:rowId xmlns:a16="http://schemas.microsoft.com/office/drawing/2014/main" val="2543982649"/>
                  </a:ext>
                </a:extLst>
              </a:tr>
              <a:tr h="181048">
                <a:tc>
                  <a:txBody>
                    <a:bodyPr/>
                    <a:lstStyle/>
                    <a:p>
                      <a:r>
                        <a:rPr lang="en-US" sz="800" dirty="0">
                          <a:latin typeface="+mj-lt"/>
                        </a:rPr>
                        <a:t>John Hancock Disciplined Value International Select ETF</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12/20/23</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JDVI</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rPr>
                        <a:t>0.69</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Boston Partners</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Foreign large value</a:t>
                      </a:r>
                    </a:p>
                  </a:txBody>
                  <a:tcPr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437754"/>
                  </a:ext>
                </a:extLst>
              </a:tr>
              <a:tr h="152623">
                <a:tc>
                  <a:txBody>
                    <a:bodyPr/>
                    <a:lstStyle/>
                    <a:p>
                      <a:r>
                        <a:rPr lang="en-US" sz="800" dirty="0">
                          <a:latin typeface="+mj-lt"/>
                        </a:rPr>
                        <a:t>John Hancock International High Dividend ETF</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12/20/22</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JHID</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latin typeface="+mj-lt"/>
                        </a:rPr>
                        <a:t>0.46</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Manulife IM</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mj-lt"/>
                        </a:rPr>
                        <a:t>Foreign large value</a:t>
                      </a:r>
                    </a:p>
                  </a:txBody>
                  <a:tcPr anchor="ctr">
                    <a:lnL w="12700" cmpd="sng">
                      <a:noFill/>
                    </a:lnL>
                    <a:lnR w="12700" cmpd="sng">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81666"/>
                  </a:ext>
                </a:extLst>
              </a:tr>
              <a:tr h="165294">
                <a:tc>
                  <a:txBody>
                    <a:bodyPr/>
                    <a:lstStyle/>
                    <a:p>
                      <a:r>
                        <a:rPr lang="en-US" sz="800" dirty="0">
                          <a:latin typeface="+mj-lt"/>
                        </a:rPr>
                        <a:t>John Hancock Multifactor Developed International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12/15/16</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JHMD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mj-lt"/>
                        </a:rPr>
                        <a:t>0.39</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Dimensional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Foreign large blend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548728"/>
                  </a:ext>
                </a:extLst>
              </a:tr>
              <a:tr h="0">
                <a:tc>
                  <a:txBody>
                    <a:bodyPr/>
                    <a:lstStyle/>
                    <a:p>
                      <a:r>
                        <a:rPr lang="en-US" sz="800" dirty="0">
                          <a:latin typeface="+mj-lt"/>
                        </a:rPr>
                        <a:t>John Hancock Multifactor Emerging Markets ETF</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9/27/18</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JHEM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mj-lt"/>
                        </a:rPr>
                        <a:t>0.49</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Dimensional</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mj-lt"/>
                        </a:rPr>
                        <a:t>Diversified emerging markets</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4697024"/>
                  </a:ext>
                </a:extLst>
              </a:tr>
            </a:tbl>
          </a:graphicData>
        </a:graphic>
      </p:graphicFrame>
    </p:spTree>
    <p:extLst>
      <p:ext uri="{BB962C8B-B14F-4D97-AF65-F5344CB8AC3E}">
        <p14:creationId xmlns:p14="http://schemas.microsoft.com/office/powerpoint/2010/main" val="85893346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 Core Plus Bond ETF</a:t>
            </a:r>
            <a:br>
              <a:rPr lang="en-US" i="1" dirty="0"/>
            </a:br>
            <a:r>
              <a:rPr lang="en-US" sz="1800" b="0" dirty="0"/>
              <a:t>Characteristics as of March 31, 2026</a:t>
            </a:r>
            <a:endParaRPr lang="en-US" b="0" dirty="0"/>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defRPr/>
            </a:pPr>
            <a:fld id="{95345610-3EE1-42A6-8806-E88239E7C77B}" type="slidenum">
              <a:rPr lang="en-US">
                <a:solidFill>
                  <a:prstClr val="black"/>
                </a:solidFill>
                <a:latin typeface="Arial" panose="020B0604020202020204"/>
                <a:cs typeface="Arial" panose="020B0604020202020204" pitchFamily="34" charset="0"/>
              </a:rPr>
              <a:pPr eaLnBrk="0" fontAlgn="base" hangingPunct="0">
                <a:spcBef>
                  <a:spcPct val="0"/>
                </a:spcBef>
                <a:spcAft>
                  <a:spcPct val="0"/>
                </a:spcAft>
                <a:defRPr/>
              </a:pPr>
              <a:t>17</a:t>
            </a:fld>
            <a:endParaRPr lang="en-US">
              <a:solidFill>
                <a:prstClr val="black"/>
              </a:solidFill>
              <a:latin typeface="Arial" panose="020B0604020202020204"/>
              <a:cs typeface="Arial" panose="020B0604020202020204" pitchFamily="34" charset="0"/>
            </a:endParaRPr>
          </a:p>
        </p:txBody>
      </p:sp>
      <p:sp>
        <p:nvSpPr>
          <p:cNvPr id="4" name="Text Placeholder 3"/>
          <p:cNvSpPr>
            <a:spLocks noGrp="1"/>
          </p:cNvSpPr>
          <p:nvPr>
            <p:ph type="body" sz="quarter" idx="17"/>
          </p:nvPr>
        </p:nvSpPr>
        <p:spPr>
          <a:xfrm>
            <a:off x="463550" y="6015956"/>
            <a:ext cx="8310580" cy="495300"/>
          </a:xfrm>
        </p:spPr>
        <p:txBody>
          <a:bodyPr/>
          <a:lstStyle/>
          <a:p>
            <a:pPr defTabSz="1135432">
              <a:defRPr/>
            </a:pPr>
            <a:r>
              <a:rPr lang="en-US" dirty="0">
                <a:cs typeface="Arial" charset="0"/>
              </a:rPr>
              <a:t>Listed holdings do not represent all of the holdings in the fund and may change at any time. They are not recommendations to buy or sell any security. Data is expressed as a percentage of net assets and excludes cash and cash equivalents. Fund characteristics will vary over time.</a:t>
            </a:r>
          </a:p>
          <a:p>
            <a:pPr defTabSz="1135432">
              <a:defRPr/>
            </a:pPr>
            <a:r>
              <a:rPr lang="en-US" dirty="0">
                <a:cs typeface="Arial" charset="0"/>
              </a:rPr>
              <a:t>Ratings are from Moody's, if available, and from Standard &amp; Poor's or Fitch, respectively, if not. Securities in the Not rated category have not been rated by a rating agency; however, the subadvisor performs its own credit analysis for many of these securities and assigns comparable ratings that are used for compliance with applicable investment policies. Prior to June 30, 2021, internal ratings provided by the subadvisor were included. Ratings composition will change. Individual bonds are rated by the creditworthiness of their issuers; these ratings do not apply to the fund or its shares. U.S. government and agency obligations are backed by the full faith and credit of the U.S. government. All other bonds are rated on a scale from AAA (extremely strong financial security characteristics) down to CCC and below (having a very high degree of speculative characteristics). "Short-term investments and other," if applicable, may include fund receivables, payables, and certain derivatives. The Bloomberg U.S. Aggregate Bond Index tracks the performance of U.S. investment-grade bonds in government, asset-backed, and corporate debt markets. You cannot invest directly in an index.</a:t>
            </a:r>
          </a:p>
        </p:txBody>
      </p:sp>
      <p:sp>
        <p:nvSpPr>
          <p:cNvPr id="9" name="TextBox 8">
            <a:extLst>
              <a:ext uri="{FF2B5EF4-FFF2-40B4-BE49-F238E27FC236}">
                <a16:creationId xmlns:a16="http://schemas.microsoft.com/office/drawing/2014/main" id="{6E9EC951-D2A6-47EA-993C-B3F1FE42F679}"/>
              </a:ext>
            </a:extLst>
          </p:cNvPr>
          <p:cNvSpPr txBox="1"/>
          <p:nvPr/>
        </p:nvSpPr>
        <p:spPr>
          <a:xfrm>
            <a:off x="457200" y="3134647"/>
            <a:ext cx="1482778" cy="184666"/>
          </a:xfrm>
          <a:prstGeom prst="rect">
            <a:avLst/>
          </a:prstGeom>
          <a:noFill/>
        </p:spPr>
        <p:txBody>
          <a:bodyPr wrap="none" lIns="0" tIns="0" rIns="0" bIns="0" rtlCol="0">
            <a:spAutoFit/>
          </a:bodyPr>
          <a:lstStyle/>
          <a:p>
            <a:pPr defTabSz="457200">
              <a:defRPr/>
            </a:pPr>
            <a:r>
              <a:rPr lang="en-US" sz="1200" b="1" dirty="0">
                <a:solidFill>
                  <a:prstClr val="black"/>
                </a:solidFill>
                <a:latin typeface="Arial" panose="020B0604020202020204"/>
                <a:cs typeface="Arial" panose="020B0604020202020204" pitchFamily="34" charset="0"/>
              </a:rPr>
              <a:t>Portfolio Quality (%)</a:t>
            </a:r>
          </a:p>
        </p:txBody>
      </p:sp>
      <p:graphicFrame>
        <p:nvGraphicFramePr>
          <p:cNvPr id="10" name="Chart 9">
            <a:extLst>
              <a:ext uri="{FF2B5EF4-FFF2-40B4-BE49-F238E27FC236}">
                <a16:creationId xmlns:a16="http://schemas.microsoft.com/office/drawing/2014/main" id="{3669D56C-C53D-2AF8-4BEB-84F9059B1D98}"/>
              </a:ext>
            </a:extLst>
          </p:cNvPr>
          <p:cNvGraphicFramePr/>
          <p:nvPr/>
        </p:nvGraphicFramePr>
        <p:xfrm>
          <a:off x="-301256" y="3251424"/>
          <a:ext cx="4730913" cy="2271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9E62926D-6646-EC0F-613A-4019A60C0308}"/>
              </a:ext>
            </a:extLst>
          </p:cNvPr>
          <p:cNvGraphicFramePr>
            <a:graphicFrameLocks noGrp="1"/>
          </p:cNvGraphicFramePr>
          <p:nvPr/>
        </p:nvGraphicFramePr>
        <p:xfrm>
          <a:off x="4469120" y="1107160"/>
          <a:ext cx="4305010" cy="226693"/>
        </p:xfrm>
        <a:graphic>
          <a:graphicData uri="http://schemas.openxmlformats.org/drawingml/2006/table">
            <a:tbl>
              <a:tblPr firstRow="1" firstCol="1" bandRow="1">
                <a:tableStyleId>{2D5ABB26-0587-4C30-8999-92F81FD0307C}</a:tableStyleId>
              </a:tblPr>
              <a:tblGrid>
                <a:gridCol w="1253758">
                  <a:extLst>
                    <a:ext uri="{9D8B030D-6E8A-4147-A177-3AD203B41FA5}">
                      <a16:colId xmlns:a16="http://schemas.microsoft.com/office/drawing/2014/main" val="4101789831"/>
                    </a:ext>
                  </a:extLst>
                </a:gridCol>
                <a:gridCol w="1267569">
                  <a:extLst>
                    <a:ext uri="{9D8B030D-6E8A-4147-A177-3AD203B41FA5}">
                      <a16:colId xmlns:a16="http://schemas.microsoft.com/office/drawing/2014/main" val="3971055680"/>
                    </a:ext>
                  </a:extLst>
                </a:gridCol>
                <a:gridCol w="1783683">
                  <a:extLst>
                    <a:ext uri="{9D8B030D-6E8A-4147-A177-3AD203B41FA5}">
                      <a16:colId xmlns:a16="http://schemas.microsoft.com/office/drawing/2014/main" val="611178666"/>
                    </a:ext>
                  </a:extLst>
                </a:gridCol>
              </a:tblGrid>
              <a:tr h="226693">
                <a:tc>
                  <a:txBody>
                    <a:bodyPr/>
                    <a:lstStyle/>
                    <a:p>
                      <a:pPr marL="0" marR="0" indent="0" algn="l" defTabSz="1018809" rtl="0" eaLnBrk="1" fontAlgn="auto" latinLnBrk="0" hangingPunct="1">
                        <a:lnSpc>
                          <a:spcPts val="900"/>
                        </a:lnSpc>
                        <a:spcBef>
                          <a:spcPts val="0"/>
                        </a:spcBef>
                        <a:spcAft>
                          <a:spcPts val="0"/>
                        </a:spcAft>
                        <a:buClrTx/>
                        <a:buSzTx/>
                        <a:buFontTx/>
                        <a:buNone/>
                        <a:tabLst/>
                        <a:defRPr/>
                      </a:pPr>
                      <a:endParaRPr lang="en-US" sz="900" b="1" kern="1200" dirty="0">
                        <a:solidFill>
                          <a:schemeClr val="bg1"/>
                        </a:solidFill>
                        <a:effectLst/>
                        <a:latin typeface="+mn-lt"/>
                        <a:ea typeface="+mn-ea"/>
                        <a:cs typeface="+mn-cs"/>
                      </a:endParaRPr>
                    </a:p>
                  </a:txBody>
                  <a:tcPr marL="45720" marR="9144" marT="27432" marB="27432" anchor="b">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 Market Value</a:t>
                      </a:r>
                    </a:p>
                  </a:txBody>
                  <a:tcPr marL="100577" marR="100577"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 Duration</a:t>
                      </a:r>
                    </a:p>
                  </a:txBody>
                  <a:tcPr marL="0" marR="0" marT="41490" marB="4149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206136420"/>
                  </a:ext>
                </a:extLst>
              </a:tr>
            </a:tbl>
          </a:graphicData>
        </a:graphic>
      </p:graphicFrame>
      <p:graphicFrame>
        <p:nvGraphicFramePr>
          <p:cNvPr id="5" name="Table 4">
            <a:extLst>
              <a:ext uri="{FF2B5EF4-FFF2-40B4-BE49-F238E27FC236}">
                <a16:creationId xmlns:a16="http://schemas.microsoft.com/office/drawing/2014/main" id="{BBF31650-25D1-60F4-DC4E-EC50FCB936B0}"/>
              </a:ext>
            </a:extLst>
          </p:cNvPr>
          <p:cNvGraphicFramePr>
            <a:graphicFrameLocks noGrp="1"/>
          </p:cNvGraphicFramePr>
          <p:nvPr/>
        </p:nvGraphicFramePr>
        <p:xfrm>
          <a:off x="4469120" y="1333853"/>
          <a:ext cx="4305010" cy="3792326"/>
        </p:xfrm>
        <a:graphic>
          <a:graphicData uri="http://schemas.openxmlformats.org/drawingml/2006/table">
            <a:tbl>
              <a:tblPr firstRow="1" firstCol="1" bandRow="1"/>
              <a:tblGrid>
                <a:gridCol w="1654278">
                  <a:extLst>
                    <a:ext uri="{9D8B030D-6E8A-4147-A177-3AD203B41FA5}">
                      <a16:colId xmlns:a16="http://schemas.microsoft.com/office/drawing/2014/main" val="3834184557"/>
                    </a:ext>
                  </a:extLst>
                </a:gridCol>
                <a:gridCol w="544530">
                  <a:extLst>
                    <a:ext uri="{9D8B030D-6E8A-4147-A177-3AD203B41FA5}">
                      <a16:colId xmlns:a16="http://schemas.microsoft.com/office/drawing/2014/main" val="2332934884"/>
                    </a:ext>
                  </a:extLst>
                </a:gridCol>
                <a:gridCol w="666134">
                  <a:extLst>
                    <a:ext uri="{9D8B030D-6E8A-4147-A177-3AD203B41FA5}">
                      <a16:colId xmlns:a16="http://schemas.microsoft.com/office/drawing/2014/main" val="142411204"/>
                    </a:ext>
                  </a:extLst>
                </a:gridCol>
                <a:gridCol w="689886">
                  <a:extLst>
                    <a:ext uri="{9D8B030D-6E8A-4147-A177-3AD203B41FA5}">
                      <a16:colId xmlns:a16="http://schemas.microsoft.com/office/drawing/2014/main" val="2316329030"/>
                    </a:ext>
                  </a:extLst>
                </a:gridCol>
                <a:gridCol w="750182">
                  <a:extLst>
                    <a:ext uri="{9D8B030D-6E8A-4147-A177-3AD203B41FA5}">
                      <a16:colId xmlns:a16="http://schemas.microsoft.com/office/drawing/2014/main" val="977835751"/>
                    </a:ext>
                  </a:extLst>
                </a:gridCol>
              </a:tblGrid>
              <a:tr h="330560">
                <a:tc>
                  <a:txBody>
                    <a:bodyPr/>
                    <a:lstStyle/>
                    <a:p>
                      <a:pPr marL="0" marR="0" indent="0" algn="l" defTabSz="1018809" rtl="0" eaLnBrk="1" fontAlgn="auto" latinLnBrk="0" hangingPunct="1">
                        <a:lnSpc>
                          <a:spcPts val="900"/>
                        </a:lnSpc>
                        <a:spcBef>
                          <a:spcPts val="0"/>
                        </a:spcBef>
                        <a:spcAft>
                          <a:spcPts val="0"/>
                        </a:spcAft>
                        <a:buClrTx/>
                        <a:buSzTx/>
                        <a:buFontTx/>
                        <a:buNone/>
                        <a:tabLst/>
                        <a:defRPr/>
                      </a:pPr>
                      <a:r>
                        <a:rPr lang="en-US" sz="900" b="1" kern="1200" dirty="0">
                          <a:solidFill>
                            <a:schemeClr val="bg1"/>
                          </a:solidFill>
                          <a:effectLst/>
                          <a:latin typeface="+mn-lt"/>
                          <a:ea typeface="+mn-ea"/>
                          <a:cs typeface="+mn-cs"/>
                        </a:rPr>
                        <a:t>Sector Allocation (%)</a:t>
                      </a:r>
                    </a:p>
                  </a:txBody>
                  <a:tcPr marL="45720" marR="9144" marT="27432" marB="27432"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Fund</a:t>
                      </a:r>
                    </a:p>
                  </a:txBody>
                  <a:tcPr marL="0" marR="0"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Index</a:t>
                      </a:r>
                    </a:p>
                  </a:txBody>
                  <a:tcPr marL="0" marR="0"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Fund</a:t>
                      </a:r>
                    </a:p>
                  </a:txBody>
                  <a:tcPr marL="0" marR="0" marT="41490" marB="41490" anchor="b" horzOverflow="overflow">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Index</a:t>
                      </a:r>
                    </a:p>
                  </a:txBody>
                  <a:tcPr marL="0" marR="0" marT="41490" marB="41490" anchor="b" horzOverflow="overflow">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US Government</a:t>
                      </a:r>
                    </a:p>
                  </a:txBody>
                  <a:tcPr marL="45720" marR="45720" marT="18288" marB="18288"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18.34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47.11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1" i="0" u="none" strike="noStrike" kern="1200" dirty="0">
                          <a:solidFill>
                            <a:schemeClr val="tx1"/>
                          </a:solidFill>
                          <a:effectLst/>
                          <a:latin typeface="+mj-lt"/>
                          <a:ea typeface="+mn-ea"/>
                          <a:cs typeface="+mn-cs"/>
                        </a:rPr>
                        <a:t>32.62</a:t>
                      </a:r>
                    </a:p>
                  </a:txBody>
                  <a:tcPr marL="7620" marR="7620" marT="762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46.66</a:t>
                      </a:r>
                    </a:p>
                  </a:txBody>
                  <a:tcPr marL="45720" marR="45720" marT="18288" marB="18288"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US Treasuries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18.34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46.10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32.62</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45.67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US Agency</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0.56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0.00</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0.32</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Municipal</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0.00</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0.67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Credit</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38.88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23.70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1" i="0" u="none" strike="noStrike" kern="1200" dirty="0">
                          <a:solidFill>
                            <a:schemeClr val="tx1"/>
                          </a:solidFill>
                          <a:effectLst/>
                          <a:latin typeface="+mj-lt"/>
                          <a:ea typeface="+mn-ea"/>
                          <a:cs typeface="+mn-cs"/>
                        </a:rPr>
                        <a:t>30.73</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27.34</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IG Corporates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29.19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23.70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24.70</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27.34</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HY Corporates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9.62</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6.02</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Bank Loans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0.00</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Convertibles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0.01</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Equities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0.00</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Securitized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41.25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25.73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1" i="0" u="none" strike="noStrike" kern="1200" dirty="0">
                          <a:solidFill>
                            <a:schemeClr val="tx1"/>
                          </a:solidFill>
                          <a:effectLst/>
                          <a:latin typeface="+mj-lt"/>
                          <a:ea typeface="+mn-ea"/>
                          <a:cs typeface="+mn-cs"/>
                        </a:rPr>
                        <a:t>35.73</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22.90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Agency MBS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31.39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23.85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30.18</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21.77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Non-Agency MBS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2.47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1.29</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ABS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5.03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2.87</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0.21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CMBS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2.36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0" i="0" u="none" strike="noStrike" kern="1200" dirty="0">
                          <a:solidFill>
                            <a:schemeClr val="tx1"/>
                          </a:solidFill>
                          <a:effectLst/>
                          <a:latin typeface="+mj-lt"/>
                          <a:ea typeface="+mn-ea"/>
                          <a:cs typeface="+mn-cs"/>
                        </a:rPr>
                        <a:t>1.39</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0.93</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Foreign Developed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0.47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2.21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en-US" sz="800" b="1" i="0" u="none" strike="noStrike" kern="1200" dirty="0">
                          <a:solidFill>
                            <a:schemeClr val="tx1"/>
                          </a:solidFill>
                          <a:effectLst/>
                          <a:latin typeface="+mj-lt"/>
                          <a:ea typeface="+mn-ea"/>
                          <a:cs typeface="+mn-cs"/>
                        </a:rPr>
                        <a:t>0.32</a:t>
                      </a:r>
                    </a:p>
                  </a:txBody>
                  <a:tcPr marL="7620" marR="7620" marT="7620"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1.48</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Govt &amp; Agency</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0.47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0.93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0.32</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0.67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Supranationals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1.28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0.81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Emerging Markets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0.88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1.26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1" i="0" u="none" strike="noStrike" kern="1200" dirty="0">
                          <a:solidFill>
                            <a:schemeClr val="tx1"/>
                          </a:solidFill>
                          <a:effectLst/>
                          <a:latin typeface="+mj-lt"/>
                          <a:ea typeface="+mn-ea"/>
                          <a:cs typeface="+mn-cs"/>
                        </a:rPr>
                        <a:t>0.60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1.61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Emerging Markets — USD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0.88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1.26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0.60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1.61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Emerging Markets — Non-USD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bl>
          </a:graphicData>
        </a:graphic>
      </p:graphicFrame>
      <p:graphicFrame>
        <p:nvGraphicFramePr>
          <p:cNvPr id="6" name="Table 5">
            <a:extLst>
              <a:ext uri="{FF2B5EF4-FFF2-40B4-BE49-F238E27FC236}">
                <a16:creationId xmlns:a16="http://schemas.microsoft.com/office/drawing/2014/main" id="{BE36215F-0B90-80BE-A6A3-7538CDFB7BD3}"/>
              </a:ext>
            </a:extLst>
          </p:cNvPr>
          <p:cNvGraphicFramePr>
            <a:graphicFrameLocks noGrp="1"/>
          </p:cNvGraphicFramePr>
          <p:nvPr/>
        </p:nvGraphicFramePr>
        <p:xfrm>
          <a:off x="442695" y="1113078"/>
          <a:ext cx="3769709" cy="1813228"/>
        </p:xfrm>
        <a:graphic>
          <a:graphicData uri="http://schemas.openxmlformats.org/drawingml/2006/table">
            <a:tbl>
              <a:tblPr firstRow="1" firstCol="1" bandRow="1"/>
              <a:tblGrid>
                <a:gridCol w="1797071">
                  <a:extLst>
                    <a:ext uri="{9D8B030D-6E8A-4147-A177-3AD203B41FA5}">
                      <a16:colId xmlns:a16="http://schemas.microsoft.com/office/drawing/2014/main" val="3834184557"/>
                    </a:ext>
                  </a:extLst>
                </a:gridCol>
                <a:gridCol w="1027416">
                  <a:extLst>
                    <a:ext uri="{9D8B030D-6E8A-4147-A177-3AD203B41FA5}">
                      <a16:colId xmlns:a16="http://schemas.microsoft.com/office/drawing/2014/main" val="2332934884"/>
                    </a:ext>
                  </a:extLst>
                </a:gridCol>
                <a:gridCol w="945222">
                  <a:extLst>
                    <a:ext uri="{9D8B030D-6E8A-4147-A177-3AD203B41FA5}">
                      <a16:colId xmlns:a16="http://schemas.microsoft.com/office/drawing/2014/main" val="142411204"/>
                    </a:ext>
                  </a:extLst>
                </a:gridCol>
              </a:tblGrid>
              <a:tr h="422435">
                <a:tc>
                  <a:txBody>
                    <a:bodyPr/>
                    <a:lstStyle/>
                    <a:p>
                      <a:pPr marL="0" marR="0">
                        <a:lnSpc>
                          <a:spcPct val="115000"/>
                        </a:lnSpc>
                        <a:spcBef>
                          <a:spcPts val="0"/>
                        </a:spcBef>
                        <a:spcAft>
                          <a:spcPts val="0"/>
                        </a:spcAft>
                      </a:pPr>
                      <a:r>
                        <a:rPr lang="en-US" sz="900" b="1" dirty="0">
                          <a:solidFill>
                            <a:schemeClr val="bg1"/>
                          </a:solidFill>
                          <a:effectLst/>
                          <a:latin typeface="+mn-lt"/>
                          <a:ea typeface="SimSun"/>
                          <a:cs typeface="Times New Roman"/>
                        </a:rPr>
                        <a:t>Characteristic</a:t>
                      </a:r>
                    </a:p>
                  </a:txBody>
                  <a:tcPr marL="45720" marR="9144" marT="27432" marB="27432"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John Hancock Core Plus Bond ETF </a:t>
                      </a:r>
                    </a:p>
                  </a:txBody>
                  <a:tcPr marL="100577" marR="100577"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Bloomberg</a:t>
                      </a:r>
                      <a:br>
                        <a:rPr kumimoji="0" lang="en-US" sz="900" b="1" i="0" u="none" strike="noStrike" cap="none" normalizeH="0" baseline="0" dirty="0">
                          <a:ln>
                            <a:noFill/>
                          </a:ln>
                          <a:solidFill>
                            <a:schemeClr val="bg1"/>
                          </a:solidFill>
                          <a:effectLst/>
                          <a:latin typeface="+mn-lt"/>
                        </a:rPr>
                      </a:br>
                      <a:r>
                        <a:rPr kumimoji="0" lang="en-US" sz="900" b="1" i="0" u="none" strike="noStrike" cap="none" normalizeH="0" baseline="0" dirty="0">
                          <a:ln>
                            <a:noFill/>
                          </a:ln>
                          <a:solidFill>
                            <a:schemeClr val="bg1"/>
                          </a:solidFill>
                          <a:effectLst/>
                          <a:latin typeface="+mn-lt"/>
                        </a:rPr>
                        <a:t>US Aggregate </a:t>
                      </a:r>
                    </a:p>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Bond Index</a:t>
                      </a:r>
                    </a:p>
                  </a:txBody>
                  <a:tcPr marL="0" marR="0"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a:solidFill>
                            <a:schemeClr val="tx1"/>
                          </a:solidFill>
                          <a:effectLst/>
                          <a:latin typeface="+mj-lt"/>
                          <a:ea typeface="SimSun"/>
                          <a:cs typeface="Times New Roman"/>
                        </a:rPr>
                        <a:t>Average Rating</a:t>
                      </a:r>
                      <a:endParaRPr lang="en-US" sz="800" dirty="0">
                        <a:solidFill>
                          <a:schemeClr val="tx1"/>
                        </a:solidFill>
                        <a:effectLst/>
                        <a:latin typeface="+mj-lt"/>
                        <a:ea typeface="SimSun"/>
                        <a:cs typeface="Times New Roman"/>
                      </a:endParaRPr>
                    </a:p>
                  </a:txBody>
                  <a:tcPr marL="45720" marR="45720" marT="18288" marB="18288"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A2</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Aa3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Average Coupon (%)</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4.66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3.79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Average Life (Years)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8.15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8.14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Yield to Maturity (%)</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5.19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4.57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Yield to Worst (%)</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5.14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4.57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30-Day SEC Yield (Subsidized)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4.74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30-Day SEC Yield (Unsubsidized)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4.70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Effective Duration (Years)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5.94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5.88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804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a:extLst>
              <a:ext uri="{FF2B5EF4-FFF2-40B4-BE49-F238E27FC236}">
                <a16:creationId xmlns:a16="http://schemas.microsoft.com/office/drawing/2014/main" id="{27C9348F-2724-4EDE-A8AF-A21786E74B70}"/>
              </a:ext>
            </a:extLst>
          </p:cNvPr>
          <p:cNvSpPr>
            <a:spLocks noGrp="1"/>
          </p:cNvSpPr>
          <p:nvPr>
            <p:ph type="title"/>
          </p:nvPr>
        </p:nvSpPr>
        <p:spPr/>
        <p:txBody>
          <a:bodyPr/>
          <a:lstStyle/>
          <a:p>
            <a:r>
              <a:rPr lang="en-US" altLang="en-US" dirty="0"/>
              <a:t>JH Core Bond ETF</a:t>
            </a:r>
            <a:br>
              <a:rPr lang="en-US" altLang="en-US" dirty="0"/>
            </a:br>
            <a:r>
              <a:rPr lang="en-US" altLang="en-US" sz="1800" b="0" dirty="0"/>
              <a:t>Portfolio characteristics as of March 31, 2026</a:t>
            </a:r>
            <a:endParaRPr lang="en-US" altLang="en-US" b="0" dirty="0"/>
          </a:p>
        </p:txBody>
      </p:sp>
      <p:sp>
        <p:nvSpPr>
          <p:cNvPr id="9" name="Text Placeholder 8">
            <a:extLst>
              <a:ext uri="{FF2B5EF4-FFF2-40B4-BE49-F238E27FC236}">
                <a16:creationId xmlns:a16="http://schemas.microsoft.com/office/drawing/2014/main" id="{A001455C-D28F-45F7-9128-D26E535A493A}"/>
              </a:ext>
            </a:extLst>
          </p:cNvPr>
          <p:cNvSpPr>
            <a:spLocks noGrp="1"/>
          </p:cNvSpPr>
          <p:nvPr>
            <p:ph type="body" sz="quarter" idx="16"/>
          </p:nvPr>
        </p:nvSpPr>
        <p:spPr/>
        <p:txBody>
          <a:bodyPr/>
          <a:lstStyle/>
          <a:p>
            <a:pPr defTabSz="1135432">
              <a:defRPr/>
            </a:pPr>
            <a:r>
              <a:rPr lang="en-US" dirty="0">
                <a:cs typeface="Arial" charset="0"/>
              </a:rPr>
              <a:t>Listed holdings do not represent all of the holdings in the fund and may change at any time. They are not recommendations to buy or sell any security. Data is expressed as a percentage of net assets and excludes cash and cash equivalents. Fund characteristics will vary over time.</a:t>
            </a:r>
          </a:p>
          <a:p>
            <a:pPr defTabSz="1135432">
              <a:defRPr/>
            </a:pPr>
            <a:r>
              <a:rPr lang="en-US" dirty="0">
                <a:cs typeface="Arial" charset="0"/>
              </a:rPr>
              <a:t>Ratings are from Moody's, if available, and from Standard &amp; Poor's or Fitch, respectively, if not. Securities in the Not rated category have not been rated by a rating agency; however, the subadvisor performs its own credit analysis for many of these securities and assigns comparable ratings that are used for compliance with applicable investment policies. Prior to June 30, 2021, internal ratings provided by the subadvisor were included. Ratings composition will change. Individual bonds are rated by the creditworthiness of their issuers; these ratings do not apply to the fund or its shares. U.S. government and agency obligations are backed by the full faith and credit of the U.S. government. All other bonds are rated on a scale from AAA (extremely strong financial security characteristics) down to CCC and below (having a very high degree of speculative characteristics). "Short-term investments and other," if applicable, may include fund receivables, payables, and certain derivatives. The Bloomberg U.S. Aggregate Bond Index tracks the performance of U.S. investment-grade bonds in government, asset-backed, and corporate debt markets. You cannot invest directly in an index.</a:t>
            </a:r>
          </a:p>
        </p:txBody>
      </p:sp>
      <p:sp>
        <p:nvSpPr>
          <p:cNvPr id="2" name="Slide Number Placeholder 1">
            <a:extLst>
              <a:ext uri="{FF2B5EF4-FFF2-40B4-BE49-F238E27FC236}">
                <a16:creationId xmlns:a16="http://schemas.microsoft.com/office/drawing/2014/main" id="{590EF95D-5B17-4FE6-A006-322739E6323A}"/>
              </a:ext>
            </a:extLst>
          </p:cNvPr>
          <p:cNvSpPr>
            <a:spLocks noGrp="1"/>
          </p:cNvSpPr>
          <p:nvPr>
            <p:ph type="sldNum" sz="quarter" idx="12"/>
          </p:nvPr>
        </p:nvSpPr>
        <p:spPr/>
        <p:txBody>
          <a:bodyPr/>
          <a:lstStyle/>
          <a:p>
            <a:pPr eaLnBrk="0" fontAlgn="base" hangingPunct="0">
              <a:spcBef>
                <a:spcPct val="0"/>
              </a:spcBef>
              <a:spcAft>
                <a:spcPct val="0"/>
              </a:spcAft>
              <a:defRPr/>
            </a:pPr>
            <a:fld id="{7917164A-FE9E-45EB-81AC-69BCE59848FC}" type="slidenum">
              <a:rPr lang="en-US" altLang="en-US">
                <a:solidFill>
                  <a:prstClr val="black"/>
                </a:solidFill>
                <a:latin typeface="Arial" panose="020B0604020202020204"/>
                <a:cs typeface="Arial" panose="020B0604020202020204" pitchFamily="34" charset="0"/>
              </a:rPr>
              <a:pPr eaLnBrk="0" fontAlgn="base" hangingPunct="0">
                <a:spcBef>
                  <a:spcPct val="0"/>
                </a:spcBef>
                <a:spcAft>
                  <a:spcPct val="0"/>
                </a:spcAft>
                <a:defRPr/>
              </a:pPr>
              <a:t>18</a:t>
            </a:fld>
            <a:endParaRPr lang="en-US" altLang="en-US">
              <a:solidFill>
                <a:prstClr val="black"/>
              </a:solidFill>
              <a:latin typeface="Arial" panose="020B0604020202020204"/>
              <a:cs typeface="Arial" panose="020B0604020202020204" pitchFamily="34" charset="0"/>
            </a:endParaRPr>
          </a:p>
        </p:txBody>
      </p:sp>
      <p:sp>
        <p:nvSpPr>
          <p:cNvPr id="11" name="Text Box 1452">
            <a:extLst>
              <a:ext uri="{FF2B5EF4-FFF2-40B4-BE49-F238E27FC236}">
                <a16:creationId xmlns:a16="http://schemas.microsoft.com/office/drawing/2014/main" id="{13B24692-B6E9-44A1-8BCF-ABD944467A03}"/>
              </a:ext>
            </a:extLst>
          </p:cNvPr>
          <p:cNvSpPr txBox="1">
            <a:spLocks noChangeArrowheads="1"/>
          </p:cNvSpPr>
          <p:nvPr/>
        </p:nvSpPr>
        <p:spPr bwMode="auto">
          <a:xfrm>
            <a:off x="457200" y="3103488"/>
            <a:ext cx="2681288" cy="28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200" b="1" dirty="0">
                <a:solidFill>
                  <a:prstClr val="black"/>
                </a:solidFill>
                <a:latin typeface="Arial" panose="020B0604020202020204"/>
                <a:cs typeface="Arial" charset="0"/>
              </a:rPr>
              <a:t>Portfolio Quality (%)</a:t>
            </a:r>
          </a:p>
        </p:txBody>
      </p:sp>
      <p:graphicFrame>
        <p:nvGraphicFramePr>
          <p:cNvPr id="7" name="Chart 6">
            <a:extLst>
              <a:ext uri="{FF2B5EF4-FFF2-40B4-BE49-F238E27FC236}">
                <a16:creationId xmlns:a16="http://schemas.microsoft.com/office/drawing/2014/main" id="{BE88617B-9F4A-0DBA-08D5-0D804A6050D8}"/>
              </a:ext>
            </a:extLst>
          </p:cNvPr>
          <p:cNvGraphicFramePr/>
          <p:nvPr/>
        </p:nvGraphicFramePr>
        <p:xfrm>
          <a:off x="-171450" y="3241150"/>
          <a:ext cx="4601107" cy="2271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2EB87E64-D572-DDA2-E98A-C92116E7D1AA}"/>
              </a:ext>
            </a:extLst>
          </p:cNvPr>
          <p:cNvGraphicFramePr>
            <a:graphicFrameLocks noGrp="1"/>
          </p:cNvGraphicFramePr>
          <p:nvPr/>
        </p:nvGraphicFramePr>
        <p:xfrm>
          <a:off x="4429657" y="1141291"/>
          <a:ext cx="4263492" cy="220140"/>
        </p:xfrm>
        <a:graphic>
          <a:graphicData uri="http://schemas.openxmlformats.org/drawingml/2006/table">
            <a:tbl>
              <a:tblPr firstRow="1" firstCol="1" bandRow="1">
                <a:tableStyleId>{2D5ABB26-0587-4C30-8999-92F81FD0307C}</a:tableStyleId>
              </a:tblPr>
              <a:tblGrid>
                <a:gridCol w="1241668">
                  <a:extLst>
                    <a:ext uri="{9D8B030D-6E8A-4147-A177-3AD203B41FA5}">
                      <a16:colId xmlns:a16="http://schemas.microsoft.com/office/drawing/2014/main" val="4101789831"/>
                    </a:ext>
                  </a:extLst>
                </a:gridCol>
                <a:gridCol w="1255344">
                  <a:extLst>
                    <a:ext uri="{9D8B030D-6E8A-4147-A177-3AD203B41FA5}">
                      <a16:colId xmlns:a16="http://schemas.microsoft.com/office/drawing/2014/main" val="3971055680"/>
                    </a:ext>
                  </a:extLst>
                </a:gridCol>
                <a:gridCol w="1766480">
                  <a:extLst>
                    <a:ext uri="{9D8B030D-6E8A-4147-A177-3AD203B41FA5}">
                      <a16:colId xmlns:a16="http://schemas.microsoft.com/office/drawing/2014/main" val="611178666"/>
                    </a:ext>
                  </a:extLst>
                </a:gridCol>
              </a:tblGrid>
              <a:tr h="216737">
                <a:tc>
                  <a:txBody>
                    <a:bodyPr/>
                    <a:lstStyle/>
                    <a:p>
                      <a:pPr marL="0" marR="0" indent="0" algn="l" defTabSz="1018809" rtl="0" eaLnBrk="1" fontAlgn="auto" latinLnBrk="0" hangingPunct="1">
                        <a:lnSpc>
                          <a:spcPts val="900"/>
                        </a:lnSpc>
                        <a:spcBef>
                          <a:spcPts val="0"/>
                        </a:spcBef>
                        <a:spcAft>
                          <a:spcPts val="0"/>
                        </a:spcAft>
                        <a:buClrTx/>
                        <a:buSzTx/>
                        <a:buFontTx/>
                        <a:buNone/>
                        <a:tabLst/>
                        <a:defRPr/>
                      </a:pPr>
                      <a:endParaRPr lang="en-US" sz="900" b="1" kern="1200" dirty="0">
                        <a:solidFill>
                          <a:schemeClr val="bg1"/>
                        </a:solidFill>
                        <a:effectLst/>
                        <a:latin typeface="+mn-lt"/>
                        <a:ea typeface="+mn-ea"/>
                        <a:cs typeface="+mn-cs"/>
                      </a:endParaRPr>
                    </a:p>
                  </a:txBody>
                  <a:tcPr marL="45720" marR="9144" marT="27432" marB="27432" anchor="b">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 Market Value</a:t>
                      </a:r>
                    </a:p>
                  </a:txBody>
                  <a:tcPr marL="100577" marR="100577"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 Duration</a:t>
                      </a:r>
                    </a:p>
                  </a:txBody>
                  <a:tcPr marL="0" marR="0" marT="41490" marB="4149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206136420"/>
                  </a:ext>
                </a:extLst>
              </a:tr>
            </a:tbl>
          </a:graphicData>
        </a:graphic>
      </p:graphicFrame>
      <p:graphicFrame>
        <p:nvGraphicFramePr>
          <p:cNvPr id="5" name="Table 4">
            <a:extLst>
              <a:ext uri="{FF2B5EF4-FFF2-40B4-BE49-F238E27FC236}">
                <a16:creationId xmlns:a16="http://schemas.microsoft.com/office/drawing/2014/main" id="{A5AD1473-D564-1035-E11C-DE5057DF0A23}"/>
              </a:ext>
            </a:extLst>
          </p:cNvPr>
          <p:cNvGraphicFramePr>
            <a:graphicFrameLocks noGrp="1"/>
          </p:cNvGraphicFramePr>
          <p:nvPr/>
        </p:nvGraphicFramePr>
        <p:xfrm>
          <a:off x="4461560" y="1364675"/>
          <a:ext cx="4231589" cy="3771779"/>
        </p:xfrm>
        <a:graphic>
          <a:graphicData uri="http://schemas.openxmlformats.org/drawingml/2006/table">
            <a:tbl>
              <a:tblPr firstRow="1" firstCol="1" bandRow="1"/>
              <a:tblGrid>
                <a:gridCol w="1610467">
                  <a:extLst>
                    <a:ext uri="{9D8B030D-6E8A-4147-A177-3AD203B41FA5}">
                      <a16:colId xmlns:a16="http://schemas.microsoft.com/office/drawing/2014/main" val="3834184557"/>
                    </a:ext>
                  </a:extLst>
                </a:gridCol>
                <a:gridCol w="544530">
                  <a:extLst>
                    <a:ext uri="{9D8B030D-6E8A-4147-A177-3AD203B41FA5}">
                      <a16:colId xmlns:a16="http://schemas.microsoft.com/office/drawing/2014/main" val="2332934884"/>
                    </a:ext>
                  </a:extLst>
                </a:gridCol>
                <a:gridCol w="678095">
                  <a:extLst>
                    <a:ext uri="{9D8B030D-6E8A-4147-A177-3AD203B41FA5}">
                      <a16:colId xmlns:a16="http://schemas.microsoft.com/office/drawing/2014/main" val="142411204"/>
                    </a:ext>
                  </a:extLst>
                </a:gridCol>
                <a:gridCol w="626723">
                  <a:extLst>
                    <a:ext uri="{9D8B030D-6E8A-4147-A177-3AD203B41FA5}">
                      <a16:colId xmlns:a16="http://schemas.microsoft.com/office/drawing/2014/main" val="2316329030"/>
                    </a:ext>
                  </a:extLst>
                </a:gridCol>
                <a:gridCol w="771774">
                  <a:extLst>
                    <a:ext uri="{9D8B030D-6E8A-4147-A177-3AD203B41FA5}">
                      <a16:colId xmlns:a16="http://schemas.microsoft.com/office/drawing/2014/main" val="977835751"/>
                    </a:ext>
                  </a:extLst>
                </a:gridCol>
              </a:tblGrid>
              <a:tr h="310013">
                <a:tc>
                  <a:txBody>
                    <a:bodyPr/>
                    <a:lstStyle/>
                    <a:p>
                      <a:pPr marL="0" marR="0" indent="0" algn="l" defTabSz="1018809" rtl="0" eaLnBrk="1" fontAlgn="auto" latinLnBrk="0" hangingPunct="1">
                        <a:lnSpc>
                          <a:spcPts val="900"/>
                        </a:lnSpc>
                        <a:spcBef>
                          <a:spcPts val="0"/>
                        </a:spcBef>
                        <a:spcAft>
                          <a:spcPts val="0"/>
                        </a:spcAft>
                        <a:buClrTx/>
                        <a:buSzTx/>
                        <a:buFontTx/>
                        <a:buNone/>
                        <a:tabLst/>
                        <a:defRPr/>
                      </a:pPr>
                      <a:r>
                        <a:rPr lang="en-US" sz="900" b="1" kern="1200" dirty="0">
                          <a:solidFill>
                            <a:schemeClr val="bg1"/>
                          </a:solidFill>
                          <a:effectLst/>
                          <a:latin typeface="+mn-lt"/>
                          <a:ea typeface="+mn-ea"/>
                          <a:cs typeface="+mn-cs"/>
                        </a:rPr>
                        <a:t>Sector Allocation (%)</a:t>
                      </a:r>
                    </a:p>
                  </a:txBody>
                  <a:tcPr marL="45720" marR="9144" marT="27432" marB="27432"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Fund</a:t>
                      </a:r>
                    </a:p>
                  </a:txBody>
                  <a:tcPr marL="0" marR="0"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Index</a:t>
                      </a:r>
                    </a:p>
                  </a:txBody>
                  <a:tcPr marL="0" marR="0" marT="41490" marB="4149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pPr>
                      <a:r>
                        <a:rPr kumimoji="0" lang="en-US" sz="900" b="1" i="0" u="none" strike="noStrike" cap="none" normalizeH="0" baseline="0" dirty="0">
                          <a:ln>
                            <a:noFill/>
                          </a:ln>
                          <a:solidFill>
                            <a:schemeClr val="bg1"/>
                          </a:solidFill>
                          <a:effectLst/>
                          <a:latin typeface="+mn-lt"/>
                        </a:rPr>
                        <a:t>Fund</a:t>
                      </a:r>
                    </a:p>
                  </a:txBody>
                  <a:tcPr marL="0" marR="0" marT="41490" marB="41490" anchor="b" horzOverflow="overflow">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Index</a:t>
                      </a:r>
                    </a:p>
                  </a:txBody>
                  <a:tcPr marL="0" marR="0" marT="41490" marB="41490" anchor="b" horzOverflow="overflow">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US Government</a:t>
                      </a:r>
                    </a:p>
                  </a:txBody>
                  <a:tcPr marL="45720" marR="45720" marT="18288" marB="18288"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19.71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47.11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1" i="0" u="none" strike="noStrike" dirty="0">
                          <a:solidFill>
                            <a:schemeClr val="tx1"/>
                          </a:solidFill>
                          <a:effectLst/>
                          <a:latin typeface="+mj-lt"/>
                        </a:rPr>
                        <a:t>33.86</a:t>
                      </a:r>
                    </a:p>
                  </a:txBody>
                  <a:tcPr marL="9525" marR="9525" marT="9525"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46.66</a:t>
                      </a:r>
                    </a:p>
                  </a:txBody>
                  <a:tcPr marL="45720" marR="45720" marT="18288" marB="18288"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US Treasuries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19.28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46.10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32.90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45.67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US Agency</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0.56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0.00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0.32</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186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Municipal</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0.97</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0.67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Credit</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30.91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23.70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1" i="0" u="none" strike="noStrike" dirty="0">
                          <a:solidFill>
                            <a:schemeClr val="tx1"/>
                          </a:solidFill>
                          <a:effectLst/>
                          <a:latin typeface="+mj-lt"/>
                        </a:rPr>
                        <a:t>26.17</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27.34</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IG Corporates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30.91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23.70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26.17</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27.34</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HY Corporates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0.00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Bank Loans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0.00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Convertibles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0.00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Equities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0.00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Securitized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48.97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25.73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1" i="0" u="none" strike="noStrike" dirty="0">
                          <a:solidFill>
                            <a:schemeClr val="tx1"/>
                          </a:solidFill>
                          <a:effectLst/>
                          <a:latin typeface="+mj-lt"/>
                        </a:rPr>
                        <a:t>39.97</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22.90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Agency MBS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34.87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23.85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32.25</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21.77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Non-Agency MBS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2.35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1.35</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ABS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8.19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4.30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0.21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CMBS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3.55</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1.44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0" i="0" u="none" strike="noStrike" dirty="0">
                          <a:solidFill>
                            <a:schemeClr val="tx1"/>
                          </a:solidFill>
                          <a:effectLst/>
                          <a:latin typeface="+mj-lt"/>
                        </a:rPr>
                        <a:t>2.08</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0.93</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Foreign Developed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2.21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sz="800" b="1" i="0" u="none" strike="noStrike" dirty="0">
                          <a:solidFill>
                            <a:schemeClr val="tx1"/>
                          </a:solidFill>
                          <a:effectLst/>
                          <a:latin typeface="+mj-lt"/>
                        </a:rPr>
                        <a:t>0.00</a:t>
                      </a:r>
                    </a:p>
                  </a:txBody>
                  <a:tcPr marL="9525" marR="9525" marT="9525" marB="0"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1.48</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Govt &amp; Agency</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0.93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0.67</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Supranationals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1.28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0.81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b="1" dirty="0">
                          <a:solidFill>
                            <a:schemeClr val="tx1"/>
                          </a:solidFill>
                          <a:effectLst/>
                          <a:latin typeface="+mj-lt"/>
                          <a:ea typeface="SimSun"/>
                          <a:cs typeface="Times New Roman"/>
                        </a:rPr>
                        <a:t>Emerging Markets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1.26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1"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1" i="0" u="none" strike="noStrike" dirty="0">
                          <a:solidFill>
                            <a:schemeClr val="tx1"/>
                          </a:solidFill>
                          <a:effectLst/>
                          <a:latin typeface="+mj-lt"/>
                        </a:rPr>
                        <a:t>1.61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Emerging Markets — USD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1.26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1.61</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   Emerging Markets — Non-USD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800" b="0" i="0" u="none" strike="noStrike" kern="1200" dirty="0">
                          <a:solidFill>
                            <a:schemeClr val="tx1"/>
                          </a:solidFill>
                          <a:effectLst/>
                          <a:latin typeface="+mj-lt"/>
                          <a:ea typeface="+mn-ea"/>
                          <a:cs typeface="+mn-cs"/>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0.00</a:t>
                      </a:r>
                    </a:p>
                  </a:txBody>
                  <a:tcPr marL="45720" marR="45720" marT="18288" marB="18288" anchor="ctr">
                    <a:lnL w="12700" cap="flat" cmpd="sng" algn="ctr">
                      <a:noFill/>
                      <a:prstDash val="solid"/>
                      <a:round/>
                      <a:headEnd type="none" w="med" len="med"/>
                      <a:tailEnd type="none" w="med" len="med"/>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bl>
          </a:graphicData>
        </a:graphic>
      </p:graphicFrame>
      <p:graphicFrame>
        <p:nvGraphicFramePr>
          <p:cNvPr id="6" name="Table 5">
            <a:extLst>
              <a:ext uri="{FF2B5EF4-FFF2-40B4-BE49-F238E27FC236}">
                <a16:creationId xmlns:a16="http://schemas.microsoft.com/office/drawing/2014/main" id="{11FCA203-6B10-C507-DEEA-0DED363144F7}"/>
              </a:ext>
            </a:extLst>
          </p:cNvPr>
          <p:cNvGraphicFramePr>
            <a:graphicFrameLocks noGrp="1"/>
          </p:cNvGraphicFramePr>
          <p:nvPr/>
        </p:nvGraphicFramePr>
        <p:xfrm>
          <a:off x="465363" y="1134850"/>
          <a:ext cx="3757315" cy="1813240"/>
        </p:xfrm>
        <a:graphic>
          <a:graphicData uri="http://schemas.openxmlformats.org/drawingml/2006/table">
            <a:tbl>
              <a:tblPr firstRow="1" firstCol="1" bandRow="1"/>
              <a:tblGrid>
                <a:gridCol w="1678312">
                  <a:extLst>
                    <a:ext uri="{9D8B030D-6E8A-4147-A177-3AD203B41FA5}">
                      <a16:colId xmlns:a16="http://schemas.microsoft.com/office/drawing/2014/main" val="3834184557"/>
                    </a:ext>
                  </a:extLst>
                </a:gridCol>
                <a:gridCol w="1031164">
                  <a:extLst>
                    <a:ext uri="{9D8B030D-6E8A-4147-A177-3AD203B41FA5}">
                      <a16:colId xmlns:a16="http://schemas.microsoft.com/office/drawing/2014/main" val="2332934884"/>
                    </a:ext>
                  </a:extLst>
                </a:gridCol>
                <a:gridCol w="1047839">
                  <a:extLst>
                    <a:ext uri="{9D8B030D-6E8A-4147-A177-3AD203B41FA5}">
                      <a16:colId xmlns:a16="http://schemas.microsoft.com/office/drawing/2014/main" val="142411204"/>
                    </a:ext>
                  </a:extLst>
                </a:gridCol>
              </a:tblGrid>
              <a:tr h="446815">
                <a:tc>
                  <a:txBody>
                    <a:bodyPr/>
                    <a:lstStyle/>
                    <a:p>
                      <a:pPr marL="0" marR="0">
                        <a:lnSpc>
                          <a:spcPct val="115000"/>
                        </a:lnSpc>
                        <a:spcBef>
                          <a:spcPts val="0"/>
                        </a:spcBef>
                        <a:spcAft>
                          <a:spcPts val="0"/>
                        </a:spcAft>
                      </a:pPr>
                      <a:r>
                        <a:rPr lang="en-US" sz="900" b="1" dirty="0">
                          <a:solidFill>
                            <a:schemeClr val="bg1"/>
                          </a:solidFill>
                          <a:effectLst/>
                          <a:latin typeface="+mn-lt"/>
                          <a:ea typeface="SimSun"/>
                          <a:cs typeface="Times New Roman"/>
                        </a:rPr>
                        <a:t>Characteristic</a:t>
                      </a:r>
                    </a:p>
                  </a:txBody>
                  <a:tcPr marL="45720" marR="9144" marT="27432" marB="27432"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defRPr/>
                      </a:pPr>
                      <a:r>
                        <a:rPr kumimoji="0" lang="en-US" sz="900" b="1" i="0" u="none" strike="noStrike" cap="none" normalizeH="0" baseline="0" dirty="0">
                          <a:ln>
                            <a:noFill/>
                          </a:ln>
                          <a:solidFill>
                            <a:schemeClr val="bg1"/>
                          </a:solidFill>
                          <a:effectLst/>
                          <a:latin typeface="+mn-lt"/>
                        </a:rPr>
                        <a:t>JH Core </a:t>
                      </a:r>
                    </a:p>
                    <a:p>
                      <a:pPr marL="0" marR="0" lvl="0" indent="0" algn="ctr" defTabSz="914400" rtl="0" eaLnBrk="1" fontAlgn="base" latinLnBrk="0" hangingPunct="1">
                        <a:lnSpc>
                          <a:spcPct val="90000"/>
                        </a:lnSpc>
                        <a:spcBef>
                          <a:spcPct val="20000"/>
                        </a:spcBef>
                        <a:spcAft>
                          <a:spcPct val="0"/>
                        </a:spcAft>
                        <a:buClr>
                          <a:schemeClr val="tx1"/>
                        </a:buClr>
                        <a:buSzPct val="75000"/>
                        <a:buFontTx/>
                        <a:buNone/>
                        <a:tabLst/>
                        <a:defRPr/>
                      </a:pPr>
                      <a:r>
                        <a:rPr kumimoji="0" lang="en-US" sz="900" b="1" i="0" u="none" strike="noStrike" cap="none" normalizeH="0" baseline="0" dirty="0">
                          <a:ln>
                            <a:noFill/>
                          </a:ln>
                          <a:solidFill>
                            <a:schemeClr val="bg1"/>
                          </a:solidFill>
                          <a:effectLst/>
                          <a:latin typeface="+mn-lt"/>
                        </a:rPr>
                        <a:t>Bond ETF</a:t>
                      </a:r>
                    </a:p>
                  </a:txBody>
                  <a:tcPr marL="100577" marR="100577" marT="41496" marB="41496"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Bloomberg</a:t>
                      </a:r>
                      <a:br>
                        <a:rPr kumimoji="0" lang="en-US" sz="900" b="1" i="0" u="none" strike="noStrike" cap="none" normalizeH="0" baseline="0" dirty="0">
                          <a:ln>
                            <a:noFill/>
                          </a:ln>
                          <a:solidFill>
                            <a:schemeClr val="bg1"/>
                          </a:solidFill>
                          <a:effectLst/>
                          <a:latin typeface="+mn-lt"/>
                        </a:rPr>
                      </a:br>
                      <a:r>
                        <a:rPr kumimoji="0" lang="en-US" sz="900" b="1" i="0" u="none" strike="noStrike" cap="none" normalizeH="0" baseline="0" dirty="0">
                          <a:ln>
                            <a:noFill/>
                          </a:ln>
                          <a:solidFill>
                            <a:schemeClr val="bg1"/>
                          </a:solidFill>
                          <a:effectLst/>
                          <a:latin typeface="+mn-lt"/>
                        </a:rPr>
                        <a:t>US Aggregate </a:t>
                      </a:r>
                    </a:p>
                    <a:p>
                      <a:pPr marL="0" marR="0" lvl="0" indent="0" algn="ctr" defTabSz="914400" rtl="0" eaLnBrk="1" fontAlgn="b" latinLnBrk="0" hangingPunct="1">
                        <a:lnSpc>
                          <a:spcPct val="100000"/>
                        </a:lnSpc>
                        <a:spcBef>
                          <a:spcPct val="0"/>
                        </a:spcBef>
                        <a:spcAft>
                          <a:spcPct val="0"/>
                        </a:spcAft>
                        <a:buClrTx/>
                        <a:buSzPct val="75000"/>
                        <a:buFontTx/>
                        <a:buNone/>
                        <a:tabLst/>
                      </a:pPr>
                      <a:r>
                        <a:rPr kumimoji="0" lang="en-US" sz="900" b="1" i="0" u="none" strike="noStrike" cap="none" normalizeH="0" baseline="0" dirty="0">
                          <a:ln>
                            <a:noFill/>
                          </a:ln>
                          <a:solidFill>
                            <a:schemeClr val="bg1"/>
                          </a:solidFill>
                          <a:effectLst/>
                          <a:latin typeface="+mn-lt"/>
                        </a:rPr>
                        <a:t>Bond Index</a:t>
                      </a:r>
                    </a:p>
                  </a:txBody>
                  <a:tcPr marL="0" marR="0" marT="41496" marB="41496"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a:solidFill>
                            <a:schemeClr val="tx1"/>
                          </a:solidFill>
                          <a:effectLst/>
                          <a:latin typeface="+mj-lt"/>
                          <a:ea typeface="SimSun"/>
                          <a:cs typeface="Times New Roman"/>
                        </a:rPr>
                        <a:t>Average Rating</a:t>
                      </a:r>
                      <a:endParaRPr lang="en-US" sz="800" dirty="0">
                        <a:solidFill>
                          <a:schemeClr val="tx1"/>
                        </a:solidFill>
                        <a:effectLst/>
                        <a:latin typeface="+mj-lt"/>
                        <a:ea typeface="SimSun"/>
                        <a:cs typeface="Times New Roman"/>
                      </a:endParaRPr>
                    </a:p>
                  </a:txBody>
                  <a:tcPr marL="45720" marR="45720" marT="18288" marB="18288"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A1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Aa3</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Average Coupon (%)</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4.22</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3.79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Average Life (Years)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7.86</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8.14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Yield to Maturity (%)</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4.91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4.57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Yield to Worst (%)</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4.90</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4.57</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30-Day SEC Yield (Subsidized)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4.39</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kern="1200" dirty="0">
                          <a:solidFill>
                            <a:schemeClr val="tx1"/>
                          </a:solidFill>
                          <a:effectLst/>
                          <a:latin typeface="+mj-lt"/>
                          <a:ea typeface="+mn-ea"/>
                          <a:cs typeface="+mn-cs"/>
                        </a:rPr>
                        <a:t>--</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923890"/>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30-Day SEC Yield (Unsubsidized)</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4.41</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a:lnSpc>
                          <a:spcPct val="115000"/>
                        </a:lnSpc>
                        <a:spcBef>
                          <a:spcPts val="0"/>
                        </a:spcBef>
                        <a:spcAft>
                          <a:spcPts val="0"/>
                        </a:spcAft>
                      </a:pPr>
                      <a:r>
                        <a:rPr lang="en-US" sz="800" dirty="0">
                          <a:solidFill>
                            <a:schemeClr val="tx1"/>
                          </a:solidFill>
                          <a:effectLst/>
                          <a:latin typeface="+mj-lt"/>
                          <a:ea typeface="SimSun"/>
                          <a:cs typeface="Times New Roman"/>
                        </a:rPr>
                        <a:t>Effective Duration (Years)</a:t>
                      </a:r>
                    </a:p>
                  </a:txBody>
                  <a:tcPr marL="45720" marR="45720" marT="18288" marB="18288" anchor="ctr">
                    <a:lnL>
                      <a:noFill/>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5.94</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800" b="0" i="0" u="none" strike="noStrike" dirty="0">
                          <a:solidFill>
                            <a:schemeClr val="tx1"/>
                          </a:solidFill>
                          <a:effectLst/>
                          <a:latin typeface="+mj-lt"/>
                        </a:rPr>
                        <a:t>5.88</a:t>
                      </a:r>
                    </a:p>
                  </a:txBody>
                  <a:tcPr marL="45720" marR="45720"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3D51-9465-BBB6-4C3F-8D190D8E3E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32DF04-40D1-F474-028C-E8E2E4958906}"/>
              </a:ext>
            </a:extLst>
          </p:cNvPr>
          <p:cNvSpPr>
            <a:spLocks noGrp="1"/>
          </p:cNvSpPr>
          <p:nvPr>
            <p:ph type="title"/>
          </p:nvPr>
        </p:nvSpPr>
        <p:spPr>
          <a:xfrm>
            <a:off x="400572" y="1442429"/>
            <a:ext cx="8344966" cy="3578969"/>
          </a:xfrm>
        </p:spPr>
        <p:txBody>
          <a:bodyPr anchor="ctr">
            <a:normAutofit/>
          </a:bodyPr>
          <a:lstStyle/>
          <a:p>
            <a:r>
              <a:rPr lang="en-US" sz="4000" dirty="0"/>
              <a:t>Questions?</a:t>
            </a:r>
            <a:endParaRPr lang="en-US" sz="2400" b="0" dirty="0">
              <a:solidFill>
                <a:prstClr val="white"/>
              </a:solidFill>
              <a:latin typeface="Arial" panose="020B0604020202020204"/>
              <a:ea typeface="+mn-ea"/>
              <a:cs typeface="+mn-cs"/>
            </a:endParaRPr>
          </a:p>
        </p:txBody>
      </p:sp>
      <p:sp>
        <p:nvSpPr>
          <p:cNvPr id="13" name="Title 1">
            <a:extLst>
              <a:ext uri="{FF2B5EF4-FFF2-40B4-BE49-F238E27FC236}">
                <a16:creationId xmlns:a16="http://schemas.microsoft.com/office/drawing/2014/main" id="{F28CA3F0-80A0-F5D6-65F5-D802AAF763AC}"/>
              </a:ext>
            </a:extLst>
          </p:cNvPr>
          <p:cNvSpPr txBox="1">
            <a:spLocks/>
          </p:cNvSpPr>
          <p:nvPr/>
        </p:nvSpPr>
        <p:spPr>
          <a:xfrm>
            <a:off x="2217654" y="2412762"/>
            <a:ext cx="2909152" cy="1863802"/>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lgn="r" defTabSz="685800" fontAlgn="auto">
              <a:spcAft>
                <a:spcPts val="0"/>
              </a:spcAft>
              <a:defRPr/>
            </a:pPr>
            <a:endParaRPr lang="en-US" sz="3600" b="0" dirty="0">
              <a:solidFill>
                <a:srgbClr val="282B3E"/>
              </a:solidFill>
              <a:latin typeface="Arial" panose="020B0604020202020204"/>
            </a:endParaRPr>
          </a:p>
        </p:txBody>
      </p:sp>
      <p:sp>
        <p:nvSpPr>
          <p:cNvPr id="2" name="object 5">
            <a:extLst>
              <a:ext uri="{FF2B5EF4-FFF2-40B4-BE49-F238E27FC236}">
                <a16:creationId xmlns:a16="http://schemas.microsoft.com/office/drawing/2014/main" id="{E1DD8EBD-5BEB-49D9-C298-600AC7125A50}"/>
              </a:ext>
            </a:extLst>
          </p:cNvPr>
          <p:cNvSpPr txBox="1">
            <a:spLocks/>
          </p:cNvSpPr>
          <p:nvPr/>
        </p:nvSpPr>
        <p:spPr>
          <a:xfrm>
            <a:off x="2538476" y="6565673"/>
            <a:ext cx="4068317" cy="123111"/>
          </a:xfrm>
          <a:prstGeom prst="rect">
            <a:avLst/>
          </a:prstGeom>
        </p:spPr>
        <p:txBody>
          <a:bodyPr vert="horz" wrap="square" lIns="0" tIns="0" rIns="0" bIns="0" rtlCol="0">
            <a:spAutoFit/>
          </a:bodyPr>
          <a:lstStyle>
            <a:defPPr>
              <a:defRPr lang="en-US" kern="0"/>
            </a:defPPr>
            <a:lvl1pPr marL="0" algn="l" defTabSz="914400" rtl="0" eaLnBrk="1" latinLnBrk="0" hangingPunct="1">
              <a:defRPr sz="800" b="1" i="0" kern="1200">
                <a:solidFill>
                  <a:schemeClr val="tx1"/>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970">
              <a:spcBef>
                <a:spcPts val="50"/>
              </a:spcBef>
            </a:pPr>
            <a:r>
              <a:rPr lang="en-US" dirty="0">
                <a:solidFill>
                  <a:schemeClr val="bg1"/>
                </a:solidFill>
              </a:rPr>
              <a:t>This</a:t>
            </a:r>
            <a:r>
              <a:rPr lang="en-US" spc="5" dirty="0">
                <a:solidFill>
                  <a:schemeClr val="bg1"/>
                </a:solidFill>
              </a:rPr>
              <a:t> </a:t>
            </a:r>
            <a:r>
              <a:rPr lang="en-US" dirty="0">
                <a:solidFill>
                  <a:schemeClr val="bg1"/>
                </a:solidFill>
              </a:rPr>
              <a:t>information</a:t>
            </a:r>
            <a:r>
              <a:rPr lang="en-US" spc="-15" dirty="0">
                <a:solidFill>
                  <a:schemeClr val="bg1"/>
                </a:solidFill>
              </a:rPr>
              <a:t> </a:t>
            </a:r>
            <a:r>
              <a:rPr lang="en-US" dirty="0">
                <a:solidFill>
                  <a:schemeClr val="bg1"/>
                </a:solidFill>
              </a:rPr>
              <a:t>is</a:t>
            </a:r>
            <a:r>
              <a:rPr lang="en-US" spc="20"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institutional </a:t>
            </a:r>
            <a:r>
              <a:rPr lang="en-US" dirty="0">
                <a:solidFill>
                  <a:schemeClr val="bg1"/>
                </a:solidFill>
              </a:rPr>
              <a:t>/</a:t>
            </a:r>
            <a:r>
              <a:rPr lang="en-US" spc="25" dirty="0">
                <a:solidFill>
                  <a:schemeClr val="bg1"/>
                </a:solidFill>
              </a:rPr>
              <a:t> </a:t>
            </a:r>
            <a:r>
              <a:rPr lang="en-US" dirty="0">
                <a:solidFill>
                  <a:schemeClr val="bg1"/>
                </a:solidFill>
              </a:rPr>
              <a:t>broker-</a:t>
            </a:r>
            <a:r>
              <a:rPr lang="en-US" spc="-10" dirty="0">
                <a:solidFill>
                  <a:schemeClr val="bg1"/>
                </a:solidFill>
              </a:rPr>
              <a:t>dealer</a:t>
            </a:r>
            <a:r>
              <a:rPr lang="en-US" spc="-35" dirty="0">
                <a:solidFill>
                  <a:schemeClr val="bg1"/>
                </a:solidFill>
              </a:rPr>
              <a:t> </a:t>
            </a:r>
            <a:r>
              <a:rPr lang="en-US" dirty="0">
                <a:solidFill>
                  <a:schemeClr val="bg1"/>
                </a:solidFill>
              </a:rPr>
              <a:t>use</a:t>
            </a:r>
            <a:r>
              <a:rPr lang="en-US" spc="5" dirty="0">
                <a:solidFill>
                  <a:schemeClr val="bg1"/>
                </a:solidFill>
              </a:rPr>
              <a:t> </a:t>
            </a:r>
            <a:r>
              <a:rPr lang="en-US" dirty="0">
                <a:solidFill>
                  <a:schemeClr val="bg1"/>
                </a:solidFill>
              </a:rPr>
              <a:t>only.</a:t>
            </a:r>
            <a:r>
              <a:rPr lang="en-US" spc="5" dirty="0">
                <a:solidFill>
                  <a:schemeClr val="bg1"/>
                </a:solidFill>
              </a:rPr>
              <a:t> </a:t>
            </a:r>
            <a:r>
              <a:rPr lang="en-US" dirty="0">
                <a:solidFill>
                  <a:schemeClr val="bg1"/>
                </a:solidFill>
              </a:rPr>
              <a:t>Not</a:t>
            </a:r>
            <a:r>
              <a:rPr lang="en-US" spc="-5"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distribution </a:t>
            </a:r>
            <a:r>
              <a:rPr lang="en-US" dirty="0">
                <a:solidFill>
                  <a:schemeClr val="bg1"/>
                </a:solidFill>
              </a:rPr>
              <a:t>or</a:t>
            </a:r>
            <a:r>
              <a:rPr lang="en-US" spc="5" dirty="0">
                <a:solidFill>
                  <a:schemeClr val="bg1"/>
                </a:solidFill>
              </a:rPr>
              <a:t> </a:t>
            </a:r>
            <a:r>
              <a:rPr lang="en-US" dirty="0">
                <a:solidFill>
                  <a:schemeClr val="bg1"/>
                </a:solidFill>
              </a:rPr>
              <a:t>use</a:t>
            </a:r>
            <a:r>
              <a:rPr lang="en-US" spc="-15" dirty="0">
                <a:solidFill>
                  <a:schemeClr val="bg1"/>
                </a:solidFill>
              </a:rPr>
              <a:t> </a:t>
            </a:r>
            <a:r>
              <a:rPr lang="en-US" dirty="0">
                <a:solidFill>
                  <a:schemeClr val="bg1"/>
                </a:solidFill>
              </a:rPr>
              <a:t>with</a:t>
            </a:r>
            <a:r>
              <a:rPr lang="en-US" spc="20" dirty="0">
                <a:solidFill>
                  <a:schemeClr val="bg1"/>
                </a:solidFill>
              </a:rPr>
              <a:t> </a:t>
            </a:r>
            <a:r>
              <a:rPr lang="en-US" dirty="0">
                <a:solidFill>
                  <a:schemeClr val="bg1"/>
                </a:solidFill>
              </a:rPr>
              <a:t>the</a:t>
            </a:r>
            <a:r>
              <a:rPr lang="en-US" spc="5" dirty="0">
                <a:solidFill>
                  <a:schemeClr val="bg1"/>
                </a:solidFill>
              </a:rPr>
              <a:t> </a:t>
            </a:r>
            <a:r>
              <a:rPr lang="en-US" spc="-10" dirty="0">
                <a:solidFill>
                  <a:schemeClr val="bg1"/>
                </a:solidFill>
              </a:rPr>
              <a:t>public.</a:t>
            </a:r>
          </a:p>
        </p:txBody>
      </p:sp>
    </p:spTree>
    <p:extLst>
      <p:ext uri="{BB962C8B-B14F-4D97-AF65-F5344CB8AC3E}">
        <p14:creationId xmlns:p14="http://schemas.microsoft.com/office/powerpoint/2010/main" val="13063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EB63-35DD-58B4-00E9-F2BE4392674E}"/>
              </a:ext>
            </a:extLst>
          </p:cNvPr>
          <p:cNvSpPr>
            <a:spLocks noGrp="1"/>
          </p:cNvSpPr>
          <p:nvPr>
            <p:ph type="title"/>
          </p:nvPr>
        </p:nvSpPr>
        <p:spPr/>
        <p:txBody>
          <a:bodyPr/>
          <a:lstStyle/>
          <a:p>
            <a:r>
              <a:rPr lang="en-US">
                <a:solidFill>
                  <a:schemeClr val="accent1"/>
                </a:solidFill>
              </a:rPr>
              <a:t>Today’s Presenters</a:t>
            </a:r>
          </a:p>
        </p:txBody>
      </p:sp>
      <p:graphicFrame>
        <p:nvGraphicFramePr>
          <p:cNvPr id="4" name="Table 3">
            <a:extLst>
              <a:ext uri="{FF2B5EF4-FFF2-40B4-BE49-F238E27FC236}">
                <a16:creationId xmlns:a16="http://schemas.microsoft.com/office/drawing/2014/main" id="{421C3410-9C3B-2B8F-F32D-18A65485E8AF}"/>
              </a:ext>
            </a:extLst>
          </p:cNvPr>
          <p:cNvGraphicFramePr>
            <a:graphicFrameLocks noGrp="1"/>
          </p:cNvGraphicFramePr>
          <p:nvPr>
            <p:extLst>
              <p:ext uri="{D42A27DB-BD31-4B8C-83A1-F6EECF244321}">
                <p14:modId xmlns:p14="http://schemas.microsoft.com/office/powerpoint/2010/main" val="3664786698"/>
              </p:ext>
            </p:extLst>
          </p:nvPr>
        </p:nvGraphicFramePr>
        <p:xfrm>
          <a:off x="596611" y="2069705"/>
          <a:ext cx="7950778" cy="1588084"/>
        </p:xfrm>
        <a:graphic>
          <a:graphicData uri="http://schemas.openxmlformats.org/drawingml/2006/table">
            <a:tbl>
              <a:tblPr firstRow="1" bandRow="1">
                <a:noFill/>
              </a:tblPr>
              <a:tblGrid>
                <a:gridCol w="3975389">
                  <a:extLst>
                    <a:ext uri="{9D8B030D-6E8A-4147-A177-3AD203B41FA5}">
                      <a16:colId xmlns:a16="http://schemas.microsoft.com/office/drawing/2014/main" val="3420744769"/>
                    </a:ext>
                  </a:extLst>
                </a:gridCol>
                <a:gridCol w="3975389">
                  <a:extLst>
                    <a:ext uri="{9D8B030D-6E8A-4147-A177-3AD203B41FA5}">
                      <a16:colId xmlns:a16="http://schemas.microsoft.com/office/drawing/2014/main" val="6170320"/>
                    </a:ext>
                  </a:extLst>
                </a:gridCol>
              </a:tblGrid>
              <a:tr h="313612">
                <a:tc>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chemeClr val="accent1"/>
                          </a:solidFill>
                          <a:latin typeface="+mn-lt"/>
                          <a:ea typeface="Roboto Condensed"/>
                          <a:cs typeface="Arial"/>
                          <a:sym typeface="Roboto Condensed"/>
                        </a:rPr>
                        <a:t>Panelist</a:t>
                      </a:r>
                      <a:endParaRPr sz="1400" b="1" i="0" u="none" strike="noStrike" cap="none" dirty="0">
                        <a:solidFill>
                          <a:schemeClr val="accent1"/>
                        </a:solidFill>
                        <a:latin typeface="+mn-lt"/>
                        <a:ea typeface="Roboto Condensed"/>
                        <a:cs typeface="Arial"/>
                        <a:sym typeface="Roboto Condensed"/>
                      </a:endParaRPr>
                    </a:p>
                  </a:txBody>
                  <a:tcPr marL="34294" marR="34294" marT="17147" marB="17147">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b="1" i="0" u="none" strike="noStrike" cap="none" dirty="0">
                          <a:solidFill>
                            <a:schemeClr val="accent1"/>
                          </a:solidFill>
                          <a:latin typeface="+mn-lt"/>
                          <a:ea typeface="Roboto Condensed"/>
                          <a:cs typeface="Arial"/>
                          <a:sym typeface="Roboto Condensed"/>
                        </a:rPr>
                        <a:t>Panelist</a:t>
                      </a:r>
                    </a:p>
                  </a:txBody>
                  <a:tcPr marL="34294" marR="34294" marT="17147" marB="17147">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923369799"/>
                  </a:ext>
                </a:extLst>
              </a:tr>
              <a:tr h="400055">
                <a:tc>
                  <a:txBody>
                    <a:bodyPr/>
                    <a:lstStyle/>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dirty="0">
                          <a:solidFill>
                            <a:srgbClr val="595959"/>
                          </a:solidFill>
                          <a:latin typeface="+mn-lt"/>
                          <a:ea typeface="Roboto Condensed" panose="02000000000000000000" pitchFamily="2" charset="0"/>
                          <a:cs typeface="Arial"/>
                          <a:sym typeface="Roboto Condensed"/>
                        </a:rPr>
                        <a:t>Brad Feeley, CIMA, CETF</a:t>
                      </a:r>
                      <a:endParaRPr sz="1200" b="1" i="0" u="none" strike="noStrike" cap="none" dirty="0">
                        <a:solidFill>
                          <a:srgbClr val="595959"/>
                        </a:solidFill>
                        <a:latin typeface="+mn-lt"/>
                        <a:ea typeface="Roboto Condensed" panose="02000000000000000000" pitchFamily="2" charset="0"/>
                        <a:cs typeface="Arial"/>
                        <a:sym typeface="Roboto Condensed"/>
                      </a:endParaRPr>
                    </a:p>
                  </a:txBody>
                  <a:tcPr marL="34294" marR="34294" marT="17147" marB="17147">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dirty="0">
                          <a:solidFill>
                            <a:srgbClr val="595959"/>
                          </a:solidFill>
                          <a:latin typeface="+mn-lt"/>
                          <a:ea typeface="Roboto Condensed" panose="02000000000000000000" pitchFamily="2" charset="0"/>
                          <a:cs typeface="Arial"/>
                          <a:sym typeface="Roboto Condensed"/>
                        </a:rPr>
                        <a:t>Jeffrey N. Given, CFA</a:t>
                      </a:r>
                      <a:endParaRPr sz="1200" b="1" i="0" u="none" strike="noStrike" cap="none" dirty="0">
                        <a:solidFill>
                          <a:srgbClr val="595959"/>
                        </a:solidFill>
                        <a:latin typeface="+mn-lt"/>
                        <a:ea typeface="Roboto Condensed" panose="02000000000000000000" pitchFamily="2" charset="0"/>
                        <a:cs typeface="Arial"/>
                        <a:sym typeface="Roboto Condensed"/>
                      </a:endParaRPr>
                    </a:p>
                  </a:txBody>
                  <a:tcPr marL="34294" marR="34294" marT="17147" marB="17147">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690279988"/>
                  </a:ext>
                </a:extLst>
              </a:tr>
              <a:tr h="337203">
                <a:tc>
                  <a:txBody>
                    <a:bodyPr/>
                    <a:lstStyle/>
                    <a:p>
                      <a:pPr marL="0" marR="0" lvl="0" indent="0" algn="ctr" rtl="0">
                        <a:lnSpc>
                          <a:spcPct val="100000"/>
                        </a:lnSpc>
                        <a:spcBef>
                          <a:spcPts val="0"/>
                        </a:spcBef>
                        <a:spcAft>
                          <a:spcPts val="0"/>
                        </a:spcAft>
                        <a:buClr>
                          <a:srgbClr val="000000"/>
                        </a:buClr>
                        <a:buSzPts val="1400"/>
                        <a:buFont typeface="Arial"/>
                        <a:buNone/>
                      </a:pPr>
                      <a:r>
                        <a:rPr lang="en-US" sz="1100" b="0" i="1" u="none" strike="noStrike" cap="none" dirty="0">
                          <a:solidFill>
                            <a:srgbClr val="595959"/>
                          </a:solidFill>
                          <a:latin typeface="+mn-lt"/>
                          <a:ea typeface="Roboto Condensed" panose="02000000000000000000" pitchFamily="2" charset="0"/>
                          <a:cs typeface="Arial"/>
                          <a:sym typeface="Roboto Condensed"/>
                        </a:rPr>
                        <a:t>Director of ETF and Model Portfolio Sales</a:t>
                      </a:r>
                    </a:p>
                  </a:txBody>
                  <a:tcPr marL="34294" marR="34294"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i="1" u="none" strike="noStrike" cap="none" dirty="0">
                          <a:solidFill>
                            <a:srgbClr val="595959"/>
                          </a:solidFill>
                          <a:latin typeface="+mn-lt"/>
                          <a:ea typeface="Roboto Condensed" panose="02000000000000000000" pitchFamily="2" charset="0"/>
                          <a:cs typeface="Arial"/>
                          <a:sym typeface="Roboto Condensed"/>
                        </a:rPr>
                        <a:t>Head of Developed-Market Fixed Income, Senior Portfolio Manager, Co-Head of U.S. Core and Core-Plus Fixed Income</a:t>
                      </a:r>
                    </a:p>
                  </a:txBody>
                  <a:tcPr marL="34294" marR="34294" marT="0" marB="0">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137313442"/>
                  </a:ext>
                </a:extLst>
              </a:tr>
              <a:tr h="354335">
                <a:tc>
                  <a:txBody>
                    <a:bodyPr/>
                    <a:lstStyle/>
                    <a:p>
                      <a:pPr marL="0" marR="0" lvl="0" indent="0" algn="ctr" rtl="0">
                        <a:lnSpc>
                          <a:spcPct val="100000"/>
                        </a:lnSpc>
                        <a:spcBef>
                          <a:spcPts val="0"/>
                        </a:spcBef>
                        <a:spcAft>
                          <a:spcPts val="0"/>
                        </a:spcAft>
                        <a:buClr>
                          <a:srgbClr val="000000"/>
                        </a:buClr>
                        <a:buSzPts val="1400"/>
                        <a:buFont typeface="Arial"/>
                        <a:buNone/>
                      </a:pPr>
                      <a:endParaRPr lang="en-US" sz="1100" b="1" i="0" u="none" strike="noStrike" cap="none" dirty="0">
                        <a:solidFill>
                          <a:srgbClr val="595959"/>
                        </a:solidFill>
                        <a:latin typeface="+mn-lt"/>
                        <a:ea typeface="Roboto Condensed" panose="02000000000000000000" pitchFamily="2" charset="0"/>
                        <a:cs typeface="Arial"/>
                        <a:sym typeface="Roboto Condensed"/>
                      </a:endParaRPr>
                    </a:p>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dirty="0">
                          <a:solidFill>
                            <a:srgbClr val="595959"/>
                          </a:solidFill>
                          <a:latin typeface="+mn-lt"/>
                          <a:ea typeface="Roboto Condensed" panose="02000000000000000000" pitchFamily="2" charset="0"/>
                          <a:cs typeface="Arial"/>
                          <a:sym typeface="Roboto Condensed"/>
                        </a:rPr>
                        <a:t>Manulife John Hancock Investments</a:t>
                      </a:r>
                      <a:endParaRPr sz="1100" b="1" i="0" u="none" strike="noStrike" cap="none" dirty="0">
                        <a:solidFill>
                          <a:srgbClr val="595959"/>
                        </a:solidFill>
                        <a:latin typeface="+mn-lt"/>
                        <a:ea typeface="Roboto Condensed" panose="02000000000000000000" pitchFamily="2" charset="0"/>
                        <a:cs typeface="Arial"/>
                        <a:sym typeface="Roboto Condensed"/>
                      </a:endParaRPr>
                    </a:p>
                  </a:txBody>
                  <a:tcPr marL="34294" marR="34294" marT="17147" marB="17147">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i="0" u="none" strike="noStrike" cap="none" dirty="0">
                        <a:solidFill>
                          <a:srgbClr val="595959"/>
                        </a:solidFill>
                        <a:latin typeface="+mn-lt"/>
                        <a:ea typeface="Roboto Condensed" panose="02000000000000000000" pitchFamily="2" charset="0"/>
                        <a:cs typeface="Arial"/>
                        <a:sym typeface="Roboto Condensed"/>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595959"/>
                          </a:solidFill>
                          <a:latin typeface="+mn-lt"/>
                          <a:ea typeface="Roboto Condensed" panose="02000000000000000000" pitchFamily="2" charset="0"/>
                          <a:cs typeface="Arial"/>
                          <a:sym typeface="Roboto Condensed"/>
                        </a:rPr>
                        <a:t>Manulife Investment Management</a:t>
                      </a:r>
                    </a:p>
                    <a:p>
                      <a:pPr marL="0" marR="0" lvl="0" indent="0" algn="ctr" rtl="0">
                        <a:lnSpc>
                          <a:spcPct val="100000"/>
                        </a:lnSpc>
                        <a:spcBef>
                          <a:spcPts val="0"/>
                        </a:spcBef>
                        <a:spcAft>
                          <a:spcPts val="0"/>
                        </a:spcAft>
                        <a:buClr>
                          <a:srgbClr val="000000"/>
                        </a:buClr>
                        <a:buSzPts val="1400"/>
                        <a:buFont typeface="Arial"/>
                        <a:buNone/>
                      </a:pPr>
                      <a:endParaRPr sz="1100" b="1" i="0" u="none" strike="noStrike" cap="none" dirty="0">
                        <a:solidFill>
                          <a:srgbClr val="595959"/>
                        </a:solidFill>
                        <a:latin typeface="+mn-lt"/>
                        <a:ea typeface="Roboto Condensed" panose="02000000000000000000" pitchFamily="2" charset="0"/>
                        <a:cs typeface="Arial"/>
                        <a:sym typeface="Roboto Condensed"/>
                      </a:endParaRPr>
                    </a:p>
                  </a:txBody>
                  <a:tcPr marL="34294" marR="34294" marT="17147" marB="17147">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602626431"/>
                  </a:ext>
                </a:extLst>
              </a:tr>
            </a:tbl>
          </a:graphicData>
        </a:graphic>
      </p:graphicFrame>
      <p:pic>
        <p:nvPicPr>
          <p:cNvPr id="5" name="Picture 4">
            <a:extLst>
              <a:ext uri="{FF2B5EF4-FFF2-40B4-BE49-F238E27FC236}">
                <a16:creationId xmlns:a16="http://schemas.microsoft.com/office/drawing/2014/main" id="{B28C2D1A-E77B-6507-83D9-3D0AB401CE45}"/>
              </a:ext>
            </a:extLst>
          </p:cNvPr>
          <p:cNvPicPr>
            <a:picLocks noChangeAspect="1"/>
          </p:cNvPicPr>
          <p:nvPr/>
        </p:nvPicPr>
        <p:blipFill>
          <a:blip r:embed="rId3"/>
          <a:stretch>
            <a:fillRect/>
          </a:stretch>
        </p:blipFill>
        <p:spPr>
          <a:xfrm>
            <a:off x="-373" y="5952148"/>
            <a:ext cx="2565443" cy="681374"/>
          </a:xfrm>
          <a:prstGeom prst="rect">
            <a:avLst/>
          </a:prstGeom>
        </p:spPr>
      </p:pic>
      <p:pic>
        <p:nvPicPr>
          <p:cNvPr id="9" name="Picture 8" descr="A close up of a logo&#10;&#10;AI-generated content may be incorrect.">
            <a:extLst>
              <a:ext uri="{FF2B5EF4-FFF2-40B4-BE49-F238E27FC236}">
                <a16:creationId xmlns:a16="http://schemas.microsoft.com/office/drawing/2014/main" id="{2F48444B-DA6D-3E3D-D6C2-0D79076E2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 y="6239123"/>
            <a:ext cx="1948928" cy="296327"/>
          </a:xfrm>
          <a:prstGeom prst="rect">
            <a:avLst/>
          </a:prstGeom>
        </p:spPr>
      </p:pic>
      <p:pic>
        <p:nvPicPr>
          <p:cNvPr id="14" name="Picture 13">
            <a:extLst>
              <a:ext uri="{FF2B5EF4-FFF2-40B4-BE49-F238E27FC236}">
                <a16:creationId xmlns:a16="http://schemas.microsoft.com/office/drawing/2014/main" id="{EE8FD34D-FBE5-FAE7-A8EE-1C32146165F9}"/>
              </a:ext>
            </a:extLst>
          </p:cNvPr>
          <p:cNvPicPr>
            <a:picLocks noChangeAspect="1"/>
          </p:cNvPicPr>
          <p:nvPr/>
        </p:nvPicPr>
        <p:blipFill>
          <a:blip r:embed="rId5"/>
          <a:stretch>
            <a:fillRect/>
          </a:stretch>
        </p:blipFill>
        <p:spPr>
          <a:xfrm>
            <a:off x="1702318" y="3751902"/>
            <a:ext cx="1780923" cy="1959677"/>
          </a:xfrm>
          <a:prstGeom prst="rect">
            <a:avLst/>
          </a:prstGeom>
        </p:spPr>
      </p:pic>
      <p:pic>
        <p:nvPicPr>
          <p:cNvPr id="10" name="Picture 9">
            <a:extLst>
              <a:ext uri="{FF2B5EF4-FFF2-40B4-BE49-F238E27FC236}">
                <a16:creationId xmlns:a16="http://schemas.microsoft.com/office/drawing/2014/main" id="{F447EEF6-F1B8-9C99-8240-0F8683E0D4AC}"/>
              </a:ext>
            </a:extLst>
          </p:cNvPr>
          <p:cNvPicPr>
            <a:picLocks noChangeAspect="1"/>
          </p:cNvPicPr>
          <p:nvPr/>
        </p:nvPicPr>
        <p:blipFill>
          <a:blip r:embed="rId6"/>
          <a:srcRect r="7234"/>
          <a:stretch>
            <a:fillRect/>
          </a:stretch>
        </p:blipFill>
        <p:spPr>
          <a:xfrm>
            <a:off x="5724093" y="3751902"/>
            <a:ext cx="1780923" cy="1959677"/>
          </a:xfrm>
          <a:prstGeom prst="rect">
            <a:avLst/>
          </a:prstGeom>
        </p:spPr>
      </p:pic>
    </p:spTree>
    <p:extLst>
      <p:ext uri="{BB962C8B-B14F-4D97-AF65-F5344CB8AC3E}">
        <p14:creationId xmlns:p14="http://schemas.microsoft.com/office/powerpoint/2010/main" val="25342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AA502-63B0-4ADA-DA9D-837892AEEB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D47957-0ACE-BF30-D899-0EB20DD82540}"/>
              </a:ext>
            </a:extLst>
          </p:cNvPr>
          <p:cNvSpPr>
            <a:spLocks noGrp="1"/>
          </p:cNvSpPr>
          <p:nvPr>
            <p:ph type="title"/>
          </p:nvPr>
        </p:nvSpPr>
        <p:spPr>
          <a:xfrm>
            <a:off x="400572" y="1442429"/>
            <a:ext cx="7581255" cy="3578969"/>
          </a:xfrm>
        </p:spPr>
        <p:txBody>
          <a:bodyPr anchor="ctr">
            <a:normAutofit/>
          </a:bodyPr>
          <a:lstStyle/>
          <a:p>
            <a:r>
              <a:rPr lang="en-US" sz="4000" i="1" dirty="0"/>
              <a:t>Contact your Manulife </a:t>
            </a:r>
            <a:br>
              <a:rPr lang="en-US" sz="4000" i="1" dirty="0"/>
            </a:br>
            <a:r>
              <a:rPr lang="en-US" sz="4000" i="1" dirty="0"/>
              <a:t>John Hancock Investments Business Consultant</a:t>
            </a:r>
            <a:br>
              <a:rPr lang="en-US" sz="4000" i="1" dirty="0"/>
            </a:br>
            <a:br>
              <a:rPr lang="en-US" sz="3300" i="1" dirty="0"/>
            </a:br>
            <a:r>
              <a:rPr lang="en-US" sz="2400" b="0" dirty="0">
                <a:solidFill>
                  <a:prstClr val="white"/>
                </a:solidFill>
                <a:latin typeface="Arial" panose="020B0604020202020204"/>
                <a:ea typeface="+mn-ea"/>
                <a:cs typeface="+mn-cs"/>
              </a:rPr>
              <a:t>Visit jhinvestments.com/</a:t>
            </a:r>
            <a:r>
              <a:rPr lang="en-US" sz="2400" b="0" dirty="0" err="1">
                <a:solidFill>
                  <a:prstClr val="white"/>
                </a:solidFill>
                <a:latin typeface="Arial" panose="020B0604020202020204"/>
                <a:ea typeface="+mn-ea"/>
                <a:cs typeface="+mn-cs"/>
              </a:rPr>
              <a:t>etf</a:t>
            </a:r>
            <a:r>
              <a:rPr lang="en-US" sz="2400" b="0" dirty="0">
                <a:solidFill>
                  <a:prstClr val="white"/>
                </a:solidFill>
                <a:latin typeface="Arial" panose="020B0604020202020204"/>
                <a:ea typeface="+mn-ea"/>
                <a:cs typeface="+mn-cs"/>
              </a:rPr>
              <a:t> or call us at 800-225-6020</a:t>
            </a:r>
          </a:p>
        </p:txBody>
      </p:sp>
      <p:sp>
        <p:nvSpPr>
          <p:cNvPr id="13" name="Title 1">
            <a:extLst>
              <a:ext uri="{FF2B5EF4-FFF2-40B4-BE49-F238E27FC236}">
                <a16:creationId xmlns:a16="http://schemas.microsoft.com/office/drawing/2014/main" id="{80008C46-F46C-D031-C150-1B8A04F0CD72}"/>
              </a:ext>
            </a:extLst>
          </p:cNvPr>
          <p:cNvSpPr txBox="1">
            <a:spLocks/>
          </p:cNvSpPr>
          <p:nvPr/>
        </p:nvSpPr>
        <p:spPr>
          <a:xfrm>
            <a:off x="2217654" y="2412762"/>
            <a:ext cx="2909152" cy="1863802"/>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lgn="r" defTabSz="685800" fontAlgn="auto">
              <a:spcAft>
                <a:spcPts val="0"/>
              </a:spcAft>
              <a:defRPr/>
            </a:pPr>
            <a:endParaRPr lang="en-US" sz="3600" b="0" dirty="0">
              <a:solidFill>
                <a:srgbClr val="282B3E"/>
              </a:solidFill>
              <a:latin typeface="Arial" panose="020B0604020202020204"/>
            </a:endParaRPr>
          </a:p>
        </p:txBody>
      </p:sp>
      <p:sp>
        <p:nvSpPr>
          <p:cNvPr id="2" name="object 5">
            <a:extLst>
              <a:ext uri="{FF2B5EF4-FFF2-40B4-BE49-F238E27FC236}">
                <a16:creationId xmlns:a16="http://schemas.microsoft.com/office/drawing/2014/main" id="{E3C74315-F30C-9509-CEA2-B8805D268135}"/>
              </a:ext>
            </a:extLst>
          </p:cNvPr>
          <p:cNvSpPr txBox="1">
            <a:spLocks/>
          </p:cNvSpPr>
          <p:nvPr/>
        </p:nvSpPr>
        <p:spPr>
          <a:xfrm>
            <a:off x="2538476" y="6565673"/>
            <a:ext cx="4068317" cy="123111"/>
          </a:xfrm>
          <a:prstGeom prst="rect">
            <a:avLst/>
          </a:prstGeom>
        </p:spPr>
        <p:txBody>
          <a:bodyPr vert="horz" wrap="square" lIns="0" tIns="0" rIns="0" bIns="0" rtlCol="0">
            <a:spAutoFit/>
          </a:bodyPr>
          <a:lstStyle>
            <a:defPPr>
              <a:defRPr lang="en-US" kern="0"/>
            </a:defPPr>
            <a:lvl1pPr marL="0" algn="l" defTabSz="914400" rtl="0" eaLnBrk="1" latinLnBrk="0" hangingPunct="1">
              <a:defRPr sz="800" b="1" i="0" kern="1200">
                <a:solidFill>
                  <a:schemeClr val="tx1"/>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970">
              <a:spcBef>
                <a:spcPts val="50"/>
              </a:spcBef>
            </a:pPr>
            <a:r>
              <a:rPr lang="en-US" dirty="0">
                <a:solidFill>
                  <a:schemeClr val="bg1"/>
                </a:solidFill>
              </a:rPr>
              <a:t>This</a:t>
            </a:r>
            <a:r>
              <a:rPr lang="en-US" spc="5" dirty="0">
                <a:solidFill>
                  <a:schemeClr val="bg1"/>
                </a:solidFill>
              </a:rPr>
              <a:t> </a:t>
            </a:r>
            <a:r>
              <a:rPr lang="en-US" dirty="0">
                <a:solidFill>
                  <a:schemeClr val="bg1"/>
                </a:solidFill>
              </a:rPr>
              <a:t>information</a:t>
            </a:r>
            <a:r>
              <a:rPr lang="en-US" spc="-15" dirty="0">
                <a:solidFill>
                  <a:schemeClr val="bg1"/>
                </a:solidFill>
              </a:rPr>
              <a:t> </a:t>
            </a:r>
            <a:r>
              <a:rPr lang="en-US" dirty="0">
                <a:solidFill>
                  <a:schemeClr val="bg1"/>
                </a:solidFill>
              </a:rPr>
              <a:t>is</a:t>
            </a:r>
            <a:r>
              <a:rPr lang="en-US" spc="20"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institutional </a:t>
            </a:r>
            <a:r>
              <a:rPr lang="en-US" dirty="0">
                <a:solidFill>
                  <a:schemeClr val="bg1"/>
                </a:solidFill>
              </a:rPr>
              <a:t>/</a:t>
            </a:r>
            <a:r>
              <a:rPr lang="en-US" spc="25" dirty="0">
                <a:solidFill>
                  <a:schemeClr val="bg1"/>
                </a:solidFill>
              </a:rPr>
              <a:t> </a:t>
            </a:r>
            <a:r>
              <a:rPr lang="en-US" dirty="0">
                <a:solidFill>
                  <a:schemeClr val="bg1"/>
                </a:solidFill>
              </a:rPr>
              <a:t>broker-</a:t>
            </a:r>
            <a:r>
              <a:rPr lang="en-US" spc="-10" dirty="0">
                <a:solidFill>
                  <a:schemeClr val="bg1"/>
                </a:solidFill>
              </a:rPr>
              <a:t>dealer</a:t>
            </a:r>
            <a:r>
              <a:rPr lang="en-US" spc="-35" dirty="0">
                <a:solidFill>
                  <a:schemeClr val="bg1"/>
                </a:solidFill>
              </a:rPr>
              <a:t> </a:t>
            </a:r>
            <a:r>
              <a:rPr lang="en-US" dirty="0">
                <a:solidFill>
                  <a:schemeClr val="bg1"/>
                </a:solidFill>
              </a:rPr>
              <a:t>use</a:t>
            </a:r>
            <a:r>
              <a:rPr lang="en-US" spc="5" dirty="0">
                <a:solidFill>
                  <a:schemeClr val="bg1"/>
                </a:solidFill>
              </a:rPr>
              <a:t> </a:t>
            </a:r>
            <a:r>
              <a:rPr lang="en-US" dirty="0">
                <a:solidFill>
                  <a:schemeClr val="bg1"/>
                </a:solidFill>
              </a:rPr>
              <a:t>only.</a:t>
            </a:r>
            <a:r>
              <a:rPr lang="en-US" spc="5" dirty="0">
                <a:solidFill>
                  <a:schemeClr val="bg1"/>
                </a:solidFill>
              </a:rPr>
              <a:t> </a:t>
            </a:r>
            <a:r>
              <a:rPr lang="en-US" dirty="0">
                <a:solidFill>
                  <a:schemeClr val="bg1"/>
                </a:solidFill>
              </a:rPr>
              <a:t>Not</a:t>
            </a:r>
            <a:r>
              <a:rPr lang="en-US" spc="-5"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distribution </a:t>
            </a:r>
            <a:r>
              <a:rPr lang="en-US" dirty="0">
                <a:solidFill>
                  <a:schemeClr val="bg1"/>
                </a:solidFill>
              </a:rPr>
              <a:t>or</a:t>
            </a:r>
            <a:r>
              <a:rPr lang="en-US" spc="5" dirty="0">
                <a:solidFill>
                  <a:schemeClr val="bg1"/>
                </a:solidFill>
              </a:rPr>
              <a:t> </a:t>
            </a:r>
            <a:r>
              <a:rPr lang="en-US" dirty="0">
                <a:solidFill>
                  <a:schemeClr val="bg1"/>
                </a:solidFill>
              </a:rPr>
              <a:t>use</a:t>
            </a:r>
            <a:r>
              <a:rPr lang="en-US" spc="-15" dirty="0">
                <a:solidFill>
                  <a:schemeClr val="bg1"/>
                </a:solidFill>
              </a:rPr>
              <a:t> </a:t>
            </a:r>
            <a:r>
              <a:rPr lang="en-US" dirty="0">
                <a:solidFill>
                  <a:schemeClr val="bg1"/>
                </a:solidFill>
              </a:rPr>
              <a:t>with</a:t>
            </a:r>
            <a:r>
              <a:rPr lang="en-US" spc="20" dirty="0">
                <a:solidFill>
                  <a:schemeClr val="bg1"/>
                </a:solidFill>
              </a:rPr>
              <a:t> </a:t>
            </a:r>
            <a:r>
              <a:rPr lang="en-US" dirty="0">
                <a:solidFill>
                  <a:schemeClr val="bg1"/>
                </a:solidFill>
              </a:rPr>
              <a:t>the</a:t>
            </a:r>
            <a:r>
              <a:rPr lang="en-US" spc="5" dirty="0">
                <a:solidFill>
                  <a:schemeClr val="bg1"/>
                </a:solidFill>
              </a:rPr>
              <a:t> </a:t>
            </a:r>
            <a:r>
              <a:rPr lang="en-US" spc="-10" dirty="0">
                <a:solidFill>
                  <a:schemeClr val="bg1"/>
                </a:solidFill>
              </a:rPr>
              <a:t>public.</a:t>
            </a:r>
          </a:p>
        </p:txBody>
      </p:sp>
    </p:spTree>
    <p:extLst>
      <p:ext uri="{BB962C8B-B14F-4D97-AF65-F5344CB8AC3E}">
        <p14:creationId xmlns:p14="http://schemas.microsoft.com/office/powerpoint/2010/main" val="218607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C32387F-F9DA-4D61-BA8B-54C423E1037B}"/>
              </a:ext>
            </a:extLst>
          </p:cNvPr>
          <p:cNvSpPr>
            <a:spLocks noGrp="1"/>
          </p:cNvSpPr>
          <p:nvPr>
            <p:ph type="title"/>
          </p:nvPr>
        </p:nvSpPr>
        <p:spPr/>
        <p:txBody>
          <a:bodyPr/>
          <a:lstStyle/>
          <a:p>
            <a:r>
              <a:rPr lang="en-US" altLang="en-US" dirty="0"/>
              <a:t>John Hancock Core Plus Bond ETF</a:t>
            </a:r>
            <a:endParaRPr lang="en-US" altLang="en-US" b="0" dirty="0"/>
          </a:p>
        </p:txBody>
      </p:sp>
      <p:sp>
        <p:nvSpPr>
          <p:cNvPr id="8" name="Text Placeholder 7">
            <a:extLst>
              <a:ext uri="{FF2B5EF4-FFF2-40B4-BE49-F238E27FC236}">
                <a16:creationId xmlns:a16="http://schemas.microsoft.com/office/drawing/2014/main" id="{5B95589A-80DB-4186-92DC-EF0A51C0AD33}"/>
              </a:ext>
            </a:extLst>
          </p:cNvPr>
          <p:cNvSpPr>
            <a:spLocks noGrp="1"/>
          </p:cNvSpPr>
          <p:nvPr>
            <p:ph type="body" sz="quarter" idx="16"/>
          </p:nvPr>
        </p:nvSpPr>
        <p:spPr>
          <a:xfrm>
            <a:off x="457199" y="5645018"/>
            <a:ext cx="8229599" cy="495300"/>
          </a:xfrm>
        </p:spPr>
        <p:txBody>
          <a:bodyPr/>
          <a:lstStyle/>
          <a:p>
            <a:pPr marL="0" indent="0" defTabSz="764585">
              <a:lnSpc>
                <a:spcPct val="95000"/>
              </a:lnSpc>
              <a:buNone/>
              <a:defRPr/>
            </a:pPr>
            <a:r>
              <a:rPr lang="en-US" sz="900" dirty="0">
                <a:latin typeface="+mn-lt"/>
                <a:ea typeface="Arial Unicode MS" pitchFamily="34" charset="-128"/>
              </a:rPr>
              <a:t>Inception date is December 18, 2024.</a:t>
            </a:r>
          </a:p>
          <a:p>
            <a:pPr marL="0" indent="0" defTabSz="764585">
              <a:lnSpc>
                <a:spcPct val="95000"/>
              </a:lnSpc>
              <a:spcAft>
                <a:spcPts val="400"/>
              </a:spcAft>
              <a:buNone/>
              <a:defRPr/>
            </a:pPr>
            <a:endParaRPr lang="en-US" sz="900" b="1" dirty="0">
              <a:latin typeface="+mn-lt"/>
              <a:ea typeface="Arial Unicode MS" pitchFamily="34" charset="-128"/>
            </a:endParaRPr>
          </a:p>
          <a:p>
            <a:pPr marL="0" indent="0" defTabSz="764585">
              <a:lnSpc>
                <a:spcPct val="95000"/>
              </a:lnSpc>
              <a:spcAft>
                <a:spcPts val="400"/>
              </a:spcAft>
              <a:buNone/>
              <a:defRPr/>
            </a:pPr>
            <a:r>
              <a:rPr lang="en-US" sz="900" b="1" dirty="0">
                <a:latin typeface="+mn-lt"/>
                <a:ea typeface="Arial Unicode MS" pitchFamily="34" charset="-128"/>
              </a:rPr>
              <a:t>The past performance shown here reflects reinvested distributions and the beneficial effect of any expense reductions and does not guarantee future results. Returns for periods shorter than one year are cumulative. Shares will fluctuate in value and, when redeemed, may be worth more or less than their original cost. Current performance may be lower or higher than the performance cited. For the most recent month-end performance, visit jhinvestments.com/</a:t>
            </a:r>
            <a:r>
              <a:rPr lang="en-US" sz="900" b="1" dirty="0" err="1">
                <a:latin typeface="+mn-lt"/>
                <a:ea typeface="Arial Unicode MS" pitchFamily="34" charset="-128"/>
              </a:rPr>
              <a:t>etf</a:t>
            </a:r>
            <a:r>
              <a:rPr lang="en-US" sz="900" b="1" dirty="0">
                <a:latin typeface="+mn-lt"/>
                <a:ea typeface="Arial Unicode MS" pitchFamily="34" charset="-128"/>
              </a:rPr>
              <a:t>. </a:t>
            </a:r>
          </a:p>
          <a:p>
            <a:pPr marL="0" indent="0" defTabSz="764585">
              <a:lnSpc>
                <a:spcPct val="100000"/>
              </a:lnSpc>
              <a:spcAft>
                <a:spcPts val="400"/>
              </a:spcAft>
              <a:buNone/>
              <a:defRPr/>
            </a:pPr>
            <a:r>
              <a:rPr lang="en-US" sz="900" i="1" dirty="0">
                <a:latin typeface="+mn-lt"/>
                <a:ea typeface="Arial Unicode MS" pitchFamily="34" charset="-128"/>
              </a:rPr>
              <a:t>Market performance is determined using the bid/ask midpoint at 4 P.M., Eastern time, when the NAV is typically calculated; your returns may differ if you traded shares at other times. NAV is calculated by dividing the total value of all the securities in the fund’s portfolio plus cash, interest, and receivables, minus any liabilities, by the number of fund shares outstanding. </a:t>
            </a:r>
            <a:endParaRPr lang="en-US" sz="900" b="1" dirty="0">
              <a:latin typeface="+mn-lt"/>
              <a:ea typeface="Arial Unicode MS" pitchFamily="34" charset="-128"/>
            </a:endParaRPr>
          </a:p>
          <a:p>
            <a:pPr marL="0" indent="0" defTabSz="764585">
              <a:lnSpc>
                <a:spcPct val="100000"/>
              </a:lnSpc>
              <a:spcAft>
                <a:spcPts val="400"/>
              </a:spcAft>
              <a:buNone/>
              <a:defRPr/>
            </a:pPr>
            <a:r>
              <a:rPr lang="en-US" sz="900" dirty="0">
                <a:latin typeface="+mn-lt"/>
                <a:ea typeface="Arial Unicode MS" pitchFamily="34" charset="-128"/>
              </a:rPr>
              <a:t>“Net (what you pay)” represents the effect of a contractual fee waiver and/or expense reimbursement through 8/31/26, and is subject to change.</a:t>
            </a:r>
            <a:endParaRPr lang="en-US" altLang="en-US" sz="900" dirty="0">
              <a:latin typeface="+mn-lt"/>
            </a:endParaRPr>
          </a:p>
          <a:p>
            <a:pPr defTabSz="764585">
              <a:defRPr/>
            </a:pPr>
            <a:r>
              <a:rPr lang="en-US" sz="900" dirty="0">
                <a:latin typeface="+mj-lt"/>
              </a:rPr>
              <a:t>The Bloomberg U.S. Aggregate Bond Index tracks the performance of U.S. investment-grade bonds in government, asset-backed, and corporate debt markets. It is not possible to invest directly in an index. </a:t>
            </a:r>
            <a:r>
              <a:rPr lang="en-US" sz="900" dirty="0">
                <a:latin typeface="+mj-lt"/>
                <a:ea typeface="Arial Unicode MS" pitchFamily="34" charset="-128"/>
              </a:rPr>
              <a:t>The index shown demonstrates how the fund’s performance compares against the returns of similar investments, which may differ from the broad-based securities index shown in the fund’s prospectus.</a:t>
            </a:r>
          </a:p>
        </p:txBody>
      </p:sp>
      <p:sp>
        <p:nvSpPr>
          <p:cNvPr id="2" name="Slide Number Placeholder 1">
            <a:extLst>
              <a:ext uri="{FF2B5EF4-FFF2-40B4-BE49-F238E27FC236}">
                <a16:creationId xmlns:a16="http://schemas.microsoft.com/office/drawing/2014/main" id="{FB270E3F-79D4-4D78-B968-E90313765AD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2A317F1-298A-48C9-ADE5-933542EBE6E3}" type="slidenum">
              <a:rPr kumimoji="0" lang="en-US" altLang="en-US" sz="800" b="0" i="0" u="none" strike="noStrike" kern="1200" cap="none" spc="0" normalizeH="0" baseline="0" noProof="0" smtClean="0">
                <a:ln>
                  <a:noFill/>
                </a:ln>
                <a:solidFill>
                  <a:prstClr val="black"/>
                </a:solidFill>
                <a:effectLst/>
                <a:uLnTx/>
                <a:uFillTx/>
                <a:latin typeface="Arial" panose="020B0604020202020204"/>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53291" name="Text Placeholder 2">
            <a:extLst>
              <a:ext uri="{FF2B5EF4-FFF2-40B4-BE49-F238E27FC236}">
                <a16:creationId xmlns:a16="http://schemas.microsoft.com/office/drawing/2014/main" id="{2F0BE262-07DE-402E-8686-BF0306F707F2}"/>
              </a:ext>
            </a:extLst>
          </p:cNvPr>
          <p:cNvSpPr txBox="1">
            <a:spLocks/>
          </p:cNvSpPr>
          <p:nvPr/>
        </p:nvSpPr>
        <p:spPr bwMode="auto">
          <a:xfrm>
            <a:off x="368133" y="1110919"/>
            <a:ext cx="828726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50"/>
              </a:spcBef>
              <a:buClr>
                <a:schemeClr val="tx2"/>
              </a:buClr>
              <a:buSzPct val="8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ts val="250"/>
              </a:spcBef>
              <a:buClr>
                <a:schemeClr val="tx2"/>
              </a:buClr>
              <a:buSzPct val="80000"/>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ts val="250"/>
              </a:spcBef>
              <a:buClr>
                <a:schemeClr val="tx2"/>
              </a:buClr>
              <a:buSzPct val="80000"/>
              <a:buFont typeface="Wingdings" panose="05000000000000000000" pitchFamily="2" charset="2"/>
              <a:buChar char="§"/>
              <a:defRPr sz="2000">
                <a:solidFill>
                  <a:schemeClr val="tx1"/>
                </a:solidFill>
                <a:latin typeface="Calibri" panose="020F0502020204030204" pitchFamily="34" charset="0"/>
              </a:defRPr>
            </a:lvl3pPr>
            <a:lvl4pPr marL="16002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5000"/>
              </a:lnSpc>
              <a:spcBef>
                <a:spcPct val="0"/>
              </a:spcBef>
              <a:spcAft>
                <a:spcPct val="0"/>
              </a:spcAft>
              <a:buClr>
                <a:srgbClr val="FFFFFF"/>
              </a:buClr>
              <a:buSzPct val="100000"/>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Average annual total returns as of March 31, 2026</a:t>
            </a:r>
          </a:p>
        </p:txBody>
      </p:sp>
      <p:graphicFrame>
        <p:nvGraphicFramePr>
          <p:cNvPr id="7" name="Table Placeholder 5">
            <a:extLst>
              <a:ext uri="{FF2B5EF4-FFF2-40B4-BE49-F238E27FC236}">
                <a16:creationId xmlns:a16="http://schemas.microsoft.com/office/drawing/2014/main" id="{6F3301EF-6EA2-4631-8210-453D5B903E11}"/>
              </a:ext>
            </a:extLst>
          </p:cNvPr>
          <p:cNvGraphicFramePr>
            <a:graphicFrameLocks/>
          </p:cNvGraphicFramePr>
          <p:nvPr>
            <p:extLst>
              <p:ext uri="{D42A27DB-BD31-4B8C-83A1-F6EECF244321}">
                <p14:modId xmlns:p14="http://schemas.microsoft.com/office/powerpoint/2010/main" val="1707425991"/>
              </p:ext>
            </p:extLst>
          </p:nvPr>
        </p:nvGraphicFramePr>
        <p:xfrm>
          <a:off x="469899" y="1424079"/>
          <a:ext cx="8223853" cy="1950482"/>
        </p:xfrm>
        <a:graphic>
          <a:graphicData uri="http://schemas.openxmlformats.org/drawingml/2006/table">
            <a:tbl>
              <a:tblPr firstRow="1" bandRow="1">
                <a:tableStyleId>{5C22544A-7EE6-4342-B048-85BDC9FD1C3A}</a:tableStyleId>
              </a:tblPr>
              <a:tblGrid>
                <a:gridCol w="2791857">
                  <a:extLst>
                    <a:ext uri="{9D8B030D-6E8A-4147-A177-3AD203B41FA5}">
                      <a16:colId xmlns:a16="http://schemas.microsoft.com/office/drawing/2014/main" val="20000"/>
                    </a:ext>
                  </a:extLst>
                </a:gridCol>
                <a:gridCol w="645226">
                  <a:extLst>
                    <a:ext uri="{9D8B030D-6E8A-4147-A177-3AD203B41FA5}">
                      <a16:colId xmlns:a16="http://schemas.microsoft.com/office/drawing/2014/main" val="20001"/>
                    </a:ext>
                  </a:extLst>
                </a:gridCol>
                <a:gridCol w="657101">
                  <a:extLst>
                    <a:ext uri="{9D8B030D-6E8A-4147-A177-3AD203B41FA5}">
                      <a16:colId xmlns:a16="http://schemas.microsoft.com/office/drawing/2014/main" val="2133157212"/>
                    </a:ext>
                  </a:extLst>
                </a:gridCol>
                <a:gridCol w="573974">
                  <a:extLst>
                    <a:ext uri="{9D8B030D-6E8A-4147-A177-3AD203B41FA5}">
                      <a16:colId xmlns:a16="http://schemas.microsoft.com/office/drawing/2014/main" val="3405506831"/>
                    </a:ext>
                  </a:extLst>
                </a:gridCol>
                <a:gridCol w="700644">
                  <a:extLst>
                    <a:ext uri="{9D8B030D-6E8A-4147-A177-3AD203B41FA5}">
                      <a16:colId xmlns:a16="http://schemas.microsoft.com/office/drawing/2014/main" val="20002"/>
                    </a:ext>
                  </a:extLst>
                </a:gridCol>
                <a:gridCol w="625434">
                  <a:extLst>
                    <a:ext uri="{9D8B030D-6E8A-4147-A177-3AD203B41FA5}">
                      <a16:colId xmlns:a16="http://schemas.microsoft.com/office/drawing/2014/main" val="20003"/>
                    </a:ext>
                  </a:extLst>
                </a:gridCol>
                <a:gridCol w="605642">
                  <a:extLst>
                    <a:ext uri="{9D8B030D-6E8A-4147-A177-3AD203B41FA5}">
                      <a16:colId xmlns:a16="http://schemas.microsoft.com/office/drawing/2014/main" val="20004"/>
                    </a:ext>
                  </a:extLst>
                </a:gridCol>
                <a:gridCol w="938418">
                  <a:extLst>
                    <a:ext uri="{9D8B030D-6E8A-4147-A177-3AD203B41FA5}">
                      <a16:colId xmlns:a16="http://schemas.microsoft.com/office/drawing/2014/main" val="3847913718"/>
                    </a:ext>
                  </a:extLst>
                </a:gridCol>
                <a:gridCol w="685557">
                  <a:extLst>
                    <a:ext uri="{9D8B030D-6E8A-4147-A177-3AD203B41FA5}">
                      <a16:colId xmlns:a16="http://schemas.microsoft.com/office/drawing/2014/main" val="3279988943"/>
                    </a:ext>
                  </a:extLst>
                </a:gridCol>
              </a:tblGrid>
              <a:tr h="334391">
                <a:tc>
                  <a:txBody>
                    <a:bodyPr/>
                    <a:lstStyle/>
                    <a:p>
                      <a:pPr marL="0" indent="61913"/>
                      <a:r>
                        <a:rPr lang="en-US" sz="900" dirty="0">
                          <a:latin typeface="+mn-lt"/>
                        </a:rPr>
                        <a:t>JH Core Plus Bond ETF (JHCP)</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algn="ctr" defTabSz="914400" rtl="0" eaLnBrk="1" latinLnBrk="0" hangingPunct="1"/>
                      <a:r>
                        <a:rPr lang="en-US" sz="900" b="1" kern="1200" dirty="0">
                          <a:solidFill>
                            <a:schemeClr val="lt1"/>
                          </a:solidFill>
                          <a:latin typeface="+mn-lt"/>
                          <a:ea typeface="+mn-ea"/>
                          <a:cs typeface="+mn-cs"/>
                        </a:rPr>
                        <a:t>1 </a:t>
                      </a:r>
                      <a:r>
                        <a:rPr lang="en-US" sz="900" b="1" kern="1200" dirty="0" err="1">
                          <a:solidFill>
                            <a:schemeClr val="lt1"/>
                          </a:solidFill>
                          <a:latin typeface="+mn-lt"/>
                          <a:ea typeface="+mn-ea"/>
                          <a:cs typeface="+mn-cs"/>
                        </a:rPr>
                        <a:t>mo</a:t>
                      </a:r>
                      <a:endParaRPr lang="en-US" sz="900" b="1" kern="1200" dirty="0">
                        <a:solidFill>
                          <a:schemeClr val="lt1"/>
                        </a:solidFill>
                        <a:latin typeface="+mn-lt"/>
                        <a:ea typeface="+mn-ea"/>
                        <a:cs typeface="+mn-cs"/>
                      </a:endParaRP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algn="ctr" defTabSz="914400" rtl="0" eaLnBrk="1" latinLnBrk="0" hangingPunct="1"/>
                      <a:r>
                        <a:rPr lang="en-US" sz="900" b="1" kern="1200" dirty="0">
                          <a:solidFill>
                            <a:schemeClr val="lt1"/>
                          </a:solidFill>
                          <a:latin typeface="+mn-lt"/>
                          <a:ea typeface="+mn-ea"/>
                          <a:cs typeface="+mn-cs"/>
                        </a:rPr>
                        <a:t>3 </a:t>
                      </a:r>
                      <a:r>
                        <a:rPr lang="en-US" sz="900" b="1" kern="1200" dirty="0" err="1">
                          <a:solidFill>
                            <a:schemeClr val="lt1"/>
                          </a:solidFill>
                          <a:latin typeface="+mn-lt"/>
                          <a:ea typeface="+mn-ea"/>
                          <a:cs typeface="+mn-cs"/>
                        </a:rPr>
                        <a:t>mo</a:t>
                      </a:r>
                      <a:endParaRPr lang="en-US" sz="900" b="1" kern="1200" dirty="0">
                        <a:solidFill>
                          <a:schemeClr val="lt1"/>
                        </a:solidFill>
                        <a:latin typeface="+mn-lt"/>
                        <a:ea typeface="+mn-ea"/>
                        <a:cs typeface="+mn-cs"/>
                      </a:endParaRP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algn="ctr" defTabSz="914400" rtl="0" eaLnBrk="1" latinLnBrk="0" hangingPunct="1"/>
                      <a:r>
                        <a:rPr lang="en-US" sz="900" b="1" kern="1200" dirty="0">
                          <a:solidFill>
                            <a:schemeClr val="lt1"/>
                          </a:solidFill>
                          <a:latin typeface="+mn-lt"/>
                          <a:ea typeface="+mn-ea"/>
                          <a:cs typeface="+mn-cs"/>
                        </a:rPr>
                        <a:t>YTD</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algn="ctr"/>
                      <a:r>
                        <a:rPr lang="en-US" sz="900" dirty="0">
                          <a:latin typeface="+mn-lt"/>
                        </a:rPr>
                        <a:t>1 year</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algn="ctr"/>
                      <a:r>
                        <a:rPr lang="en-US" sz="900" dirty="0">
                          <a:latin typeface="+mn-lt"/>
                        </a:rPr>
                        <a:t>3 year</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5 year</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Since inception (12/18/24)</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Gross/net expense ratio</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extLst>
                  <a:ext uri="{0D108BD9-81ED-4DB2-BD59-A6C34878D82A}">
                    <a16:rowId xmlns:a16="http://schemas.microsoft.com/office/drawing/2014/main" val="10000"/>
                  </a:ext>
                </a:extLst>
              </a:tr>
              <a:tr h="347766">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pPr>
                      <a:r>
                        <a:rPr kumimoji="0" lang="en-US" sz="900" b="0" i="0" u="none" strike="noStrike" cap="none" normalizeH="0" baseline="0" dirty="0">
                          <a:ln>
                            <a:noFill/>
                          </a:ln>
                          <a:solidFill>
                            <a:schemeClr val="tx1"/>
                          </a:solidFill>
                          <a:effectLst/>
                          <a:latin typeface="+mn-lt"/>
                        </a:rPr>
                        <a:t>JH Core Plus Bond ETF (NAV)</a:t>
                      </a:r>
                    </a:p>
                  </a:txBody>
                  <a:tcPr marL="124682" marR="41561" marT="40360" marB="40360" anchor="ctr" horzOverflow="overflow">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-2.12</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-0.22</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-0.22</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4.78</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4.83</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1.30 / 0.69</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3254104338"/>
                  </a:ext>
                </a:extLst>
              </a:tr>
              <a:tr h="347766">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pPr>
                      <a:r>
                        <a:rPr kumimoji="0" lang="en-US" sz="900" b="0" i="0" u="none" strike="noStrike" cap="none" normalizeH="0" baseline="0" dirty="0">
                          <a:ln>
                            <a:noFill/>
                          </a:ln>
                          <a:solidFill>
                            <a:schemeClr val="tx1"/>
                          </a:solidFill>
                          <a:effectLst/>
                          <a:latin typeface="+mn-lt"/>
                        </a:rPr>
                        <a:t>JH Core Plus Bond ETF (Market Price)</a:t>
                      </a:r>
                    </a:p>
                  </a:txBody>
                  <a:tcPr marL="124682" marR="41561" marT="40360" marB="40360" anchor="ctr" horzOverflow="overflow">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-1.86</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0.06</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0.06</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4.96</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5.12</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1.30 / 0.69</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1"/>
                  </a:ext>
                </a:extLst>
              </a:tr>
              <a:tr h="376030">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defRPr/>
                      </a:pPr>
                      <a:r>
                        <a:rPr kumimoji="0" lang="en-US" sz="900" b="0" i="0" u="none" strike="noStrike" cap="none" normalizeH="0" baseline="0" dirty="0">
                          <a:ln>
                            <a:noFill/>
                          </a:ln>
                          <a:solidFill>
                            <a:schemeClr val="tx1"/>
                          </a:solidFill>
                          <a:effectLst/>
                          <a:latin typeface="+mn-lt"/>
                        </a:rPr>
                        <a:t>Bloomberg U.S. Aggregate Bond Index</a:t>
                      </a:r>
                    </a:p>
                  </a:txBody>
                  <a:tcPr marL="124682" marR="41561" marT="40360" marB="40360" anchor="ctr" horzOverflow="overflow">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-1.76</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-0.05</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-0.05</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4.35</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4.95</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464822542"/>
                  </a:ext>
                </a:extLst>
              </a:tr>
              <a:tr h="376030">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pPr>
                      <a:r>
                        <a:rPr kumimoji="0" lang="en-US" sz="900" b="0" i="0" u="none" strike="noStrike" cap="none" normalizeH="0" baseline="0" dirty="0">
                          <a:ln>
                            <a:noFill/>
                          </a:ln>
                          <a:solidFill>
                            <a:schemeClr val="tx1"/>
                          </a:solidFill>
                          <a:effectLst/>
                          <a:latin typeface="+mn-lt"/>
                        </a:rPr>
                        <a:t>Intermediate Core-Plus Bond category</a:t>
                      </a:r>
                    </a:p>
                  </a:txBody>
                  <a:tcPr marL="124682" marR="41561" marT="40360" marB="40360" anchor="ctr" horzOverflow="overflow">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-1.92</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-0.19</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-0.19</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4.10</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4283-DB8C-7199-A0DD-0EBC57641BF8}"/>
            </a:ext>
          </a:extLst>
        </p:cNvPr>
        <p:cNvGrpSpPr/>
        <p:nvPr/>
      </p:nvGrpSpPr>
      <p:grpSpPr>
        <a:xfrm>
          <a:off x="0" y="0"/>
          <a:ext cx="0" cy="0"/>
          <a:chOff x="0" y="0"/>
          <a:chExt cx="0" cy="0"/>
        </a:xfrm>
      </p:grpSpPr>
      <p:sp>
        <p:nvSpPr>
          <p:cNvPr id="53251" name="Title 1">
            <a:extLst>
              <a:ext uri="{FF2B5EF4-FFF2-40B4-BE49-F238E27FC236}">
                <a16:creationId xmlns:a16="http://schemas.microsoft.com/office/drawing/2014/main" id="{B2C4F2DB-CFAC-2909-0088-DF9A5C4AD226}"/>
              </a:ext>
            </a:extLst>
          </p:cNvPr>
          <p:cNvSpPr>
            <a:spLocks noGrp="1"/>
          </p:cNvSpPr>
          <p:nvPr>
            <p:ph type="title"/>
          </p:nvPr>
        </p:nvSpPr>
        <p:spPr/>
        <p:txBody>
          <a:bodyPr/>
          <a:lstStyle/>
          <a:p>
            <a:r>
              <a:rPr lang="en-US" altLang="en-US" dirty="0"/>
              <a:t>John Hancock Core Bond ETF</a:t>
            </a:r>
            <a:endParaRPr lang="en-US" altLang="en-US" b="0" dirty="0"/>
          </a:p>
        </p:txBody>
      </p:sp>
      <p:sp>
        <p:nvSpPr>
          <p:cNvPr id="8" name="Text Placeholder 7">
            <a:extLst>
              <a:ext uri="{FF2B5EF4-FFF2-40B4-BE49-F238E27FC236}">
                <a16:creationId xmlns:a16="http://schemas.microsoft.com/office/drawing/2014/main" id="{C3C2CB61-C146-A796-6805-521B25C182A0}"/>
              </a:ext>
            </a:extLst>
          </p:cNvPr>
          <p:cNvSpPr>
            <a:spLocks noGrp="1"/>
          </p:cNvSpPr>
          <p:nvPr>
            <p:ph type="body" sz="quarter" idx="16"/>
          </p:nvPr>
        </p:nvSpPr>
        <p:spPr>
          <a:xfrm>
            <a:off x="457199" y="4189836"/>
            <a:ext cx="8229599" cy="1950482"/>
          </a:xfrm>
        </p:spPr>
        <p:txBody>
          <a:bodyPr/>
          <a:lstStyle/>
          <a:p>
            <a:pPr marL="0" indent="0" defTabSz="764585">
              <a:lnSpc>
                <a:spcPct val="95000"/>
              </a:lnSpc>
              <a:buNone/>
              <a:defRPr/>
            </a:pPr>
            <a:r>
              <a:rPr lang="en-US" sz="900" dirty="0">
                <a:latin typeface="+mn-lt"/>
                <a:ea typeface="Arial Unicode MS" pitchFamily="34" charset="-128"/>
              </a:rPr>
              <a:t>Inception date is December 18, 2024.</a:t>
            </a:r>
          </a:p>
          <a:p>
            <a:pPr marL="0" indent="0" defTabSz="764585">
              <a:lnSpc>
                <a:spcPct val="95000"/>
              </a:lnSpc>
              <a:buNone/>
              <a:defRPr/>
            </a:pPr>
            <a:endParaRPr lang="en-US" sz="900" dirty="0">
              <a:latin typeface="+mn-lt"/>
              <a:ea typeface="Arial Unicode MS" pitchFamily="34" charset="-128"/>
            </a:endParaRPr>
          </a:p>
          <a:p>
            <a:pPr marL="0" indent="0" defTabSz="764585">
              <a:lnSpc>
                <a:spcPct val="95000"/>
              </a:lnSpc>
              <a:spcAft>
                <a:spcPts val="400"/>
              </a:spcAft>
              <a:buNone/>
              <a:defRPr/>
            </a:pPr>
            <a:r>
              <a:rPr lang="en-US" sz="900" b="1" dirty="0">
                <a:latin typeface="+mn-lt"/>
                <a:ea typeface="Arial Unicode MS" pitchFamily="34" charset="-128"/>
              </a:rPr>
              <a:t>The past performance shown here reflects reinvested distributions and the beneficial effect of any expense reductions and does not guarantee future results. Returns for periods shorter than one year are cumulative. Shares will fluctuate in value and, when redeemed, may be worth more or less than their original cost. Current performance may be lower or higher than the performance cited. For the most recent month-end performance, visit jhinvestments.com/</a:t>
            </a:r>
            <a:r>
              <a:rPr lang="en-US" sz="900" b="1" dirty="0" err="1">
                <a:latin typeface="+mn-lt"/>
                <a:ea typeface="Arial Unicode MS" pitchFamily="34" charset="-128"/>
              </a:rPr>
              <a:t>etf</a:t>
            </a:r>
            <a:r>
              <a:rPr lang="en-US" sz="900" b="1" dirty="0">
                <a:latin typeface="+mn-lt"/>
                <a:ea typeface="Arial Unicode MS" pitchFamily="34" charset="-128"/>
              </a:rPr>
              <a:t>. </a:t>
            </a:r>
          </a:p>
          <a:p>
            <a:pPr marL="0" indent="0" defTabSz="764585">
              <a:lnSpc>
                <a:spcPct val="100000"/>
              </a:lnSpc>
              <a:spcAft>
                <a:spcPts val="400"/>
              </a:spcAft>
              <a:buNone/>
              <a:defRPr/>
            </a:pPr>
            <a:r>
              <a:rPr lang="en-US" sz="900" i="1" dirty="0">
                <a:latin typeface="+mn-lt"/>
                <a:ea typeface="Arial Unicode MS" pitchFamily="34" charset="-128"/>
              </a:rPr>
              <a:t>Market performance is determined using the bid/ask midpoint at 4 P.M., Eastern time, when the NAV is typically calculated; your returns may differ if you traded shares at other times. NAV is calculated by dividing the total value of all the securities in the fund’s portfolio plus cash, interest, and receivables, minus any liabilities, by the number of fund shares outstanding. </a:t>
            </a:r>
            <a:endParaRPr lang="en-US" sz="900" b="1" dirty="0">
              <a:latin typeface="+mn-lt"/>
              <a:ea typeface="Arial Unicode MS" pitchFamily="34" charset="-128"/>
            </a:endParaRPr>
          </a:p>
          <a:p>
            <a:pPr marL="0" indent="0" defTabSz="764585">
              <a:lnSpc>
                <a:spcPct val="100000"/>
              </a:lnSpc>
              <a:spcAft>
                <a:spcPts val="400"/>
              </a:spcAft>
              <a:buNone/>
              <a:defRPr/>
            </a:pPr>
            <a:r>
              <a:rPr lang="en-US" sz="900" dirty="0">
                <a:latin typeface="+mn-lt"/>
                <a:ea typeface="Arial Unicode MS" pitchFamily="34" charset="-128"/>
              </a:rPr>
              <a:t>“Net (what you pay)” represents the effect of a contractual fee waiver and/or expense reimbursement through 8/31/26, and is subject to change.</a:t>
            </a:r>
            <a:endParaRPr lang="en-US" altLang="en-US" sz="900" dirty="0">
              <a:latin typeface="+mn-lt"/>
            </a:endParaRPr>
          </a:p>
          <a:p>
            <a:pPr fontAlgn="base"/>
            <a:r>
              <a:rPr lang="en-US" sz="900" dirty="0">
                <a:latin typeface="+mj-lt"/>
              </a:rPr>
              <a:t>The Bloomberg U.S. Aggregate Bond Index tracks the performance of U.S. investment grade bonds in government, asset-backed, and corporate debt markets. </a:t>
            </a:r>
            <a:r>
              <a:rPr lang="en-US" sz="900" dirty="0">
                <a:latin typeface="+mj-lt"/>
                <a:ea typeface="Arial Unicode MS" pitchFamily="34" charset="-128"/>
              </a:rPr>
              <a:t>It is not possible to invest directly in an index. The index shown demonstrates how the fund’s performance compares against the returns of similar investments, which may differ from the broad-based securities index shown in the fund’s prospectus.</a:t>
            </a:r>
          </a:p>
        </p:txBody>
      </p:sp>
      <p:sp>
        <p:nvSpPr>
          <p:cNvPr id="2" name="Slide Number Placeholder 1">
            <a:extLst>
              <a:ext uri="{FF2B5EF4-FFF2-40B4-BE49-F238E27FC236}">
                <a16:creationId xmlns:a16="http://schemas.microsoft.com/office/drawing/2014/main" id="{4290DB21-CD73-38E5-7068-569DD5050EC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2A317F1-298A-48C9-ADE5-933542EBE6E3}" type="slidenum">
              <a:rPr kumimoji="0" lang="en-US" altLang="en-US" sz="800" b="0" i="0" u="none" strike="noStrike" kern="1200" cap="none" spc="0" normalizeH="0" baseline="0" noProof="0" smtClean="0">
                <a:ln>
                  <a:noFill/>
                </a:ln>
                <a:solidFill>
                  <a:prstClr val="black"/>
                </a:solidFill>
                <a:effectLst/>
                <a:uLnTx/>
                <a:uFillTx/>
                <a:latin typeface="Arial" panose="020B0604020202020204"/>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53291" name="Text Placeholder 2">
            <a:extLst>
              <a:ext uri="{FF2B5EF4-FFF2-40B4-BE49-F238E27FC236}">
                <a16:creationId xmlns:a16="http://schemas.microsoft.com/office/drawing/2014/main" id="{A983999F-EEBD-CEF0-F2B4-5A5042A9B596}"/>
              </a:ext>
            </a:extLst>
          </p:cNvPr>
          <p:cNvSpPr txBox="1">
            <a:spLocks/>
          </p:cNvSpPr>
          <p:nvPr/>
        </p:nvSpPr>
        <p:spPr bwMode="auto">
          <a:xfrm>
            <a:off x="368133" y="1110919"/>
            <a:ext cx="828726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50"/>
              </a:spcBef>
              <a:buClr>
                <a:schemeClr val="tx2"/>
              </a:buClr>
              <a:buSzPct val="8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ts val="250"/>
              </a:spcBef>
              <a:buClr>
                <a:schemeClr val="tx2"/>
              </a:buClr>
              <a:buSzPct val="80000"/>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ts val="250"/>
              </a:spcBef>
              <a:buClr>
                <a:schemeClr val="tx2"/>
              </a:buClr>
              <a:buSzPct val="80000"/>
              <a:buFont typeface="Wingdings" panose="05000000000000000000" pitchFamily="2" charset="2"/>
              <a:buChar char="§"/>
              <a:defRPr sz="2000">
                <a:solidFill>
                  <a:schemeClr val="tx1"/>
                </a:solidFill>
                <a:latin typeface="Calibri" panose="020F0502020204030204" pitchFamily="34" charset="0"/>
              </a:defRPr>
            </a:lvl3pPr>
            <a:lvl4pPr marL="16002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5000"/>
              </a:lnSpc>
              <a:spcBef>
                <a:spcPct val="0"/>
              </a:spcBef>
              <a:spcAft>
                <a:spcPct val="0"/>
              </a:spcAft>
              <a:buClr>
                <a:srgbClr val="FFFFFF"/>
              </a:buClr>
              <a:buSzPct val="100000"/>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Average annual total returns as of March 31, 2026</a:t>
            </a:r>
          </a:p>
        </p:txBody>
      </p:sp>
      <p:graphicFrame>
        <p:nvGraphicFramePr>
          <p:cNvPr id="7" name="Table Placeholder 5">
            <a:extLst>
              <a:ext uri="{FF2B5EF4-FFF2-40B4-BE49-F238E27FC236}">
                <a16:creationId xmlns:a16="http://schemas.microsoft.com/office/drawing/2014/main" id="{C5AD699D-C5E1-6372-D6C5-3D303519DB52}"/>
              </a:ext>
            </a:extLst>
          </p:cNvPr>
          <p:cNvGraphicFramePr>
            <a:graphicFrameLocks/>
          </p:cNvGraphicFramePr>
          <p:nvPr>
            <p:extLst>
              <p:ext uri="{D42A27DB-BD31-4B8C-83A1-F6EECF244321}">
                <p14:modId xmlns:p14="http://schemas.microsoft.com/office/powerpoint/2010/main" val="3880696490"/>
              </p:ext>
            </p:extLst>
          </p:nvPr>
        </p:nvGraphicFramePr>
        <p:xfrm>
          <a:off x="469899" y="1424079"/>
          <a:ext cx="8223851" cy="1950482"/>
        </p:xfrm>
        <a:graphic>
          <a:graphicData uri="http://schemas.openxmlformats.org/drawingml/2006/table">
            <a:tbl>
              <a:tblPr firstRow="1" bandRow="1">
                <a:tableStyleId>{5C22544A-7EE6-4342-B048-85BDC9FD1C3A}</a:tableStyleId>
              </a:tblPr>
              <a:tblGrid>
                <a:gridCol w="2739395">
                  <a:extLst>
                    <a:ext uri="{9D8B030D-6E8A-4147-A177-3AD203B41FA5}">
                      <a16:colId xmlns:a16="http://schemas.microsoft.com/office/drawing/2014/main" val="20000"/>
                    </a:ext>
                  </a:extLst>
                </a:gridCol>
                <a:gridCol w="685557">
                  <a:extLst>
                    <a:ext uri="{9D8B030D-6E8A-4147-A177-3AD203B41FA5}">
                      <a16:colId xmlns:a16="http://schemas.microsoft.com/office/drawing/2014/main" val="20001"/>
                    </a:ext>
                  </a:extLst>
                </a:gridCol>
                <a:gridCol w="578188">
                  <a:extLst>
                    <a:ext uri="{9D8B030D-6E8A-4147-A177-3AD203B41FA5}">
                      <a16:colId xmlns:a16="http://schemas.microsoft.com/office/drawing/2014/main" val="2133157212"/>
                    </a:ext>
                  </a:extLst>
                </a:gridCol>
                <a:gridCol w="621475">
                  <a:extLst>
                    <a:ext uri="{9D8B030D-6E8A-4147-A177-3AD203B41FA5}">
                      <a16:colId xmlns:a16="http://schemas.microsoft.com/office/drawing/2014/main" val="3405506831"/>
                    </a:ext>
                  </a:extLst>
                </a:gridCol>
                <a:gridCol w="577933">
                  <a:extLst>
                    <a:ext uri="{9D8B030D-6E8A-4147-A177-3AD203B41FA5}">
                      <a16:colId xmlns:a16="http://schemas.microsoft.com/office/drawing/2014/main" val="20002"/>
                    </a:ext>
                  </a:extLst>
                </a:gridCol>
                <a:gridCol w="625434">
                  <a:extLst>
                    <a:ext uri="{9D8B030D-6E8A-4147-A177-3AD203B41FA5}">
                      <a16:colId xmlns:a16="http://schemas.microsoft.com/office/drawing/2014/main" val="20003"/>
                    </a:ext>
                  </a:extLst>
                </a:gridCol>
                <a:gridCol w="597724">
                  <a:extLst>
                    <a:ext uri="{9D8B030D-6E8A-4147-A177-3AD203B41FA5}">
                      <a16:colId xmlns:a16="http://schemas.microsoft.com/office/drawing/2014/main" val="20004"/>
                    </a:ext>
                  </a:extLst>
                </a:gridCol>
                <a:gridCol w="1112588">
                  <a:extLst>
                    <a:ext uri="{9D8B030D-6E8A-4147-A177-3AD203B41FA5}">
                      <a16:colId xmlns:a16="http://schemas.microsoft.com/office/drawing/2014/main" val="498747706"/>
                    </a:ext>
                  </a:extLst>
                </a:gridCol>
                <a:gridCol w="685557">
                  <a:extLst>
                    <a:ext uri="{9D8B030D-6E8A-4147-A177-3AD203B41FA5}">
                      <a16:colId xmlns:a16="http://schemas.microsoft.com/office/drawing/2014/main" val="3279988943"/>
                    </a:ext>
                  </a:extLst>
                </a:gridCol>
              </a:tblGrid>
              <a:tr h="334391">
                <a:tc>
                  <a:txBody>
                    <a:bodyPr/>
                    <a:lstStyle/>
                    <a:p>
                      <a:pPr marL="0" indent="61913"/>
                      <a:r>
                        <a:rPr lang="en-US" sz="900" dirty="0">
                          <a:latin typeface="+mn-lt"/>
                        </a:rPr>
                        <a:t>JH Core Bond ETF (JHCB)</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algn="ctr" defTabSz="914400" rtl="0" eaLnBrk="1" latinLnBrk="0" hangingPunct="1"/>
                      <a:r>
                        <a:rPr lang="en-US" sz="900" b="1" kern="1200" dirty="0">
                          <a:solidFill>
                            <a:schemeClr val="lt1"/>
                          </a:solidFill>
                          <a:latin typeface="+mn-lt"/>
                          <a:ea typeface="+mn-ea"/>
                          <a:cs typeface="+mn-cs"/>
                        </a:rPr>
                        <a:t>1 </a:t>
                      </a:r>
                      <a:r>
                        <a:rPr lang="en-US" sz="900" b="1" kern="1200" dirty="0" err="1">
                          <a:solidFill>
                            <a:schemeClr val="lt1"/>
                          </a:solidFill>
                          <a:latin typeface="+mn-lt"/>
                          <a:ea typeface="+mn-ea"/>
                          <a:cs typeface="+mn-cs"/>
                        </a:rPr>
                        <a:t>mo</a:t>
                      </a:r>
                      <a:endParaRPr lang="en-US" sz="900" b="1" kern="1200" dirty="0">
                        <a:solidFill>
                          <a:schemeClr val="lt1"/>
                        </a:solidFill>
                        <a:latin typeface="+mn-lt"/>
                        <a:ea typeface="+mn-ea"/>
                        <a:cs typeface="+mn-cs"/>
                      </a:endParaRP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algn="ctr" defTabSz="914400" rtl="0" eaLnBrk="1" latinLnBrk="0" hangingPunct="1"/>
                      <a:r>
                        <a:rPr lang="en-US" sz="900" b="1" kern="1200" dirty="0">
                          <a:solidFill>
                            <a:schemeClr val="lt1"/>
                          </a:solidFill>
                          <a:latin typeface="+mn-lt"/>
                          <a:ea typeface="+mn-ea"/>
                          <a:cs typeface="+mn-cs"/>
                        </a:rPr>
                        <a:t>3 </a:t>
                      </a:r>
                      <a:r>
                        <a:rPr lang="en-US" sz="900" b="1" kern="1200" dirty="0" err="1">
                          <a:solidFill>
                            <a:schemeClr val="lt1"/>
                          </a:solidFill>
                          <a:latin typeface="+mn-lt"/>
                          <a:ea typeface="+mn-ea"/>
                          <a:cs typeface="+mn-cs"/>
                        </a:rPr>
                        <a:t>mo</a:t>
                      </a:r>
                      <a:endParaRPr lang="en-US" sz="900" b="1" kern="1200" dirty="0">
                        <a:solidFill>
                          <a:schemeClr val="lt1"/>
                        </a:solidFill>
                        <a:latin typeface="+mn-lt"/>
                        <a:ea typeface="+mn-ea"/>
                        <a:cs typeface="+mn-cs"/>
                      </a:endParaRP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algn="ctr" defTabSz="914400" rtl="0" eaLnBrk="1" latinLnBrk="0" hangingPunct="1"/>
                      <a:r>
                        <a:rPr lang="en-US" sz="900" b="1" kern="1200" dirty="0">
                          <a:solidFill>
                            <a:schemeClr val="lt1"/>
                          </a:solidFill>
                          <a:latin typeface="+mn-lt"/>
                          <a:ea typeface="+mn-ea"/>
                          <a:cs typeface="+mn-cs"/>
                        </a:rPr>
                        <a:t>YTD</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algn="ctr"/>
                      <a:r>
                        <a:rPr lang="en-US" sz="900" dirty="0">
                          <a:latin typeface="+mn-lt"/>
                        </a:rPr>
                        <a:t>1 year</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algn="ctr"/>
                      <a:r>
                        <a:rPr lang="en-US" sz="900" dirty="0">
                          <a:latin typeface="+mn-lt"/>
                        </a:rPr>
                        <a:t>3 year</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5 year</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Since inception (12/18/24)</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Gross/net expense ratio</a:t>
                      </a:r>
                    </a:p>
                  </a:txBody>
                  <a:tcPr marL="45720" marR="45720" marT="45705" marB="45705"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C1"/>
                    </a:solidFill>
                  </a:tcPr>
                </a:tc>
                <a:extLst>
                  <a:ext uri="{0D108BD9-81ED-4DB2-BD59-A6C34878D82A}">
                    <a16:rowId xmlns:a16="http://schemas.microsoft.com/office/drawing/2014/main" val="10000"/>
                  </a:ext>
                </a:extLst>
              </a:tr>
              <a:tr h="347766">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pPr>
                      <a:r>
                        <a:rPr kumimoji="0" lang="en-US" sz="900" b="0" i="0" u="none" strike="noStrike" cap="none" normalizeH="0" baseline="0" dirty="0">
                          <a:ln>
                            <a:noFill/>
                          </a:ln>
                          <a:solidFill>
                            <a:schemeClr val="tx1"/>
                          </a:solidFill>
                          <a:effectLst/>
                          <a:latin typeface="+mn-lt"/>
                        </a:rPr>
                        <a:t>JH Core Bond ETF (NAV)</a:t>
                      </a:r>
                    </a:p>
                  </a:txBody>
                  <a:tcPr marL="124682" marR="41561" marT="40360" marB="40360" anchor="ctr" horzOverflow="overflow">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-2.01</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-0.03</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-0.03</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4.91</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5.15</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0.65 / 0.29</a:t>
                      </a:r>
                    </a:p>
                  </a:txBody>
                  <a:tcPr marL="45132" marR="45132" marT="46483" marB="46483"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3254104338"/>
                  </a:ext>
                </a:extLst>
              </a:tr>
              <a:tr h="347766">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pPr>
                      <a:r>
                        <a:rPr kumimoji="0" lang="en-US" sz="900" b="0" i="0" u="none" strike="noStrike" cap="none" normalizeH="0" baseline="0" dirty="0">
                          <a:ln>
                            <a:noFill/>
                          </a:ln>
                          <a:solidFill>
                            <a:schemeClr val="tx1"/>
                          </a:solidFill>
                          <a:effectLst/>
                          <a:latin typeface="+mn-lt"/>
                        </a:rPr>
                        <a:t>JH Core Bond ETF (Market Price)</a:t>
                      </a:r>
                    </a:p>
                  </a:txBody>
                  <a:tcPr marL="124682" marR="41561" marT="40360" marB="40360" anchor="ctr" horzOverflow="overflow">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-1.88</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0.06</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0.06</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4.79</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5.20</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0.65 / 0.29</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1"/>
                  </a:ext>
                </a:extLst>
              </a:tr>
              <a:tr h="376030">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defRPr/>
                      </a:pPr>
                      <a:r>
                        <a:rPr kumimoji="0" lang="en-US" sz="900" b="0" i="0" u="none" strike="noStrike" cap="none" normalizeH="0" baseline="0" dirty="0">
                          <a:ln>
                            <a:noFill/>
                          </a:ln>
                          <a:solidFill>
                            <a:schemeClr val="tx1"/>
                          </a:solidFill>
                          <a:effectLst/>
                          <a:latin typeface="+mn-lt"/>
                        </a:rPr>
                        <a:t>Bloomberg U.S. Aggregate Bond Index</a:t>
                      </a:r>
                    </a:p>
                  </a:txBody>
                  <a:tcPr marL="124682" marR="41561" marT="40360" marB="40360" anchor="ctr" horzOverflow="overflow">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-1.76</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-0.05</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-0.05</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4.35</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cap="none" normalizeH="0" baseline="0" dirty="0">
                          <a:ln>
                            <a:noFill/>
                          </a:ln>
                          <a:solidFill>
                            <a:schemeClr val="tx1"/>
                          </a:solidFill>
                          <a:effectLst/>
                          <a:latin typeface="+mn-lt"/>
                        </a:rPr>
                        <a:t>4.95</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464822542"/>
                  </a:ext>
                </a:extLst>
              </a:tr>
              <a:tr h="376030">
                <a:tc>
                  <a:txBody>
                    <a:bodyPr/>
                    <a:lstStyle/>
                    <a:p>
                      <a:pPr marL="0" marR="0" lvl="0" indent="0" algn="l" defTabSz="1019175" rtl="0" eaLnBrk="1" fontAlgn="base" latinLnBrk="0" hangingPunct="1">
                        <a:lnSpc>
                          <a:spcPct val="95000"/>
                        </a:lnSpc>
                        <a:spcBef>
                          <a:spcPct val="50000"/>
                        </a:spcBef>
                        <a:spcAft>
                          <a:spcPct val="0"/>
                        </a:spcAft>
                        <a:buClr>
                          <a:schemeClr val="accent2"/>
                        </a:buClr>
                        <a:buSzPct val="80000"/>
                        <a:buFont typeface="Wingdings" pitchFamily="2" charset="2"/>
                        <a:buNone/>
                        <a:tabLst/>
                      </a:pPr>
                      <a:r>
                        <a:rPr kumimoji="0" lang="en-US" sz="900" b="0" i="0" u="none" strike="noStrike" cap="none" normalizeH="0" baseline="0" dirty="0">
                          <a:ln>
                            <a:noFill/>
                          </a:ln>
                          <a:solidFill>
                            <a:schemeClr val="tx1"/>
                          </a:solidFill>
                          <a:effectLst/>
                          <a:latin typeface="+mn-lt"/>
                        </a:rPr>
                        <a:t>Intermediate Core Bond category</a:t>
                      </a:r>
                    </a:p>
                  </a:txBody>
                  <a:tcPr marL="124682" marR="41561" marT="40360" marB="40360" anchor="ctr" horzOverflow="overflow">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mn-cs"/>
                        </a:rPr>
                        <a:t>-1.82</a:t>
                      </a: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-0.06</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-0.06</a:t>
                      </a:r>
                      <a:endParaRPr kumimoji="0" lang="en-US" sz="900" b="0" i="0" u="none" strike="noStrike" kern="1200" cap="none" normalizeH="0" baseline="0" dirty="0">
                        <a:ln>
                          <a:noFill/>
                        </a:ln>
                        <a:solidFill>
                          <a:schemeClr val="tx1"/>
                        </a:solidFill>
                        <a:effectLst/>
                        <a:latin typeface="+mn-lt"/>
                        <a:ea typeface="+mn-ea"/>
                        <a:cs typeface="+mn-cs"/>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900" b="0" i="0" u="none" strike="noStrike" kern="1200" cap="none" normalizeH="0" baseline="0" dirty="0">
                          <a:ln>
                            <a:noFill/>
                          </a:ln>
                          <a:solidFill>
                            <a:schemeClr val="dk1"/>
                          </a:solidFill>
                          <a:effectLst/>
                          <a:latin typeface="+mn-lt"/>
                          <a:ea typeface="+mn-ea"/>
                          <a:cs typeface="+mn-cs"/>
                        </a:rPr>
                        <a:t>3.88</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900" b="0" i="0" kern="1200" dirty="0">
                          <a:solidFill>
                            <a:schemeClr val="dk1"/>
                          </a:solidFill>
                          <a:effectLst/>
                          <a:latin typeface="+mn-lt"/>
                          <a:ea typeface="+mn-ea"/>
                          <a:cs typeface="+mn-cs"/>
                        </a:rPr>
                        <a:t>—</a:t>
                      </a:r>
                      <a:endParaRPr kumimoji="0" lang="en-US" sz="900" b="0" i="0" u="none" strike="noStrike" cap="none" normalizeH="0" baseline="0" dirty="0">
                        <a:ln>
                          <a:noFill/>
                        </a:ln>
                        <a:solidFill>
                          <a:schemeClr val="tx1"/>
                        </a:solidFill>
                        <a:effectLst/>
                        <a:latin typeface="+mn-lt"/>
                      </a:endParaRPr>
                    </a:p>
                  </a:txBody>
                  <a:tcPr marL="45132" marR="45132" marT="46483" marB="46483" anchor="ctr" horzOverflow="overflow">
                    <a:lnL w="12700" cmpd="sng">
                      <a:noFill/>
                    </a:lnL>
                    <a:lnR w="12700" cmpd="sng">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657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ECD2-AF4E-42EA-91F3-9F635E765A2D}"/>
              </a:ext>
            </a:extLst>
          </p:cNvPr>
          <p:cNvSpPr>
            <a:spLocks noGrp="1"/>
          </p:cNvSpPr>
          <p:nvPr>
            <p:ph type="title"/>
          </p:nvPr>
        </p:nvSpPr>
        <p:spPr/>
        <p:txBody>
          <a:bodyPr/>
          <a:lstStyle/>
          <a:p>
            <a:r>
              <a:rPr lang="en-US" dirty="0"/>
              <a:t>Index definitions</a:t>
            </a:r>
            <a:br>
              <a:rPr lang="en-US" dirty="0"/>
            </a:br>
            <a:r>
              <a:rPr lang="en-US" sz="1800" b="0" dirty="0"/>
              <a:t>You cannot invest directly in an index</a:t>
            </a:r>
            <a:endParaRPr lang="en-US" b="0" dirty="0"/>
          </a:p>
        </p:txBody>
      </p:sp>
      <p:sp>
        <p:nvSpPr>
          <p:cNvPr id="4" name="Slide Number Placeholder 3">
            <a:extLst>
              <a:ext uri="{FF2B5EF4-FFF2-40B4-BE49-F238E27FC236}">
                <a16:creationId xmlns:a16="http://schemas.microsoft.com/office/drawing/2014/main" id="{4E1195B1-DD33-4A05-B8C9-DBAC8E1463E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391A48-8508-4892-B326-FEE1FFB1AE72}" type="slidenum">
              <a:rPr kumimoji="0" lang="en-US" altLang="en-US" sz="800" b="0" i="0" u="none" strike="noStrike" kern="1200" cap="none" spc="0" normalizeH="0" baseline="0" noProof="0" smtClean="0">
                <a:ln>
                  <a:noFill/>
                </a:ln>
                <a:solidFill>
                  <a:prstClr val="black"/>
                </a:solidFill>
                <a:effectLst/>
                <a:uLnTx/>
                <a:uFillTx/>
                <a:latin typeface="Arial" panose="020B0604020202020204"/>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aphicFrame>
        <p:nvGraphicFramePr>
          <p:cNvPr id="14" name="Table 13">
            <a:extLst>
              <a:ext uri="{FF2B5EF4-FFF2-40B4-BE49-F238E27FC236}">
                <a16:creationId xmlns:a16="http://schemas.microsoft.com/office/drawing/2014/main" id="{2E79B501-9A66-4309-B84D-9676CC2933EE}"/>
              </a:ext>
            </a:extLst>
          </p:cNvPr>
          <p:cNvGraphicFramePr>
            <a:graphicFrameLocks noGrp="1"/>
          </p:cNvGraphicFramePr>
          <p:nvPr/>
        </p:nvGraphicFramePr>
        <p:xfrm>
          <a:off x="483073" y="861698"/>
          <a:ext cx="8197977" cy="5311659"/>
        </p:xfrm>
        <a:graphic>
          <a:graphicData uri="http://schemas.openxmlformats.org/drawingml/2006/table">
            <a:tbl>
              <a:tblPr firstRow="1" bandRow="1">
                <a:tableStyleId>{85BE263C-DBD7-4A20-BB59-AAB30ACAA65A}</a:tableStyleId>
              </a:tblPr>
              <a:tblGrid>
                <a:gridCol w="1720977">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239787">
                <a:tc>
                  <a:txBody>
                    <a:bodyPr/>
                    <a:lstStyle/>
                    <a:p>
                      <a:pPr>
                        <a:lnSpc>
                          <a:spcPct val="90000"/>
                        </a:lnSpc>
                      </a:pPr>
                      <a:r>
                        <a:rPr lang="en-CA" sz="900" dirty="0"/>
                        <a:t>Index</a:t>
                      </a:r>
                      <a:endParaRPr lang="en-US" sz="900" dirty="0"/>
                    </a:p>
                  </a:txBody>
                  <a:tcPr anchor="b">
                    <a:lnL>
                      <a:noFill/>
                    </a:lnL>
                    <a:lnR>
                      <a:noFill/>
                    </a:lnR>
                    <a:lnT w="25400" cmpd="sng">
                      <a:noFill/>
                    </a:lnT>
                    <a:lnB w="25400" cmpd="sng">
                      <a:noFill/>
                    </a:lnB>
                    <a:lnTlToBr w="12700" cmpd="sng">
                      <a:noFill/>
                      <a:prstDash val="solid"/>
                    </a:lnTlToBr>
                    <a:lnBlToTr w="12700" cmpd="sng">
                      <a:noFill/>
                      <a:prstDash val="solid"/>
                    </a:lnBlToTr>
                    <a:solidFill>
                      <a:schemeClr val="accent1"/>
                    </a:solidFill>
                  </a:tcPr>
                </a:tc>
                <a:tc>
                  <a:txBody>
                    <a:bodyPr/>
                    <a:lstStyle/>
                    <a:p>
                      <a:pPr>
                        <a:lnSpc>
                          <a:spcPct val="90000"/>
                        </a:lnSpc>
                      </a:pPr>
                      <a:r>
                        <a:rPr lang="en-CA" sz="900" dirty="0"/>
                        <a:t>Definition</a:t>
                      </a:r>
                      <a:endParaRPr lang="en-US" sz="900" dirty="0"/>
                    </a:p>
                  </a:txBody>
                  <a:tcPr anchor="b">
                    <a:lnL>
                      <a:noFill/>
                    </a:lnL>
                    <a:lnR>
                      <a:noFill/>
                    </a:lnR>
                    <a:lnT w="25400" cmpd="sng">
                      <a:noFill/>
                    </a:lnT>
                    <a:lnB w="254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38912">
                <a:tc>
                  <a:txBody>
                    <a:bodyPr/>
                    <a:lstStyle/>
                    <a:p>
                      <a:pPr>
                        <a:lnSpc>
                          <a:spcPct val="100000"/>
                        </a:lnSpc>
                      </a:pPr>
                      <a:r>
                        <a:rPr lang="en-US" sz="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Bloomberg U.S. Government Bond Index </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T w="25400" cmpd="sng">
                      <a:noFill/>
                    </a:lnT>
                    <a:lnB w="9525" cap="flat" cmpd="sng" algn="ctr">
                      <a:solidFill>
                        <a:srgbClr val="BFBFC5"/>
                      </a:solidFill>
                      <a:prstDash val="solid"/>
                      <a:round/>
                      <a:headEnd type="none" w="med" len="med"/>
                      <a:tailEnd type="none" w="med" len="med"/>
                    </a:lnB>
                    <a:noFill/>
                  </a:tcPr>
                </a:tc>
                <a:tc>
                  <a:txBody>
                    <a:bodyPr/>
                    <a:lstStyle/>
                    <a:p>
                      <a:pPr marL="0" marR="0">
                        <a:spcBef>
                          <a:spcPts val="0"/>
                        </a:spcBef>
                        <a:spcAft>
                          <a:spcPts val="0"/>
                        </a:spcAft>
                      </a:pPr>
                      <a:r>
                        <a:rPr lang="en-US" sz="8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The Bloomberg U.S. Government Bond Index tracks the performance of U.S. Treasury and government agency bonds. </a:t>
                      </a:r>
                    </a:p>
                  </a:txBody>
                  <a:tcPr marR="45720" marT="27432" anchor="ctr">
                    <a:lnT w="25400" cmpd="sng">
                      <a:noFill/>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1"/>
                  </a:ext>
                </a:extLst>
              </a:tr>
              <a:tr h="438912">
                <a:tc>
                  <a:txBody>
                    <a:bodyPr/>
                    <a:lstStyle/>
                    <a:p>
                      <a:pPr>
                        <a:lnSpc>
                          <a:spcPct val="100000"/>
                        </a:lnSpc>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J.P. Morgan Emerging Markets Bond Index (EMBI) Global Diversified Index </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J.P. Morgan Emerging Markets Bond Index (EMBI) Global Diversified Index tracks the performance of U.S. dollar-denominated Brady bonds, Eurobonds, and traded loans issued by sovereign and quasisovereign entities. The index caps its exposure to countries with larger amounts of outstanding debt. </a:t>
                      </a:r>
                    </a:p>
                  </a:txBody>
                  <a:tcPr marR="45720" marT="27432" anchor="ct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2"/>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Narrow" panose="020B0606020202030204" pitchFamily="34" charset="0"/>
                          <a:ea typeface="+mn-ea"/>
                          <a:cs typeface="Arial Narrow"/>
                        </a:rPr>
                        <a:t>Citigroup World Government Bond Index </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5000"/>
                        </a:lnSpc>
                        <a:spcAft>
                          <a:spcPts val="200"/>
                        </a:spcAft>
                      </a:pPr>
                      <a:r>
                        <a:rPr lang="en-US" sz="800" dirty="0">
                          <a:solidFill>
                            <a:schemeClr val="tx1"/>
                          </a:solidFill>
                          <a:latin typeface="Arial Narrow" panose="020B0606020202030204" pitchFamily="34" charset="0"/>
                        </a:rPr>
                        <a:t>The Citigroup World Government Bond Index is a market capitalization weighted bond index consisting of the government bond markets of multiple countries. The index includes government bonds that meet certain investability criteria, including, but not limited to, a fixed-rate coupon, an investment grade quality rating, a remaining maturity of one year or longer and a minimum issuance size. </a:t>
                      </a:r>
                    </a:p>
                  </a:txBody>
                  <a:tcPr marR="4572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8912">
                <a:tc>
                  <a:txBody>
                    <a:bodyPr/>
                    <a:lstStyle/>
                    <a:p>
                      <a:pPr>
                        <a:lnSpc>
                          <a:spcPct val="100000"/>
                        </a:lnSpc>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JP Morgan Corporate Emerging Markets Bond Index (CEMBI)</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JP Morgan Corporate Emerging Markets Bond Index (CEMBI) is a market capitalization weighted index consisting of liquid USD-denominated emerging market corporate bonds. </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The Bloomberg CMBS ERISA-Eligible Index </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Bloomberg CMBS ERISA-Eligible Index is the ERISA-eligible component of the Bloomberg CMBS Index. This index, which includes investment grade securities that are ERISA eligible under the underwriters exemption, is the only CMBS sector that is included in the US Aggregate Index. </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Bloomberg Asset-Backed Securities (ABS) Index </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Bloomberg Asset-Backed Securities (ABS) Index has three subsectors (credit cards, autos and utilities). The index includes pass-through, bullet, and controlled amortization structures. The ABS Index includes only the senior class of each ABS issue and the ERISA-eligible B and C tranche. </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8912">
                <a:tc>
                  <a:txBody>
                    <a:bodyPr/>
                    <a:lstStyle/>
                    <a:p>
                      <a:pPr marL="0" marR="0">
                        <a:lnSpc>
                          <a:spcPct val="100000"/>
                        </a:lnSpc>
                        <a:spcBef>
                          <a:spcPts val="0"/>
                        </a:spcBef>
                        <a:spcAft>
                          <a:spcPts val="0"/>
                        </a:spcAft>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Bloomberg U.S. Aggregate Bond Index </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Bloomberg U.S. Aggregate Bond Index tracks the performance of U.S. investment-grade bonds in government, asset-backed, and corporate debt markets.</a:t>
                      </a:r>
                      <a:endParaRPr lang="en-US" sz="800" strike="sngStrike"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38912">
                <a:tc>
                  <a:txBody>
                    <a:bodyPr/>
                    <a:lstStyle/>
                    <a:p>
                      <a:pPr marL="0" marR="0">
                        <a:lnSpc>
                          <a:spcPct val="100000"/>
                        </a:lnSpc>
                        <a:spcBef>
                          <a:spcPts val="0"/>
                        </a:spcBef>
                        <a:spcAft>
                          <a:spcPts val="0"/>
                        </a:spcAft>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Bloomberg US Corporate Index </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Bloomberg US Corporate Index represents publicly issued US corporate and specified foreign debentures and secured notes that meet the specified maturity, liquidity, and quality requirements. </a:t>
                      </a:r>
                      <a:endParaRPr lang="en-US" sz="800" strike="sngStrike"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7739625"/>
                  </a:ext>
                </a:extLst>
              </a:tr>
              <a:tr h="438912">
                <a:tc>
                  <a:txBody>
                    <a:bodyPr/>
                    <a:lstStyle/>
                    <a:p>
                      <a:pPr marL="0" marR="0">
                        <a:lnSpc>
                          <a:spcPct val="100000"/>
                        </a:lnSpc>
                        <a:spcBef>
                          <a:spcPts val="0"/>
                        </a:spcBef>
                        <a:spcAft>
                          <a:spcPts val="0"/>
                        </a:spcAft>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Bloomberg U.S. MBS Index</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Bloomberg U.S. MBS Index covers the mortgage-backed pass-through securities of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Ginnie</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Mae (GNMA), Fannie Mae (FNMA), and Freddie Mac (FHLMC). The MBS Index is formed by grouping the universe of over 600,000 individual fixed rate MBS pools into approximately 3,500 generic aggregates. </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9925674"/>
                  </a:ext>
                </a:extLst>
              </a:tr>
              <a:tr h="438912">
                <a:tc>
                  <a:txBody>
                    <a:bodyPr/>
                    <a:lstStyle/>
                    <a:p>
                      <a:pPr marL="0" marR="0">
                        <a:lnSpc>
                          <a:spcPct val="100000"/>
                        </a:lnSpc>
                        <a:spcBef>
                          <a:spcPts val="0"/>
                        </a:spcBef>
                        <a:spcAft>
                          <a:spcPts val="0"/>
                        </a:spcAft>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(BofA) U.S. High Yield Master II Index</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(BofA) U.S. High Yield Master II Index is composed of bonds in the form of publicly placed nonconvertible, coupon-bearing US domestic debt and must carry a maturity of at least one year. Issues must be rated by Standard &amp; Poor’s or Moody’s Investors Service as less than investment grade (i.e., BBB or Baa) but not in default (i.e., DD1 or less). This index excludes floating rate debt, equipment trust certificates and Title 11 securities. The Intercontinental Exchange (ICE) Bank of America (BofA) U.S. High Yield Index tracks the performance of below-investment-grade U.S. dollar-denominated corporate bonds publicly issued in the U.S. domestic market and includes issues with a credit rating of BBB or below.</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156"/>
                  </a:ext>
                </a:extLst>
              </a:tr>
              <a:tr h="438912">
                <a:tc>
                  <a:txBody>
                    <a:bodyPr/>
                    <a:lstStyle/>
                    <a:p>
                      <a:pPr marL="0" marR="0">
                        <a:lnSpc>
                          <a:spcPct val="100000"/>
                        </a:lnSpc>
                        <a:spcBef>
                          <a:spcPts val="0"/>
                        </a:spcBef>
                        <a:spcAft>
                          <a:spcPts val="0"/>
                        </a:spcAft>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(BofA) U.S. </a:t>
                      </a:r>
                      <a:br>
                        <a:rPr lang="en-US" sz="800" b="1" dirty="0">
                          <a:effectLst/>
                          <a:latin typeface="Arial Narrow" panose="020B0606020202030204" pitchFamily="34" charset="0"/>
                          <a:ea typeface="Calibri" panose="020F0502020204030204" pitchFamily="34" charset="0"/>
                          <a:cs typeface="Times New Roman" panose="02020603050405020304" pitchFamily="18" charset="0"/>
                        </a:rPr>
                      </a:br>
                      <a:r>
                        <a:rPr lang="en-US" sz="800" b="1" dirty="0">
                          <a:effectLst/>
                          <a:latin typeface="Arial Narrow" panose="020B0606020202030204" pitchFamily="34" charset="0"/>
                          <a:ea typeface="Calibri" panose="020F0502020204030204" pitchFamily="34" charset="0"/>
                          <a:cs typeface="Times New Roman" panose="02020603050405020304" pitchFamily="18" charset="0"/>
                        </a:rPr>
                        <a:t>Corporate Index </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(BofA) U.S. Corporate Index tracks the performance of U.S. dollar-denominated investment-grade corporate debt publicly issued in the U.S. domestic market</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743384"/>
                  </a:ext>
                </a:extLst>
              </a:tr>
            </a:tbl>
          </a:graphicData>
        </a:graphic>
      </p:graphicFrame>
    </p:spTree>
    <p:extLst>
      <p:ext uri="{BB962C8B-B14F-4D97-AF65-F5344CB8AC3E}">
        <p14:creationId xmlns:p14="http://schemas.microsoft.com/office/powerpoint/2010/main" val="65522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ECD2-AF4E-42EA-91F3-9F635E765A2D}"/>
              </a:ext>
            </a:extLst>
          </p:cNvPr>
          <p:cNvSpPr>
            <a:spLocks noGrp="1"/>
          </p:cNvSpPr>
          <p:nvPr>
            <p:ph type="title"/>
          </p:nvPr>
        </p:nvSpPr>
        <p:spPr/>
        <p:txBody>
          <a:bodyPr/>
          <a:lstStyle/>
          <a:p>
            <a:r>
              <a:rPr lang="en-US" dirty="0"/>
              <a:t>Index definitions</a:t>
            </a:r>
            <a:br>
              <a:rPr lang="en-US" dirty="0"/>
            </a:br>
            <a:r>
              <a:rPr lang="en-US" sz="1800" b="0" dirty="0"/>
              <a:t>You cannot invest directly in an index</a:t>
            </a:r>
            <a:endParaRPr lang="en-US" b="0" dirty="0"/>
          </a:p>
        </p:txBody>
      </p:sp>
      <p:sp>
        <p:nvSpPr>
          <p:cNvPr id="4" name="Slide Number Placeholder 3">
            <a:extLst>
              <a:ext uri="{FF2B5EF4-FFF2-40B4-BE49-F238E27FC236}">
                <a16:creationId xmlns:a16="http://schemas.microsoft.com/office/drawing/2014/main" id="{4E1195B1-DD33-4A05-B8C9-DBAC8E1463E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391A48-8508-4892-B326-FEE1FFB1AE72}" type="slidenum">
              <a:rPr kumimoji="0" lang="en-US" altLang="en-US" sz="800" b="0" i="0" u="none" strike="noStrike" kern="1200" cap="none" spc="0" normalizeH="0" baseline="0" noProof="0" smtClean="0">
                <a:ln>
                  <a:noFill/>
                </a:ln>
                <a:solidFill>
                  <a:prstClr val="black"/>
                </a:solidFill>
                <a:effectLst/>
                <a:uLnTx/>
                <a:uFillTx/>
                <a:latin typeface="Arial" panose="020B0604020202020204"/>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aphicFrame>
        <p:nvGraphicFramePr>
          <p:cNvPr id="14" name="Table 13">
            <a:extLst>
              <a:ext uri="{FF2B5EF4-FFF2-40B4-BE49-F238E27FC236}">
                <a16:creationId xmlns:a16="http://schemas.microsoft.com/office/drawing/2014/main" id="{2E79B501-9A66-4309-B84D-9676CC2933EE}"/>
              </a:ext>
            </a:extLst>
          </p:cNvPr>
          <p:cNvGraphicFramePr>
            <a:graphicFrameLocks noGrp="1"/>
          </p:cNvGraphicFramePr>
          <p:nvPr/>
        </p:nvGraphicFramePr>
        <p:xfrm>
          <a:off x="483073" y="861698"/>
          <a:ext cx="8197977" cy="4628907"/>
        </p:xfrm>
        <a:graphic>
          <a:graphicData uri="http://schemas.openxmlformats.org/drawingml/2006/table">
            <a:tbl>
              <a:tblPr firstRow="1" bandRow="1">
                <a:tableStyleId>{85BE263C-DBD7-4A20-BB59-AAB30ACAA65A}</a:tableStyleId>
              </a:tblPr>
              <a:tblGrid>
                <a:gridCol w="1720977">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239787">
                <a:tc>
                  <a:txBody>
                    <a:bodyPr/>
                    <a:lstStyle/>
                    <a:p>
                      <a:pPr>
                        <a:lnSpc>
                          <a:spcPct val="90000"/>
                        </a:lnSpc>
                      </a:pPr>
                      <a:r>
                        <a:rPr lang="en-CA" sz="900" dirty="0"/>
                        <a:t>Index</a:t>
                      </a:r>
                      <a:endParaRPr lang="en-US" sz="900" dirty="0"/>
                    </a:p>
                  </a:txBody>
                  <a:tcPr anchor="b">
                    <a:lnL>
                      <a:noFill/>
                    </a:lnL>
                    <a:lnR>
                      <a:noFill/>
                    </a:lnR>
                    <a:lnT w="25400" cmpd="sng">
                      <a:noFill/>
                    </a:lnT>
                    <a:lnB w="25400" cmpd="sng">
                      <a:noFill/>
                    </a:lnB>
                    <a:lnTlToBr w="12700" cmpd="sng">
                      <a:noFill/>
                      <a:prstDash val="solid"/>
                    </a:lnTlToBr>
                    <a:lnBlToTr w="12700" cmpd="sng">
                      <a:noFill/>
                      <a:prstDash val="solid"/>
                    </a:lnBlToTr>
                    <a:solidFill>
                      <a:schemeClr val="accent1"/>
                    </a:solidFill>
                  </a:tcPr>
                </a:tc>
                <a:tc>
                  <a:txBody>
                    <a:bodyPr/>
                    <a:lstStyle/>
                    <a:p>
                      <a:pPr>
                        <a:lnSpc>
                          <a:spcPct val="90000"/>
                        </a:lnSpc>
                      </a:pPr>
                      <a:r>
                        <a:rPr lang="en-CA" sz="900" dirty="0"/>
                        <a:t>Definition</a:t>
                      </a:r>
                      <a:endParaRPr lang="en-US" sz="900" dirty="0"/>
                    </a:p>
                  </a:txBody>
                  <a:tcPr anchor="b">
                    <a:lnL>
                      <a:noFill/>
                    </a:lnL>
                    <a:lnR>
                      <a:noFill/>
                    </a:lnR>
                    <a:lnT w="25400" cmpd="sng">
                      <a:noFill/>
                    </a:lnT>
                    <a:lnB w="254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38912">
                <a:tc>
                  <a:txBody>
                    <a:bodyPr/>
                    <a:lstStyle/>
                    <a:p>
                      <a:pPr>
                        <a:lnSpc>
                          <a:spcPct val="100000"/>
                        </a:lnSpc>
                      </a:pPr>
                      <a:r>
                        <a:rPr lang="en-US" sz="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b="1" kern="1200" dirty="0" err="1">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BofA</a:t>
                      </a:r>
                      <a:r>
                        <a:rPr lang="en-US" sz="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U.S. High Yield Index</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T w="25400" cmpd="sng">
                      <a:noFill/>
                    </a:lnT>
                    <a:lnB w="9525" cap="flat" cmpd="sng" algn="ctr">
                      <a:solidFill>
                        <a:srgbClr val="BFBFC5"/>
                      </a:solidFill>
                      <a:prstDash val="solid"/>
                      <a:round/>
                      <a:headEnd type="none" w="med" len="med"/>
                      <a:tailEnd type="none" w="med" len="med"/>
                    </a:lnB>
                    <a:noFill/>
                  </a:tcPr>
                </a:tc>
                <a:tc>
                  <a:txBody>
                    <a:bodyPr/>
                    <a:lstStyle/>
                    <a:p>
                      <a:pPr marL="0" marR="0">
                        <a:spcBef>
                          <a:spcPts val="0"/>
                        </a:spcBef>
                        <a:spcAft>
                          <a:spcPts val="0"/>
                        </a:spcAft>
                      </a:pPr>
                      <a:r>
                        <a:rPr lang="en-US" sz="8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kern="1200" dirty="0" err="1">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BofA</a:t>
                      </a:r>
                      <a:r>
                        <a:rPr lang="en-US" sz="8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U.S. High Yield Index tracks the performance of below-investment-grade U.S. dollar-denominated corporate bonds publicly issued in the U.S. domestic market and includes issues with a credit rating of BBB or below. </a:t>
                      </a:r>
                    </a:p>
                  </a:txBody>
                  <a:tcPr marR="45720" marT="27432" anchor="ctr">
                    <a:lnT w="25400" cmpd="sng">
                      <a:noFill/>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1"/>
                  </a:ext>
                </a:extLst>
              </a:tr>
              <a:tr h="438912">
                <a:tc>
                  <a:txBody>
                    <a:bodyPr/>
                    <a:lstStyle/>
                    <a:p>
                      <a:pPr>
                        <a:lnSpc>
                          <a:spcPct val="100000"/>
                        </a:lnSpc>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b="1"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b="1" dirty="0">
                          <a:effectLst/>
                          <a:latin typeface="Arial Narrow" panose="020B0606020202030204" pitchFamily="34" charset="0"/>
                          <a:ea typeface="Calibri" panose="020F0502020204030204" pitchFamily="34" charset="0"/>
                          <a:cs typeface="Times New Roman" panose="02020603050405020304" pitchFamily="18" charset="0"/>
                        </a:rPr>
                        <a:t>) U.S. Single B High Yield Index</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U.S. Single B High Yield Index is a subset of the ICE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U.S. High Yield Index and includes securities rated Single B.</a:t>
                      </a:r>
                    </a:p>
                  </a:txBody>
                  <a:tcPr marR="45720" marT="27432" anchor="ct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noFill/>
                  </a:tcPr>
                </a:tc>
                <a:extLst>
                  <a:ext uri="{0D108BD9-81ED-4DB2-BD59-A6C34878D82A}">
                    <a16:rowId xmlns:a16="http://schemas.microsoft.com/office/drawing/2014/main" val="10002"/>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Narrow" panose="020B0606020202030204" pitchFamily="34" charset="0"/>
                          <a:ea typeface="+mn-ea"/>
                          <a:cs typeface="Arial Narrow"/>
                        </a:rPr>
                        <a:t>The Intercontinental Exchange (ICE) Bank of America (</a:t>
                      </a:r>
                      <a:r>
                        <a:rPr lang="en-US" sz="800" b="1" kern="1200" baseline="0" dirty="0" err="1">
                          <a:solidFill>
                            <a:schemeClr val="dk1"/>
                          </a:solidFill>
                          <a:latin typeface="Arial Narrow" panose="020B0606020202030204" pitchFamily="34" charset="0"/>
                          <a:ea typeface="+mn-ea"/>
                          <a:cs typeface="Arial Narrow"/>
                        </a:rPr>
                        <a:t>BofA</a:t>
                      </a:r>
                      <a:r>
                        <a:rPr lang="en-US" sz="800" b="1" kern="1200" baseline="0" dirty="0">
                          <a:solidFill>
                            <a:schemeClr val="dk1"/>
                          </a:solidFill>
                          <a:latin typeface="Arial Narrow" panose="020B0606020202030204" pitchFamily="34" charset="0"/>
                          <a:ea typeface="+mn-ea"/>
                          <a:cs typeface="Arial Narrow"/>
                        </a:rPr>
                        <a:t>) U.S. Corporate Index </a:t>
                      </a: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5000"/>
                        </a:lnSpc>
                        <a:spcAft>
                          <a:spcPts val="200"/>
                        </a:spcAft>
                      </a:pPr>
                      <a:r>
                        <a:rPr lang="en-US" sz="800" dirty="0">
                          <a:solidFill>
                            <a:schemeClr val="tx1"/>
                          </a:solidFill>
                          <a:latin typeface="Arial Narrow" panose="020B0606020202030204" pitchFamily="34" charset="0"/>
                        </a:rPr>
                        <a:t>The Intercontinental Exchange (ICE) Bank of America (</a:t>
                      </a:r>
                      <a:r>
                        <a:rPr lang="en-US" sz="800" dirty="0" err="1">
                          <a:solidFill>
                            <a:schemeClr val="tx1"/>
                          </a:solidFill>
                          <a:latin typeface="Arial Narrow" panose="020B0606020202030204" pitchFamily="34" charset="0"/>
                        </a:rPr>
                        <a:t>BofA</a:t>
                      </a:r>
                      <a:r>
                        <a:rPr lang="en-US" sz="800" dirty="0">
                          <a:solidFill>
                            <a:schemeClr val="tx1"/>
                          </a:solidFill>
                          <a:latin typeface="Arial Narrow" panose="020B0606020202030204" pitchFamily="34" charset="0"/>
                        </a:rPr>
                        <a:t>) U.S. Corporate Index tracks the performance of U.S. dollar-denominated investment-grade corporate debt publicly issued in the U.S. domestic market. </a:t>
                      </a:r>
                    </a:p>
                  </a:txBody>
                  <a:tcPr marR="4572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8912">
                <a:tc>
                  <a:txBody>
                    <a:bodyPr/>
                    <a:lstStyle/>
                    <a:p>
                      <a:pPr>
                        <a:lnSpc>
                          <a:spcPct val="100000"/>
                        </a:lnSpc>
                      </a:pPr>
                      <a:r>
                        <a:rPr lang="en-US" sz="800" b="1"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b="1"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b="1" dirty="0">
                          <a:effectLst/>
                          <a:latin typeface="Arial Narrow" panose="020B0606020202030204" pitchFamily="34" charset="0"/>
                          <a:ea typeface="Calibri" panose="020F0502020204030204" pitchFamily="34" charset="0"/>
                          <a:cs typeface="Times New Roman" panose="02020603050405020304" pitchFamily="18" charset="0"/>
                        </a:rPr>
                        <a:t>) U.S. Corporate BBB Index</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U.S. Corporate BBB Index is a subset of the ICE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U.S. Corporate Index and includes securities rated BBB. </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The Intercontinental Exchange (ICE) Bank of America (</a:t>
                      </a:r>
                      <a:r>
                        <a:rPr lang="en-US" sz="800" b="1" baseline="0" dirty="0" err="1">
                          <a:latin typeface="Arial Narrow" panose="020B0606020202030204" pitchFamily="34" charset="0"/>
                          <a:cs typeface="Arial Narrow"/>
                        </a:rPr>
                        <a:t>BofA</a:t>
                      </a:r>
                      <a:r>
                        <a:rPr lang="en-US" sz="800" b="1" baseline="0" dirty="0">
                          <a:latin typeface="Arial Narrow" panose="020B0606020202030204" pitchFamily="34" charset="0"/>
                          <a:cs typeface="Arial Narrow"/>
                        </a:rPr>
                        <a:t>) U.S. Financials Index</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Intercontinental Exchange (ICE) Bank of America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U.S. Financials Index is a subset of the ICE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U.S. Corporate Index and includes all securities of Financials Issuers.</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875257"/>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The Intercontinental Exchange (ICE) Bank of America (</a:t>
                      </a:r>
                      <a:r>
                        <a:rPr lang="en-US" sz="800" b="1" baseline="0" dirty="0" err="1">
                          <a:latin typeface="Arial Narrow" panose="020B0606020202030204" pitchFamily="34" charset="0"/>
                          <a:cs typeface="Arial Narrow"/>
                        </a:rPr>
                        <a:t>BofA</a:t>
                      </a:r>
                      <a:r>
                        <a:rPr lang="en-US" sz="800" b="1" baseline="0" dirty="0">
                          <a:latin typeface="Arial Narrow" panose="020B0606020202030204" pitchFamily="34" charset="0"/>
                          <a:cs typeface="Arial Narrow"/>
                        </a:rPr>
                        <a:t>) U.S. Industrials Index</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Intercontinental Exchange (ICE) Bank of America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U.S. Industrials Index is a subset of the ICE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U.S. Corporate Index and includes all securities of Industrials Issuers.</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24258"/>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The Intercontinental Exchange (ICE) Bank of America (</a:t>
                      </a:r>
                      <a:r>
                        <a:rPr lang="en-US" sz="800" b="1" baseline="0" dirty="0" err="1">
                          <a:latin typeface="Arial Narrow" panose="020B0606020202030204" pitchFamily="34" charset="0"/>
                          <a:cs typeface="Arial Narrow"/>
                        </a:rPr>
                        <a:t>BofA</a:t>
                      </a:r>
                      <a:r>
                        <a:rPr lang="en-US" sz="800" b="1" baseline="0" dirty="0">
                          <a:latin typeface="Arial Narrow" panose="020B0606020202030204" pitchFamily="34" charset="0"/>
                          <a:cs typeface="Arial Narrow"/>
                        </a:rPr>
                        <a:t>) U.S. Utilities Index</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Intercontinental Exchange (ICE) Bank of America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U.S. Financials Index is a subset of the ICE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U.S. Corporate Index and includes all securities of Utilities Issuers.</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018366"/>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The Intercontinental Exchange (ICE) Bank of America (</a:t>
                      </a:r>
                      <a:r>
                        <a:rPr lang="en-US" sz="800" b="1" baseline="0" dirty="0" err="1">
                          <a:latin typeface="Arial Narrow" panose="020B0606020202030204" pitchFamily="34" charset="0"/>
                          <a:cs typeface="Arial Narrow"/>
                        </a:rPr>
                        <a:t>BofA</a:t>
                      </a:r>
                      <a:r>
                        <a:rPr lang="en-US" sz="800" b="1" baseline="0" dirty="0">
                          <a:latin typeface="Arial Narrow" panose="020B0606020202030204" pitchFamily="34" charset="0"/>
                          <a:cs typeface="Arial Narrow"/>
                        </a:rPr>
                        <a:t>) 10+ year U.S. Corporate Index</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Intercontinental Exchange (ICE) Bank of America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10+ year U.S. Corporate Index tracks the performance of U.S. dollar-denominated investment-grade corporate debt publicly issued in the U.S. domestic market with maturities greater than 10 years.</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a:latin typeface="Arial Narrow" panose="020B0606020202030204" pitchFamily="34" charset="0"/>
                          <a:cs typeface="Arial Narrow"/>
                        </a:rPr>
                        <a:t>The Intercontinental Exchange (ICE) Bank of America (</a:t>
                      </a:r>
                      <a:r>
                        <a:rPr lang="en-US" sz="800" b="1" baseline="0" dirty="0" err="1">
                          <a:latin typeface="Arial Narrow" panose="020B0606020202030204" pitchFamily="34" charset="0"/>
                          <a:cs typeface="Arial Narrow"/>
                        </a:rPr>
                        <a:t>BofA</a:t>
                      </a:r>
                      <a:r>
                        <a:rPr lang="en-US" sz="800" b="1" baseline="0" dirty="0">
                          <a:latin typeface="Arial Narrow" panose="020B0606020202030204" pitchFamily="34" charset="0"/>
                          <a:cs typeface="Arial Narrow"/>
                        </a:rPr>
                        <a:t>) 3-5 year U.S. Corporate Index</a:t>
                      </a:r>
                    </a:p>
                  </a:txBody>
                  <a:tcPr marL="73152" marR="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5000"/>
                        </a:lnSpc>
                        <a:spcBef>
                          <a:spcPts val="0"/>
                        </a:spcBef>
                        <a:spcAft>
                          <a:spcPts val="200"/>
                        </a:spcAft>
                        <a:buClrTx/>
                        <a:buSzTx/>
                        <a:buFontTx/>
                        <a:buNone/>
                        <a:tabLst/>
                        <a:defRPr/>
                      </a:pPr>
                      <a:r>
                        <a:rPr lang="en-US" sz="800" dirty="0">
                          <a:latin typeface="Arial Narrow" panose="020B0606020202030204" pitchFamily="34" charset="0"/>
                          <a:cs typeface="Arial Narrow"/>
                        </a:rPr>
                        <a:t>The Intercontinental Exchange (ICE) Bank of America (</a:t>
                      </a:r>
                      <a:r>
                        <a:rPr lang="en-US" sz="800" dirty="0" err="1">
                          <a:latin typeface="Arial Narrow" panose="020B0606020202030204" pitchFamily="34" charset="0"/>
                          <a:cs typeface="Arial Narrow"/>
                        </a:rPr>
                        <a:t>BofA</a:t>
                      </a:r>
                      <a:r>
                        <a:rPr lang="en-US" sz="800" dirty="0">
                          <a:latin typeface="Arial Narrow" panose="020B0606020202030204" pitchFamily="34" charset="0"/>
                          <a:cs typeface="Arial Narrow"/>
                        </a:rPr>
                        <a:t>) 3-5 year U.S. Corporate Index tracks the performance of U.S. dollar-denominated investment-grade corporate debt publicly issued in the U.S. domestic market with maturities between 3-5 years.</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8912">
                <a:tc>
                  <a:txBody>
                    <a:bodyPr/>
                    <a:lstStyle/>
                    <a:p>
                      <a:pPr marL="0" marR="0">
                        <a:lnSpc>
                          <a:spcPct val="100000"/>
                        </a:lnSpc>
                        <a:spcBef>
                          <a:spcPts val="0"/>
                        </a:spcBef>
                        <a:spcAft>
                          <a:spcPts val="0"/>
                        </a:spcAft>
                      </a:pPr>
                      <a:r>
                        <a:rPr lang="en-US" sz="800" b="1">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(BofA) 3-5 year U.S. Corporate Index</a:t>
                      </a:r>
                      <a:endParaRPr lang="en-US" sz="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73152" marR="0" marT="0"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800" dirty="0">
                          <a:effectLst/>
                          <a:latin typeface="Arial Narrow" panose="020B0606020202030204" pitchFamily="34" charset="0"/>
                          <a:ea typeface="Calibri" panose="020F0502020204030204" pitchFamily="34" charset="0"/>
                          <a:cs typeface="Times New Roman" panose="02020603050405020304" pitchFamily="18" charset="0"/>
                        </a:rPr>
                        <a:t>The Intercontinental Exchange (ICE) Bank of America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3-5 year U.S. Corporate Index tracks stocks in the utilities sector of the ICE </a:t>
                      </a:r>
                      <a:r>
                        <a:rPr lang="en-US" sz="800" dirty="0" err="1">
                          <a:effectLst/>
                          <a:latin typeface="Arial Narrow" panose="020B0606020202030204" pitchFamily="34" charset="0"/>
                          <a:ea typeface="Calibri" panose="020F0502020204030204" pitchFamily="34" charset="0"/>
                          <a:cs typeface="Times New Roman" panose="02020603050405020304" pitchFamily="18" charset="0"/>
                        </a:rPr>
                        <a:t>BofA</a:t>
                      </a:r>
                      <a:r>
                        <a:rPr lang="en-US" sz="800" dirty="0">
                          <a:effectLst/>
                          <a:latin typeface="Arial Narrow" panose="020B0606020202030204" pitchFamily="34" charset="0"/>
                          <a:ea typeface="Calibri" panose="020F0502020204030204" pitchFamily="34" charset="0"/>
                          <a:cs typeface="Times New Roman" panose="02020603050405020304" pitchFamily="18" charset="0"/>
                        </a:rPr>
                        <a:t> U.S. Corporate index with maturities between 3-5 years.</a:t>
                      </a:r>
                    </a:p>
                  </a:txBody>
                  <a:tcPr marR="45720" marT="27432" anchor="ctr">
                    <a:lnL>
                      <a:noFill/>
                    </a:lnL>
                    <a:lnR>
                      <a:noFill/>
                    </a:lnR>
                    <a:lnT w="9525" cap="flat" cmpd="sng" algn="ctr">
                      <a:solidFill>
                        <a:srgbClr val="BFBFC5"/>
                      </a:solidFill>
                      <a:prstDash val="solid"/>
                      <a:round/>
                      <a:headEnd type="none" w="med" len="med"/>
                      <a:tailEnd type="none" w="med" len="med"/>
                    </a:lnT>
                    <a:lnB w="9525" cap="flat" cmpd="sng" algn="ctr">
                      <a:solidFill>
                        <a:srgbClr val="BFB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31413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7086216" y="6403536"/>
            <a:ext cx="1387188" cy="377026"/>
          </a:xfrm>
          <a:prstGeom prst="rect">
            <a:avLst/>
          </a:prstGeom>
          <a:noFill/>
          <a:ln>
            <a:noFill/>
          </a:ln>
        </p:spPr>
        <p:txBody>
          <a:bodyPr wrap="square">
            <a:spAutoFit/>
          </a:bodyPr>
          <a:lstStyle>
            <a:lvl1pPr>
              <a:spcBef>
                <a:spcPts val="250"/>
              </a:spcBef>
              <a:buClr>
                <a:schemeClr val="tx2"/>
              </a:buClr>
              <a:buSzPct val="8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ts val="250"/>
              </a:spcBef>
              <a:buClr>
                <a:schemeClr val="tx2"/>
              </a:buClr>
              <a:buSzPct val="80000"/>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ts val="250"/>
              </a:spcBef>
              <a:buClr>
                <a:schemeClr val="tx2"/>
              </a:buClr>
              <a:buSzPct val="80000"/>
              <a:buFont typeface="Wingdings" panose="05000000000000000000" pitchFamily="2" charset="2"/>
              <a:buChar char="§"/>
              <a:defRPr sz="2000">
                <a:solidFill>
                  <a:schemeClr val="tx1"/>
                </a:solidFill>
                <a:latin typeface="Calibri" panose="020F0502020204030204" pitchFamily="34" charset="0"/>
              </a:defRPr>
            </a:lvl3pPr>
            <a:lvl4pPr marL="16002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buNone/>
            </a:pPr>
            <a:r>
              <a:rPr lang="en-US" sz="800" dirty="0">
                <a:latin typeface="+mj-lt"/>
              </a:rPr>
              <a:t>JHS-856908-2025-12-22</a:t>
            </a:r>
          </a:p>
          <a:p>
            <a:pPr algn="l">
              <a:buNone/>
            </a:pPr>
            <a:endParaRPr lang="en-US" sz="800" b="0" i="0" dirty="0">
              <a:solidFill>
                <a:srgbClr val="000000"/>
              </a:solidFill>
              <a:effectLst/>
              <a:latin typeface="+mn-lt"/>
            </a:endParaRPr>
          </a:p>
        </p:txBody>
      </p:sp>
      <p:sp>
        <p:nvSpPr>
          <p:cNvPr id="39939" name="TextBox 2"/>
          <p:cNvSpPr txBox="1">
            <a:spLocks noChangeArrowheads="1"/>
          </p:cNvSpPr>
          <p:nvPr/>
        </p:nvSpPr>
        <p:spPr bwMode="auto">
          <a:xfrm>
            <a:off x="8473404" y="6393042"/>
            <a:ext cx="397866"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tx2"/>
              </a:buClr>
              <a:buSzPct val="8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ts val="250"/>
              </a:spcBef>
              <a:buClr>
                <a:schemeClr val="tx2"/>
              </a:buClr>
              <a:buSzPct val="80000"/>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ts val="250"/>
              </a:spcBef>
              <a:buClr>
                <a:schemeClr val="tx2"/>
              </a:buClr>
              <a:buSzPct val="80000"/>
              <a:buFont typeface="Wingdings" panose="05000000000000000000" pitchFamily="2" charset="2"/>
              <a:buChar char="§"/>
              <a:defRPr sz="2000">
                <a:solidFill>
                  <a:schemeClr val="tx1"/>
                </a:solidFill>
                <a:latin typeface="Calibri" panose="020F0502020204030204" pitchFamily="34" charset="0"/>
              </a:defRPr>
            </a:lvl3pPr>
            <a:lvl4pPr marL="16002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r" eaLnBrk="1" hangingPunct="1">
              <a:spcBef>
                <a:spcPct val="0"/>
              </a:spcBef>
              <a:buClrTx/>
              <a:buSzTx/>
              <a:buFontTx/>
              <a:buNone/>
            </a:pPr>
            <a:r>
              <a:rPr lang="en-US" altLang="en-US" sz="850" dirty="0">
                <a:solidFill>
                  <a:schemeClr val="tx2"/>
                </a:solidFill>
                <a:latin typeface="+mn-lt"/>
              </a:rPr>
              <a:t>5/26</a:t>
            </a:r>
          </a:p>
        </p:txBody>
      </p:sp>
      <p:sp>
        <p:nvSpPr>
          <p:cNvPr id="39940" name="Rectangle 11"/>
          <p:cNvSpPr>
            <a:spLocks noChangeArrowheads="1"/>
          </p:cNvSpPr>
          <p:nvPr/>
        </p:nvSpPr>
        <p:spPr bwMode="blackWhite">
          <a:xfrm>
            <a:off x="388144" y="5079135"/>
            <a:ext cx="8360814" cy="64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4" rIns="0" bIns="45714"/>
          <a:lstStyle>
            <a:lvl1pPr>
              <a:spcBef>
                <a:spcPts val="250"/>
              </a:spcBef>
              <a:buClr>
                <a:schemeClr val="tx2"/>
              </a:buClr>
              <a:buSzPct val="8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ts val="250"/>
              </a:spcBef>
              <a:buClr>
                <a:schemeClr val="tx2"/>
              </a:buClr>
              <a:buSzPct val="80000"/>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ts val="250"/>
              </a:spcBef>
              <a:buClr>
                <a:schemeClr val="tx2"/>
              </a:buClr>
              <a:buSzPct val="80000"/>
              <a:buFont typeface="Wingdings" panose="05000000000000000000" pitchFamily="2" charset="2"/>
              <a:buChar char="§"/>
              <a:defRPr sz="2000">
                <a:solidFill>
                  <a:schemeClr val="tx1"/>
                </a:solidFill>
                <a:latin typeface="Calibri" panose="020F0502020204030204" pitchFamily="34" charset="0"/>
              </a:defRPr>
            </a:lvl3pPr>
            <a:lvl4pPr marL="16002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250"/>
              </a:spcBef>
              <a:buClr>
                <a:schemeClr val="tx2"/>
              </a:buClr>
              <a:buSzPct val="80000"/>
              <a:buFont typeface="Wingdings" panose="05000000000000000000" pitchFamily="2" charset="2"/>
              <a:buChar char="§"/>
              <a:defRPr>
                <a:solidFill>
                  <a:schemeClr val="tx1"/>
                </a:solidFill>
                <a:latin typeface="Calibri" panose="020F0502020204030204" pitchFamily="34" charset="0"/>
              </a:defRPr>
            </a:lvl5pPr>
            <a:lvl6pPr marL="25146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6pPr>
            <a:lvl7pPr marL="29718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7pPr>
            <a:lvl8pPr marL="34290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8pPr>
            <a:lvl9pPr marL="3886200" indent="-228600" eaLnBrk="0" fontAlgn="base" hangingPunct="0">
              <a:spcBef>
                <a:spcPts val="250"/>
              </a:spcBef>
              <a:spcAft>
                <a:spcPct val="0"/>
              </a:spcAft>
              <a:buClr>
                <a:schemeClr val="tx2"/>
              </a:buClr>
              <a:buSzPct val="80000"/>
              <a:buFont typeface="Wingdings" panose="05000000000000000000" pitchFamily="2" charset="2"/>
              <a:buChar char="§"/>
              <a:defRPr>
                <a:solidFill>
                  <a:schemeClr val="tx1"/>
                </a:solidFill>
                <a:latin typeface="Calibri" panose="020F0502020204030204" pitchFamily="34" charset="0"/>
              </a:defRPr>
            </a:lvl9pPr>
          </a:lstStyle>
          <a:p>
            <a:pPr algn="just">
              <a:buNone/>
            </a:pPr>
            <a:r>
              <a:rPr lang="en-US" sz="1100" b="1" dirty="0">
                <a:latin typeface="+mn-lt"/>
              </a:rPr>
              <a:t>This material must be preceded or accompanied by a prospectus or summary prospectus for the fund being offered. </a:t>
            </a:r>
          </a:p>
        </p:txBody>
      </p:sp>
      <p:sp>
        <p:nvSpPr>
          <p:cNvPr id="7" name="TextBox 6">
            <a:extLst>
              <a:ext uri="{FF2B5EF4-FFF2-40B4-BE49-F238E27FC236}">
                <a16:creationId xmlns:a16="http://schemas.microsoft.com/office/drawing/2014/main" id="{26D43D76-AC73-4D84-95F7-C74FE52C5D27}"/>
              </a:ext>
            </a:extLst>
          </p:cNvPr>
          <p:cNvSpPr txBox="1"/>
          <p:nvPr/>
        </p:nvSpPr>
        <p:spPr>
          <a:xfrm>
            <a:off x="295232" y="5371951"/>
            <a:ext cx="8553535" cy="940257"/>
          </a:xfrm>
          <a:prstGeom prst="rect">
            <a:avLst/>
          </a:prstGeom>
          <a:noFill/>
        </p:spPr>
        <p:txBody>
          <a:bodyPr wrap="square" rtlCol="0">
            <a:spAutoFit/>
          </a:bodyPr>
          <a:lstStyle/>
          <a:p>
            <a:pPr algn="just">
              <a:spcBef>
                <a:spcPct val="20000"/>
              </a:spcBef>
              <a:buClrTx/>
              <a:buSzTx/>
              <a:buFontTx/>
              <a:buNone/>
            </a:pPr>
            <a:r>
              <a:rPr lang="en-US" sz="800" dirty="0"/>
              <a:t>John Hancock ETFs are distributed by Foreside Fund Services, LLC in the United States, and are </a:t>
            </a:r>
            <a:r>
              <a:rPr lang="en-US" sz="800" dirty="0" err="1"/>
              <a:t>subadvised</a:t>
            </a:r>
            <a:r>
              <a:rPr lang="en-US" sz="800" dirty="0"/>
              <a:t> by Boston Partners, Dimensional Fund Advisors LP, Marathon Asset Management, or our affiliates Manulife Investment Management (US) LLC, and CQS (US) LLC. Foreside is not affiliated with John Hancock Investment Management Distributors LLC, Manulife Investment Management (US) LLC, CQS (US) LLC, Boston Partners, Dimensional Fund Advisors LP, or Marathon Asset Management. </a:t>
            </a:r>
          </a:p>
          <a:p>
            <a:pPr algn="just">
              <a:spcBef>
                <a:spcPct val="20000"/>
              </a:spcBef>
              <a:buClrTx/>
              <a:buSzTx/>
              <a:buFontTx/>
              <a:buNone/>
            </a:pPr>
            <a:r>
              <a:rPr lang="en-US" sz="800" b="1" i="0" dirty="0">
                <a:solidFill>
                  <a:srgbClr val="000000"/>
                </a:solidFill>
                <a:effectLst/>
                <a:latin typeface="Arial" panose="020B0604020202020204" pitchFamily="34" charset="0"/>
              </a:rPr>
              <a:t>Manulife, Manulife Investments, Stylized M Design, and Manulife Investments &amp; Stylized M Design are trademarks of The Manufacturers Life Insurance Company, and John Hancock and the Stylized John Hancock Design are trademarks of John Hancock Life Insurance Company (U.S.A.). Each are used by it and by its affiliates under license.</a:t>
            </a:r>
          </a:p>
          <a:p>
            <a:pPr algn="just">
              <a:spcBef>
                <a:spcPts val="600"/>
              </a:spcBef>
              <a:buClrTx/>
              <a:buSzTx/>
              <a:buFontTx/>
              <a:buNone/>
            </a:pPr>
            <a:r>
              <a:rPr lang="en-US" altLang="en-US" sz="850" kern="1200" dirty="0">
                <a:latin typeface="Arial" panose="020B0604020202020204" pitchFamily="34" charset="0"/>
                <a:ea typeface="Arial Unicode MS" panose="020B0604020202020204" pitchFamily="34" charset="-128"/>
                <a:cs typeface="Arial Unicode MS" panose="020B0604020202020204" pitchFamily="34" charset="-128"/>
              </a:rPr>
              <a:t>NOT FDIC INSURED. MAY LOSE VALUE. NO BANK GUARANTEE. NOT INSURED BY ANY GOVERNMENT AGENCY. </a:t>
            </a:r>
          </a:p>
        </p:txBody>
      </p:sp>
      <p:pic>
        <p:nvPicPr>
          <p:cNvPr id="6" name="Picture 5">
            <a:extLst>
              <a:ext uri="{FF2B5EF4-FFF2-40B4-BE49-F238E27FC236}">
                <a16:creationId xmlns:a16="http://schemas.microsoft.com/office/drawing/2014/main" id="{2FCD36E8-87B2-58D4-76D3-2C41B78332A6}"/>
              </a:ext>
            </a:extLst>
          </p:cNvPr>
          <p:cNvPicPr>
            <a:picLocks noChangeAspect="1"/>
          </p:cNvPicPr>
          <p:nvPr/>
        </p:nvPicPr>
        <p:blipFill>
          <a:blip r:embed="rId2"/>
          <a:stretch>
            <a:fillRect/>
          </a:stretch>
        </p:blipFill>
        <p:spPr>
          <a:xfrm>
            <a:off x="388144" y="4382160"/>
            <a:ext cx="3612588" cy="616141"/>
          </a:xfrm>
          <a:prstGeom prst="rect">
            <a:avLst/>
          </a:prstGeom>
        </p:spPr>
      </p:pic>
      <p:pic>
        <p:nvPicPr>
          <p:cNvPr id="9" name="Picture 8">
            <a:extLst>
              <a:ext uri="{FF2B5EF4-FFF2-40B4-BE49-F238E27FC236}">
                <a16:creationId xmlns:a16="http://schemas.microsoft.com/office/drawing/2014/main" id="{5F433D0B-49DF-1F0B-CBBE-49097E1C1C18}"/>
              </a:ext>
            </a:extLst>
          </p:cNvPr>
          <p:cNvPicPr>
            <a:picLocks noChangeAspect="1"/>
          </p:cNvPicPr>
          <p:nvPr/>
        </p:nvPicPr>
        <p:blipFill>
          <a:blip r:embed="rId3"/>
          <a:stretch>
            <a:fillRect/>
          </a:stretch>
        </p:blipFill>
        <p:spPr>
          <a:xfrm>
            <a:off x="1720373" y="2869704"/>
            <a:ext cx="5775981" cy="934500"/>
          </a:xfrm>
          <a:prstGeom prst="rect">
            <a:avLst/>
          </a:prstGeom>
        </p:spPr>
      </p:pic>
      <p:sp>
        <p:nvSpPr>
          <p:cNvPr id="10" name="Rectangle 9">
            <a:extLst>
              <a:ext uri="{FF2B5EF4-FFF2-40B4-BE49-F238E27FC236}">
                <a16:creationId xmlns:a16="http://schemas.microsoft.com/office/drawing/2014/main" id="{6558138F-3010-B076-C6D4-BBD578E4361B}"/>
              </a:ext>
            </a:extLst>
          </p:cNvPr>
          <p:cNvSpPr/>
          <p:nvPr/>
        </p:nvSpPr>
        <p:spPr>
          <a:xfrm>
            <a:off x="388144" y="80162"/>
            <a:ext cx="8367712" cy="2534284"/>
          </a:xfrm>
          <a:prstGeom prst="rect">
            <a:avLst/>
          </a:prstGeom>
        </p:spPr>
        <p:txBody>
          <a:bodyPr wrap="square" lIns="0" rIns="0">
            <a:spAutoFit/>
          </a:bodyPr>
          <a:lstStyle/>
          <a:p>
            <a:pPr algn="just">
              <a:lnSpc>
                <a:spcPct val="95000"/>
              </a:lnSpc>
              <a:spcBef>
                <a:spcPts val="400"/>
              </a:spcBef>
            </a:pPr>
            <a:r>
              <a:rPr lang="en-US" sz="900" i="1" dirty="0"/>
              <a:t>Investing involves risks, including the potential loss of principal. There is no guarantee that a fund’s investment strategy will be successful. It’s possible that an active trading market for fund shares will not develop, which may hurt your ability to buy or sell fund shares, particularly in times of market stress. Trading securities actively can increase transactions costs, therefore lowering performance and taxable distributions. Fixed-income investments are subject to interest-rate and credit risk; their value will normally decline as interest rates rise or if an issuer is unable or unwilling to make principal or interest payments. Investments in higher-yielding, lower-rated securities include a higher risk of default. Foreign investing, especially in emerging markets, has additional risks, such as currency and market volatility and political and social instability. Mortgage- and asset-backed securities may be sensitive to changes in interest rates, and may be subject to early repayment and the market’s perception of issuer creditworthiness. Liquidity—the extent to which a security may be sold or a derivative position closed without negatively affecting its market value, if at all—may be impaired by reduced trading volume, heightened volatility, rising interest rates, and other market conditions. The use of hedging and derivatives could produce disproportionate gains or losses and may increase costs. Fund distributions generally depend on income from underlying investments and may vary or cease altogether in the future. Shares may trade at a premium or discount to their NAV in the secondary market. These variations may be greater when markets are volatile or subject to unusual conditions. Please see the fund’s prospectus for additional risks.</a:t>
            </a:r>
            <a:endParaRPr lang="en-US" sz="900" i="1" dirty="0">
              <a:highlight>
                <a:srgbClr val="FFFF00"/>
              </a:highlight>
            </a:endParaRPr>
          </a:p>
          <a:p>
            <a:pPr algn="just">
              <a:lnSpc>
                <a:spcPct val="95000"/>
              </a:lnSpc>
              <a:spcBef>
                <a:spcPts val="600"/>
              </a:spcBef>
            </a:pPr>
            <a:r>
              <a:rPr lang="en-US" sz="900" dirty="0">
                <a:latin typeface="+mj-lt"/>
              </a:rPr>
              <a:t>© 2026 Morningstar. All Rights Reserved. The information contained herein: (1) is proprietary to Morningstar and/or its providers; (2) may not be copied or distributed; and (3) is not warranted to be accurate, complete, or timely. Neither Morningstar nor any of its content providers are responsible for any damages or losses arising from any use of this information.</a:t>
            </a:r>
            <a:endParaRPr lang="en-US" sz="900" i="1" dirty="0">
              <a:latin typeface="+mj-lt"/>
            </a:endParaRPr>
          </a:p>
          <a:p>
            <a:pPr algn="just">
              <a:lnSpc>
                <a:spcPct val="95000"/>
              </a:lnSpc>
              <a:spcBef>
                <a:spcPts val="600"/>
              </a:spcBef>
            </a:pPr>
            <a:r>
              <a:rPr lang="en-US" sz="900" dirty="0">
                <a:latin typeface="+mj-lt"/>
              </a:rPr>
              <a:t>John Hancock ETFs shares are bought and sold at market price (not NAV), and are not individually redeemed from the fund. Brokerage commissions will reduce returns. </a:t>
            </a:r>
          </a:p>
          <a:p>
            <a:pPr algn="just">
              <a:lnSpc>
                <a:spcPct val="95000"/>
              </a:lnSpc>
              <a:spcBef>
                <a:spcPts val="400"/>
              </a:spcBef>
            </a:pPr>
            <a:endParaRPr lang="en-US" sz="900" i="1" dirty="0">
              <a:latin typeface="Arial Narrow" panose="020B0606020202030204" pitchFamily="34" charset="0"/>
            </a:endParaRPr>
          </a:p>
        </p:txBody>
      </p:sp>
      <p:sp>
        <p:nvSpPr>
          <p:cNvPr id="3" name="object 5">
            <a:extLst>
              <a:ext uri="{FF2B5EF4-FFF2-40B4-BE49-F238E27FC236}">
                <a16:creationId xmlns:a16="http://schemas.microsoft.com/office/drawing/2014/main" id="{C892CECD-88BB-D690-10D1-5B729DB94CF5}"/>
              </a:ext>
            </a:extLst>
          </p:cNvPr>
          <p:cNvSpPr txBox="1">
            <a:spLocks/>
          </p:cNvSpPr>
          <p:nvPr/>
        </p:nvSpPr>
        <p:spPr>
          <a:xfrm>
            <a:off x="2538476" y="6565673"/>
            <a:ext cx="4068317" cy="142875"/>
          </a:xfrm>
          <a:prstGeom prst="rect">
            <a:avLst/>
          </a:prstGeom>
        </p:spPr>
        <p:txBody>
          <a:bodyPr vert="horz" wrap="square" lIns="0" tIns="0" rIns="0" bIns="0" rtlCol="0">
            <a:spAutoFit/>
          </a:bodyPr>
          <a:lstStyle>
            <a:defPPr>
              <a:defRPr lang="en-US" kern="0"/>
            </a:defPPr>
            <a:lvl1pPr marL="0" algn="l" defTabSz="914400" rtl="0" eaLnBrk="1" latinLnBrk="0" hangingPunct="1">
              <a:defRPr sz="800" b="1" i="0" kern="1200">
                <a:solidFill>
                  <a:schemeClr val="tx1"/>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970">
              <a:spcBef>
                <a:spcPts val="50"/>
              </a:spcBef>
            </a:pPr>
            <a:r>
              <a:rPr lang="en-US" dirty="0"/>
              <a:t>This</a:t>
            </a:r>
            <a:r>
              <a:rPr lang="en-US" spc="5" dirty="0"/>
              <a:t> </a:t>
            </a:r>
            <a:r>
              <a:rPr lang="en-US" dirty="0"/>
              <a:t>information</a:t>
            </a:r>
            <a:r>
              <a:rPr lang="en-US" spc="-15" dirty="0"/>
              <a:t> </a:t>
            </a:r>
            <a:r>
              <a:rPr lang="en-US" dirty="0"/>
              <a:t>is</a:t>
            </a:r>
            <a:r>
              <a:rPr lang="en-US" spc="20" dirty="0"/>
              <a:t> </a:t>
            </a:r>
            <a:r>
              <a:rPr lang="en-US" dirty="0"/>
              <a:t>for</a:t>
            </a:r>
            <a:r>
              <a:rPr lang="en-US" spc="5" dirty="0"/>
              <a:t> </a:t>
            </a:r>
            <a:r>
              <a:rPr lang="en-US" spc="-10" dirty="0"/>
              <a:t>institutional </a:t>
            </a:r>
            <a:r>
              <a:rPr lang="en-US" dirty="0"/>
              <a:t>/</a:t>
            </a:r>
            <a:r>
              <a:rPr lang="en-US" spc="25" dirty="0"/>
              <a:t> </a:t>
            </a:r>
            <a:r>
              <a:rPr lang="en-US" dirty="0"/>
              <a:t>broker-</a:t>
            </a:r>
            <a:r>
              <a:rPr lang="en-US" spc="-10" dirty="0"/>
              <a:t>dealer</a:t>
            </a:r>
            <a:r>
              <a:rPr lang="en-US" spc="-35" dirty="0"/>
              <a:t> </a:t>
            </a:r>
            <a:r>
              <a:rPr lang="en-US" dirty="0"/>
              <a:t>use</a:t>
            </a:r>
            <a:r>
              <a:rPr lang="en-US" spc="5" dirty="0"/>
              <a:t> </a:t>
            </a:r>
            <a:r>
              <a:rPr lang="en-US" dirty="0"/>
              <a:t>only.</a:t>
            </a:r>
            <a:r>
              <a:rPr lang="en-US" spc="5" dirty="0"/>
              <a:t> </a:t>
            </a:r>
            <a:r>
              <a:rPr lang="en-US" dirty="0"/>
              <a:t>Not</a:t>
            </a:r>
            <a:r>
              <a:rPr lang="en-US" spc="-5" dirty="0"/>
              <a:t> </a:t>
            </a:r>
            <a:r>
              <a:rPr lang="en-US" dirty="0"/>
              <a:t>for</a:t>
            </a:r>
            <a:r>
              <a:rPr lang="en-US" spc="-5" dirty="0"/>
              <a:t> </a:t>
            </a:r>
            <a:r>
              <a:rPr lang="en-US" spc="-10" dirty="0"/>
              <a:t>distribution </a:t>
            </a:r>
            <a:r>
              <a:rPr lang="en-US" dirty="0"/>
              <a:t>or</a:t>
            </a:r>
            <a:r>
              <a:rPr lang="en-US" spc="5" dirty="0"/>
              <a:t> </a:t>
            </a:r>
            <a:r>
              <a:rPr lang="en-US" dirty="0"/>
              <a:t>use</a:t>
            </a:r>
            <a:r>
              <a:rPr lang="en-US" spc="-15" dirty="0"/>
              <a:t> </a:t>
            </a:r>
            <a:r>
              <a:rPr lang="en-US" dirty="0"/>
              <a:t>with</a:t>
            </a:r>
            <a:r>
              <a:rPr lang="en-US" spc="20" dirty="0"/>
              <a:t> </a:t>
            </a:r>
            <a:r>
              <a:rPr lang="en-US" dirty="0"/>
              <a:t>the</a:t>
            </a:r>
            <a:r>
              <a:rPr lang="en-US" spc="5" dirty="0"/>
              <a:t> </a:t>
            </a:r>
            <a:r>
              <a:rPr lang="en-US" spc="-10" dirty="0"/>
              <a:t>public.</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88951-A47A-A116-2750-0970FF411B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60207B-B714-76F0-77DF-AA01E9F604B4}"/>
              </a:ext>
            </a:extLst>
          </p:cNvPr>
          <p:cNvSpPr>
            <a:spLocks noGrp="1"/>
          </p:cNvSpPr>
          <p:nvPr>
            <p:ph type="title"/>
          </p:nvPr>
        </p:nvSpPr>
        <p:spPr>
          <a:xfrm>
            <a:off x="400572" y="1442429"/>
            <a:ext cx="8344966" cy="3578969"/>
          </a:xfrm>
        </p:spPr>
        <p:txBody>
          <a:bodyPr anchor="ctr">
            <a:normAutofit/>
          </a:bodyPr>
          <a:lstStyle/>
          <a:p>
            <a:r>
              <a:rPr lang="en-US" sz="5400" dirty="0"/>
              <a:t>Appendix</a:t>
            </a:r>
            <a:endParaRPr lang="en-US" sz="5400" b="0" dirty="0">
              <a:solidFill>
                <a:prstClr val="white"/>
              </a:solidFill>
              <a:latin typeface="Arial" panose="020B0604020202020204"/>
              <a:ea typeface="+mn-ea"/>
              <a:cs typeface="+mn-cs"/>
            </a:endParaRPr>
          </a:p>
        </p:txBody>
      </p:sp>
      <p:sp>
        <p:nvSpPr>
          <p:cNvPr id="13" name="Title 1">
            <a:extLst>
              <a:ext uri="{FF2B5EF4-FFF2-40B4-BE49-F238E27FC236}">
                <a16:creationId xmlns:a16="http://schemas.microsoft.com/office/drawing/2014/main" id="{46CCDA23-63A4-4CDA-B2A9-73B4B9339306}"/>
              </a:ext>
            </a:extLst>
          </p:cNvPr>
          <p:cNvSpPr txBox="1">
            <a:spLocks/>
          </p:cNvSpPr>
          <p:nvPr/>
        </p:nvSpPr>
        <p:spPr>
          <a:xfrm>
            <a:off x="2217654" y="2412762"/>
            <a:ext cx="2909152" cy="1863802"/>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lgn="r" defTabSz="685800" fontAlgn="auto">
              <a:spcAft>
                <a:spcPts val="0"/>
              </a:spcAft>
              <a:defRPr/>
            </a:pPr>
            <a:endParaRPr lang="en-US" sz="3600" b="0" dirty="0">
              <a:solidFill>
                <a:srgbClr val="282B3E"/>
              </a:solidFill>
              <a:latin typeface="Arial" panose="020B0604020202020204"/>
            </a:endParaRPr>
          </a:p>
        </p:txBody>
      </p:sp>
      <p:sp>
        <p:nvSpPr>
          <p:cNvPr id="2" name="object 5">
            <a:extLst>
              <a:ext uri="{FF2B5EF4-FFF2-40B4-BE49-F238E27FC236}">
                <a16:creationId xmlns:a16="http://schemas.microsoft.com/office/drawing/2014/main" id="{5B509FE7-4D22-D633-5C37-23BB05B0952F}"/>
              </a:ext>
            </a:extLst>
          </p:cNvPr>
          <p:cNvSpPr txBox="1">
            <a:spLocks/>
          </p:cNvSpPr>
          <p:nvPr/>
        </p:nvSpPr>
        <p:spPr>
          <a:xfrm>
            <a:off x="2538476" y="6565673"/>
            <a:ext cx="4068317" cy="123111"/>
          </a:xfrm>
          <a:prstGeom prst="rect">
            <a:avLst/>
          </a:prstGeom>
        </p:spPr>
        <p:txBody>
          <a:bodyPr vert="horz" wrap="square" lIns="0" tIns="0" rIns="0" bIns="0" rtlCol="0">
            <a:spAutoFit/>
          </a:bodyPr>
          <a:lstStyle>
            <a:defPPr>
              <a:defRPr lang="en-US" kern="0"/>
            </a:defPPr>
            <a:lvl1pPr marL="0" algn="l" defTabSz="914400" rtl="0" eaLnBrk="1" latinLnBrk="0" hangingPunct="1">
              <a:defRPr sz="800" b="1" i="0" kern="1200">
                <a:solidFill>
                  <a:schemeClr val="tx1"/>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970">
              <a:spcBef>
                <a:spcPts val="50"/>
              </a:spcBef>
            </a:pPr>
            <a:r>
              <a:rPr lang="en-US" dirty="0">
                <a:solidFill>
                  <a:schemeClr val="bg1"/>
                </a:solidFill>
              </a:rPr>
              <a:t>This</a:t>
            </a:r>
            <a:r>
              <a:rPr lang="en-US" spc="5" dirty="0">
                <a:solidFill>
                  <a:schemeClr val="bg1"/>
                </a:solidFill>
              </a:rPr>
              <a:t> </a:t>
            </a:r>
            <a:r>
              <a:rPr lang="en-US" dirty="0">
                <a:solidFill>
                  <a:schemeClr val="bg1"/>
                </a:solidFill>
              </a:rPr>
              <a:t>information</a:t>
            </a:r>
            <a:r>
              <a:rPr lang="en-US" spc="-15" dirty="0">
                <a:solidFill>
                  <a:schemeClr val="bg1"/>
                </a:solidFill>
              </a:rPr>
              <a:t> </a:t>
            </a:r>
            <a:r>
              <a:rPr lang="en-US" dirty="0">
                <a:solidFill>
                  <a:schemeClr val="bg1"/>
                </a:solidFill>
              </a:rPr>
              <a:t>is</a:t>
            </a:r>
            <a:r>
              <a:rPr lang="en-US" spc="20"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institutional </a:t>
            </a:r>
            <a:r>
              <a:rPr lang="en-US" dirty="0">
                <a:solidFill>
                  <a:schemeClr val="bg1"/>
                </a:solidFill>
              </a:rPr>
              <a:t>/</a:t>
            </a:r>
            <a:r>
              <a:rPr lang="en-US" spc="25" dirty="0">
                <a:solidFill>
                  <a:schemeClr val="bg1"/>
                </a:solidFill>
              </a:rPr>
              <a:t> </a:t>
            </a:r>
            <a:r>
              <a:rPr lang="en-US" dirty="0">
                <a:solidFill>
                  <a:schemeClr val="bg1"/>
                </a:solidFill>
              </a:rPr>
              <a:t>broker-</a:t>
            </a:r>
            <a:r>
              <a:rPr lang="en-US" spc="-10" dirty="0">
                <a:solidFill>
                  <a:schemeClr val="bg1"/>
                </a:solidFill>
              </a:rPr>
              <a:t>dealer</a:t>
            </a:r>
            <a:r>
              <a:rPr lang="en-US" spc="-35" dirty="0">
                <a:solidFill>
                  <a:schemeClr val="bg1"/>
                </a:solidFill>
              </a:rPr>
              <a:t> </a:t>
            </a:r>
            <a:r>
              <a:rPr lang="en-US" dirty="0">
                <a:solidFill>
                  <a:schemeClr val="bg1"/>
                </a:solidFill>
              </a:rPr>
              <a:t>use</a:t>
            </a:r>
            <a:r>
              <a:rPr lang="en-US" spc="5" dirty="0">
                <a:solidFill>
                  <a:schemeClr val="bg1"/>
                </a:solidFill>
              </a:rPr>
              <a:t> </a:t>
            </a:r>
            <a:r>
              <a:rPr lang="en-US" dirty="0">
                <a:solidFill>
                  <a:schemeClr val="bg1"/>
                </a:solidFill>
              </a:rPr>
              <a:t>only.</a:t>
            </a:r>
            <a:r>
              <a:rPr lang="en-US" spc="5" dirty="0">
                <a:solidFill>
                  <a:schemeClr val="bg1"/>
                </a:solidFill>
              </a:rPr>
              <a:t> </a:t>
            </a:r>
            <a:r>
              <a:rPr lang="en-US" dirty="0">
                <a:solidFill>
                  <a:schemeClr val="bg1"/>
                </a:solidFill>
              </a:rPr>
              <a:t>Not</a:t>
            </a:r>
            <a:r>
              <a:rPr lang="en-US" spc="-5"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distribution </a:t>
            </a:r>
            <a:r>
              <a:rPr lang="en-US" dirty="0">
                <a:solidFill>
                  <a:schemeClr val="bg1"/>
                </a:solidFill>
              </a:rPr>
              <a:t>or</a:t>
            </a:r>
            <a:r>
              <a:rPr lang="en-US" spc="5" dirty="0">
                <a:solidFill>
                  <a:schemeClr val="bg1"/>
                </a:solidFill>
              </a:rPr>
              <a:t> </a:t>
            </a:r>
            <a:r>
              <a:rPr lang="en-US" dirty="0">
                <a:solidFill>
                  <a:schemeClr val="bg1"/>
                </a:solidFill>
              </a:rPr>
              <a:t>use</a:t>
            </a:r>
            <a:r>
              <a:rPr lang="en-US" spc="-15" dirty="0">
                <a:solidFill>
                  <a:schemeClr val="bg1"/>
                </a:solidFill>
              </a:rPr>
              <a:t> </a:t>
            </a:r>
            <a:r>
              <a:rPr lang="en-US" dirty="0">
                <a:solidFill>
                  <a:schemeClr val="bg1"/>
                </a:solidFill>
              </a:rPr>
              <a:t>with</a:t>
            </a:r>
            <a:r>
              <a:rPr lang="en-US" spc="20" dirty="0">
                <a:solidFill>
                  <a:schemeClr val="bg1"/>
                </a:solidFill>
              </a:rPr>
              <a:t> </a:t>
            </a:r>
            <a:r>
              <a:rPr lang="en-US" dirty="0">
                <a:solidFill>
                  <a:schemeClr val="bg1"/>
                </a:solidFill>
              </a:rPr>
              <a:t>the</a:t>
            </a:r>
            <a:r>
              <a:rPr lang="en-US" spc="5" dirty="0">
                <a:solidFill>
                  <a:schemeClr val="bg1"/>
                </a:solidFill>
              </a:rPr>
              <a:t> </a:t>
            </a:r>
            <a:r>
              <a:rPr lang="en-US" spc="-10" dirty="0">
                <a:solidFill>
                  <a:schemeClr val="bg1"/>
                </a:solidFill>
              </a:rPr>
              <a:t>public.</a:t>
            </a:r>
          </a:p>
        </p:txBody>
      </p:sp>
    </p:spTree>
    <p:extLst>
      <p:ext uri="{BB962C8B-B14F-4D97-AF65-F5344CB8AC3E}">
        <p14:creationId xmlns:p14="http://schemas.microsoft.com/office/powerpoint/2010/main" val="407696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Biographies</a:t>
            </a:r>
            <a:endParaRPr lang="en-US" dirty="0"/>
          </a:p>
        </p:txBody>
      </p:sp>
      <p:sp>
        <p:nvSpPr>
          <p:cNvPr id="4"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23554" name="Rectangle 2"/>
          <p:cNvSpPr>
            <a:spLocks noGrp="1" noChangeArrowheads="1"/>
          </p:cNvSpPr>
          <p:nvPr>
            <p:ph idx="1"/>
          </p:nvPr>
        </p:nvSpPr>
        <p:spPr/>
        <p:txBody>
          <a:bodyPr>
            <a:normAutofit/>
          </a:bodyPr>
          <a:lstStyle/>
          <a:p>
            <a:pPr lvl="0">
              <a:lnSpc>
                <a:spcPct val="10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Howard C. Greene, CFA</a:t>
            </a:r>
          </a:p>
          <a:p>
            <a:pPr lvl="0">
              <a:lnSpc>
                <a:spcPct val="100000"/>
              </a:lnSpc>
              <a:spcBef>
                <a:spcPts val="0"/>
              </a:spcBef>
              <a:spcAft>
                <a:spcPts val="600"/>
              </a:spcAft>
              <a:defRPr/>
            </a:pPr>
            <a:r>
              <a:rPr lang="en-US" i="1" dirty="0">
                <a:solidFill>
                  <a:prstClr val="black"/>
                </a:solidFill>
                <a:latin typeface="Arial" panose="020B0604020202020204" pitchFamily="34" charset="0"/>
                <a:cs typeface="Arial" panose="020B0604020202020204" pitchFamily="34" charset="0"/>
              </a:rPr>
              <a:t>Senior Portfolio Manager, Co-Head of U.S. Core and Core-Plus Fixed Income, Manulife Investment Management</a:t>
            </a:r>
          </a:p>
          <a:p>
            <a:pPr lvl="0">
              <a:lnSpc>
                <a:spcPct val="100000"/>
              </a:lnSpc>
              <a:spcBef>
                <a:spcPts val="0"/>
              </a:spcBef>
              <a:spcAft>
                <a:spcPts val="600"/>
              </a:spcAft>
              <a:defRPr/>
            </a:pPr>
            <a:r>
              <a:rPr lang="en-US" dirty="0">
                <a:solidFill>
                  <a:prstClr val="black"/>
                </a:solidFill>
                <a:latin typeface="Arial" panose="020B0604020202020204" pitchFamily="34" charset="0"/>
                <a:cs typeface="Arial" panose="020B0604020202020204" pitchFamily="34" charset="0"/>
              </a:rPr>
              <a:t>Howard is co-head of the firm’s U.S. core and core-plus fixed-income team and serves as a co-lead portfolio manager for the core and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core-plus fixed-income strategies. Prior to joining the company, he spent more than 14 years at Sun Life Financial Services of Canada as a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senior vice president for Sun Capital Advisers, managing investment-grade and high-yield fixed-income portfolios. Earlier in his career, he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worked at Baring Asset Management as a fixed-income analyst. Howard holds the Chartered Financial Analyst designation and is a member of CFA Society Boston.</a:t>
            </a:r>
          </a:p>
          <a:p>
            <a:pPr lvl="0">
              <a:lnSpc>
                <a:spcPct val="10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Education: </a:t>
            </a:r>
            <a:r>
              <a:rPr lang="en-US" dirty="0">
                <a:solidFill>
                  <a:prstClr val="black"/>
                </a:solidFill>
                <a:latin typeface="Arial" panose="020B0604020202020204" pitchFamily="34" charset="0"/>
                <a:cs typeface="Arial" panose="020B0604020202020204" pitchFamily="34" charset="0"/>
              </a:rPr>
              <a:t>B.B.A., Business Administration, University of Massachusetts; M.B.A., Northeastern University </a:t>
            </a:r>
          </a:p>
          <a:p>
            <a:pPr lvl="0">
              <a:lnSpc>
                <a:spcPct val="10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Joined the company: </a:t>
            </a:r>
            <a:r>
              <a:rPr lang="en-US" dirty="0">
                <a:solidFill>
                  <a:prstClr val="black"/>
                </a:solidFill>
                <a:latin typeface="Arial" panose="020B0604020202020204" pitchFamily="34" charset="0"/>
                <a:cs typeface="Arial" panose="020B0604020202020204" pitchFamily="34" charset="0"/>
              </a:rPr>
              <a:t>2002</a:t>
            </a:r>
          </a:p>
          <a:p>
            <a:pPr lvl="0">
              <a:lnSpc>
                <a:spcPct val="10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Began career: </a:t>
            </a:r>
            <a:r>
              <a:rPr lang="en-US" dirty="0">
                <a:solidFill>
                  <a:prstClr val="black"/>
                </a:solidFill>
                <a:latin typeface="Arial" panose="020B0604020202020204" pitchFamily="34" charset="0"/>
                <a:cs typeface="Arial" panose="020B0604020202020204" pitchFamily="34" charset="0"/>
              </a:rPr>
              <a:t>1983</a:t>
            </a:r>
          </a:p>
          <a:p>
            <a:pPr lvl="1">
              <a:spcBef>
                <a:spcPts val="0"/>
              </a:spcBef>
              <a:spcAft>
                <a:spcPts val="600"/>
              </a:spcAft>
            </a:pPr>
            <a:endParaRPr lang="en-US" b="1" dirty="0"/>
          </a:p>
          <a:p>
            <a:pPr>
              <a:lnSpc>
                <a:spcPct val="11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Jeffrey N. Given, CFA</a:t>
            </a:r>
          </a:p>
          <a:p>
            <a:pPr>
              <a:lnSpc>
                <a:spcPct val="110000"/>
              </a:lnSpc>
              <a:spcBef>
                <a:spcPts val="0"/>
              </a:spcBef>
              <a:spcAft>
                <a:spcPts val="600"/>
              </a:spcAft>
              <a:defRPr/>
            </a:pPr>
            <a:r>
              <a:rPr lang="en-US" i="1" dirty="0">
                <a:solidFill>
                  <a:prstClr val="black"/>
                </a:solidFill>
                <a:latin typeface="Arial" panose="020B0604020202020204" pitchFamily="34" charset="0"/>
                <a:cs typeface="Arial" panose="020B0604020202020204" pitchFamily="34" charset="0"/>
              </a:rPr>
              <a:t>Head of Developed-Market Fixed Income, Senior Portfolio Manager, Co-Head of U.S. Core and Core-Plus Fixed Income, Manulife Investment Management</a:t>
            </a:r>
            <a:endParaRPr lang="en-US" b="1" dirty="0"/>
          </a:p>
          <a:p>
            <a:pPr>
              <a:lnSpc>
                <a:spcPct val="100000"/>
              </a:lnSpc>
              <a:spcBef>
                <a:spcPts val="0"/>
              </a:spcBef>
              <a:spcAft>
                <a:spcPts val="600"/>
              </a:spcAft>
              <a:defRPr/>
            </a:pPr>
            <a:r>
              <a:rPr lang="en-US" dirty="0">
                <a:solidFill>
                  <a:prstClr val="black"/>
                </a:solidFill>
                <a:latin typeface="Arial" panose="020B0604020202020204" pitchFamily="34" charset="0"/>
                <a:cs typeface="Arial" panose="020B0604020202020204" pitchFamily="34" charset="0"/>
              </a:rPr>
              <a:t>Jeff is head of developed-market fixed income and co-head of the U.S. core and core-plus fixed-income team at Manulife Investment Management. He oversees the firm’s U.S.- and Canada-based investment and credit research teams and is responsible for investment performance and process execution. In his role as co-head of the U.S. core and core-plus fixed-income team, he looks after the securitized, core, core-plus, and government bond strategies. Prior to joining the portfolio management team, Jeff was focused on research and trading in mortgage-backed securities within the MIM’s fixed-income teams and, prior to that, he was an investment compliance analyst at the company. Jeff holds the Chartered Financial Analyst designation and is a member of the CFA Society Boston.</a:t>
            </a:r>
            <a:endParaRPr lang="en-US" b="1" dirty="0"/>
          </a:p>
          <a:p>
            <a:pPr lvl="0">
              <a:lnSpc>
                <a:spcPct val="10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Education: </a:t>
            </a:r>
            <a:r>
              <a:rPr lang="en-US" dirty="0">
                <a:solidFill>
                  <a:prstClr val="black"/>
                </a:solidFill>
                <a:latin typeface="Arial" panose="020B0604020202020204" pitchFamily="34" charset="0"/>
                <a:cs typeface="Arial" panose="020B0604020202020204" pitchFamily="34" charset="0"/>
              </a:rPr>
              <a:t>M.S., Finance, Boston College; B.S., Business Administration, Boston University</a:t>
            </a:r>
          </a:p>
          <a:p>
            <a:pPr>
              <a:lnSpc>
                <a:spcPct val="10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Joined the company: </a:t>
            </a:r>
            <a:r>
              <a:rPr lang="en-US" dirty="0">
                <a:solidFill>
                  <a:prstClr val="black"/>
                </a:solidFill>
                <a:latin typeface="Arial" panose="020B0604020202020204" pitchFamily="34" charset="0"/>
                <a:cs typeface="Arial" panose="020B0604020202020204" pitchFamily="34" charset="0"/>
              </a:rPr>
              <a:t>1993</a:t>
            </a:r>
          </a:p>
          <a:p>
            <a:pPr lvl="0">
              <a:lnSpc>
                <a:spcPct val="100000"/>
              </a:lnSpc>
              <a:spcBef>
                <a:spcPts val="0"/>
              </a:spcBef>
              <a:spcAft>
                <a:spcPts val="600"/>
              </a:spcAft>
              <a:defRPr/>
            </a:pPr>
            <a:r>
              <a:rPr lang="en-US" b="1" dirty="0">
                <a:solidFill>
                  <a:prstClr val="black"/>
                </a:solidFill>
                <a:latin typeface="Arial" panose="020B0604020202020204" pitchFamily="34" charset="0"/>
                <a:cs typeface="Arial" panose="020B0604020202020204" pitchFamily="34" charset="0"/>
              </a:rPr>
              <a:t>Began career: </a:t>
            </a:r>
            <a:r>
              <a:rPr lang="en-US" dirty="0">
                <a:solidFill>
                  <a:prstClr val="black"/>
                </a:solidFill>
                <a:latin typeface="Arial" panose="020B0604020202020204" pitchFamily="34" charset="0"/>
                <a:cs typeface="Arial" panose="020B0604020202020204" pitchFamily="34" charset="0"/>
              </a:rPr>
              <a:t>1993</a:t>
            </a:r>
          </a:p>
          <a:p>
            <a:pPr lvl="0">
              <a:lnSpc>
                <a:spcPct val="100000"/>
              </a:lnSpc>
              <a:spcBef>
                <a:spcPts val="0"/>
              </a:spcBef>
              <a:spcAft>
                <a:spcPts val="600"/>
              </a:spcAft>
            </a:pPr>
            <a:endParaRPr lang="en-US" dirty="0"/>
          </a:p>
        </p:txBody>
      </p:sp>
    </p:spTree>
    <p:extLst>
      <p:ext uri="{BB962C8B-B14F-4D97-AF65-F5344CB8AC3E}">
        <p14:creationId xmlns:p14="http://schemas.microsoft.com/office/powerpoint/2010/main" val="2024796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Biographies</a:t>
            </a:r>
            <a:endParaRPr lang="en-US" dirty="0"/>
          </a:p>
        </p:txBody>
      </p:sp>
      <p:sp>
        <p:nvSpPr>
          <p:cNvPr id="4"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23554" name="Rectangle 2"/>
          <p:cNvSpPr>
            <a:spLocks noGrp="1" noChangeArrowheads="1"/>
          </p:cNvSpPr>
          <p:nvPr>
            <p:ph idx="1"/>
          </p:nvPr>
        </p:nvSpPr>
        <p:spPr/>
        <p:txBody>
          <a:bodyPr>
            <a:normAutofit/>
          </a:bodyPr>
          <a:lstStyle/>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Pranay Sonalkar, CFA</a:t>
            </a:r>
          </a:p>
          <a:p>
            <a:pPr>
              <a:lnSpc>
                <a:spcPct val="100000"/>
              </a:lnSpc>
              <a:spcBef>
                <a:spcPts val="0"/>
              </a:spcBef>
              <a:spcAft>
                <a:spcPts val="600"/>
              </a:spcAft>
            </a:pPr>
            <a:r>
              <a:rPr lang="en-US" i="1" dirty="0">
                <a:ea typeface="Calibri" panose="020F0502020204030204" pitchFamily="34" charset="0"/>
                <a:cs typeface="Times New Roman" panose="02020603050405020304" pitchFamily="18" charset="0"/>
              </a:rPr>
              <a:t>Portfolio Manager, U.S. Core and Core Plus Fixed Income, Manulife Investment Management</a:t>
            </a:r>
          </a:p>
          <a:p>
            <a:pPr>
              <a:lnSpc>
                <a:spcPct val="100000"/>
              </a:lnSpc>
              <a:spcBef>
                <a:spcPts val="0"/>
              </a:spcBef>
              <a:spcAft>
                <a:spcPts val="600"/>
              </a:spcAft>
            </a:pPr>
            <a:r>
              <a:rPr lang="en-US" dirty="0">
                <a:ea typeface="Calibri" panose="020F0502020204030204" pitchFamily="34" charset="0"/>
                <a:cs typeface="Times New Roman" panose="02020603050405020304" pitchFamily="18" charset="0"/>
              </a:rPr>
              <a:t>Pranay is a portfolio manager on the firm’s U.S. Core and Core Plus Fixed Income team. Previously, he was a credit research analyst and sector lead responsible for research coverage of the industrials, utilities, and energy sectors. Prior to that, he was a lead credit analyst with Standard &amp; Poor's on various chemical and environmental services issuers and, before that, he worked for Barclays Capital as a sell-side credit analyst assisting coverage in multiple sectors.</a:t>
            </a:r>
          </a:p>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Education:</a:t>
            </a:r>
            <a:r>
              <a:rPr lang="en-US" dirty="0">
                <a:ea typeface="Calibri" panose="020F0502020204030204" pitchFamily="34" charset="0"/>
                <a:cs typeface="Times New Roman" panose="02020603050405020304" pitchFamily="18" charset="0"/>
              </a:rPr>
              <a:t> </a:t>
            </a:r>
            <a:r>
              <a:rPr lang="en-US" dirty="0"/>
              <a:t>B.A., Economics and Mathematical Science, Colby College; M.B.A., Cornell University–Samuel Curtis Johnson Graduate School of Management</a:t>
            </a:r>
          </a:p>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Joined the company: </a:t>
            </a:r>
            <a:r>
              <a:rPr lang="en-US" dirty="0">
                <a:ea typeface="Calibri" panose="020F0502020204030204" pitchFamily="34" charset="0"/>
                <a:cs typeface="Times New Roman" panose="02020603050405020304" pitchFamily="18" charset="0"/>
              </a:rPr>
              <a:t>2014</a:t>
            </a:r>
          </a:p>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Began career: </a:t>
            </a:r>
            <a:r>
              <a:rPr lang="en-US" dirty="0">
                <a:ea typeface="Calibri" panose="020F0502020204030204" pitchFamily="34" charset="0"/>
                <a:cs typeface="Times New Roman" panose="02020603050405020304" pitchFamily="18" charset="0"/>
              </a:rPr>
              <a:t>2007</a:t>
            </a:r>
          </a:p>
          <a:p>
            <a:pPr>
              <a:lnSpc>
                <a:spcPct val="100000"/>
              </a:lnSpc>
              <a:spcBef>
                <a:spcPts val="0"/>
              </a:spcBef>
              <a:spcAft>
                <a:spcPts val="600"/>
              </a:spcAft>
            </a:pPr>
            <a:endParaRPr lang="en-US" dirty="0">
              <a:ea typeface="Calibri" panose="020F0502020204030204" pitchFamily="34" charset="0"/>
              <a:cs typeface="Times New Roman" panose="02020603050405020304" pitchFamily="18" charset="0"/>
            </a:endParaRPr>
          </a:p>
          <a:p>
            <a:pPr lvl="0">
              <a:lnSpc>
                <a:spcPct val="110000"/>
              </a:lnSpc>
              <a:spcBef>
                <a:spcPts val="0"/>
              </a:spcBef>
              <a:spcAft>
                <a:spcPts val="600"/>
              </a:spcAft>
            </a:pPr>
            <a:r>
              <a:rPr lang="en-US" b="1" dirty="0">
                <a:latin typeface="Arial" panose="020B0604020202020204" pitchFamily="34" charset="0"/>
                <a:cs typeface="Arial" panose="020B0604020202020204" pitchFamily="34" charset="0"/>
              </a:rPr>
              <a:t>Connor </a:t>
            </a:r>
            <a:r>
              <a:rPr lang="en-US" b="1" dirty="0" err="1">
                <a:latin typeface="Arial" panose="020B0604020202020204" pitchFamily="34" charset="0"/>
                <a:cs typeface="Arial" panose="020B0604020202020204" pitchFamily="34" charset="0"/>
              </a:rPr>
              <a:t>Minnaar</a:t>
            </a:r>
            <a:r>
              <a:rPr lang="en-US" b="1" dirty="0">
                <a:latin typeface="Arial" panose="020B0604020202020204" pitchFamily="34" charset="0"/>
                <a:cs typeface="Arial" panose="020B0604020202020204" pitchFamily="34" charset="0"/>
              </a:rPr>
              <a:t>, CFA</a:t>
            </a:r>
          </a:p>
          <a:p>
            <a:pPr lvl="0">
              <a:lnSpc>
                <a:spcPct val="110000"/>
              </a:lnSpc>
              <a:spcBef>
                <a:spcPts val="0"/>
              </a:spcBef>
              <a:spcAft>
                <a:spcPts val="600"/>
              </a:spcAft>
            </a:pPr>
            <a:r>
              <a:rPr lang="en-US" i="1" dirty="0">
                <a:latin typeface="Arial" panose="020B0604020202020204" pitchFamily="34" charset="0"/>
                <a:cs typeface="Arial" panose="020B0604020202020204" pitchFamily="34" charset="0"/>
              </a:rPr>
              <a:t>Portfolio Manager, U.S. Core and Core-Plus Fixed Income, Securitized Assets, Manulife Investment Management</a:t>
            </a:r>
          </a:p>
          <a:p>
            <a:pPr lvl="0">
              <a:lnSpc>
                <a:spcPct val="110000"/>
              </a:lnSpc>
              <a:spcBef>
                <a:spcPts val="0"/>
              </a:spcBef>
              <a:spcAft>
                <a:spcPts val="600"/>
              </a:spcAft>
            </a:pPr>
            <a:r>
              <a:rPr lang="en-US" dirty="0">
                <a:latin typeface="Arial" panose="020B0604020202020204" pitchFamily="34" charset="0"/>
                <a:cs typeface="Arial" panose="020B0604020202020204" pitchFamily="34" charset="0"/>
              </a:rPr>
              <a:t>Connor </a:t>
            </a:r>
            <a:r>
              <a:rPr lang="en-US">
                <a:latin typeface="Arial" panose="020B0604020202020204" pitchFamily="34" charset="0"/>
                <a:cs typeface="Arial" panose="020B0604020202020204" pitchFamily="34" charset="0"/>
              </a:rPr>
              <a:t>is a portfolio </a:t>
            </a:r>
            <a:r>
              <a:rPr lang="en-US" dirty="0">
                <a:latin typeface="Arial" panose="020B0604020202020204" pitchFamily="34" charset="0"/>
                <a:cs typeface="Arial" panose="020B0604020202020204" pitchFamily="34" charset="0"/>
              </a:rPr>
              <a:t>manager on the U.S. core and core-plus and securitized assets teams. Previously, he was an investment analyst on the firm’s securitized assets research team, where he was responsible for coverage of the agency and nonagency mortgage-backed securities sectors as well as certain subsectors of the asset-backed securities market. Prior to joining the firm, he was a senior capital reporting and control specialist at Pioneer Investments. Connor holds the Chartered Financial Analyst designation. </a:t>
            </a:r>
          </a:p>
          <a:p>
            <a:pPr lvl="0">
              <a:lnSpc>
                <a:spcPct val="110000"/>
              </a:lnSpc>
              <a:spcBef>
                <a:spcPts val="0"/>
              </a:spcBef>
              <a:spcAft>
                <a:spcPts val="600"/>
              </a:spcAft>
            </a:pPr>
            <a:r>
              <a:rPr lang="en-US" b="1" dirty="0">
                <a:latin typeface="Arial" panose="020B0604020202020204" pitchFamily="34" charset="0"/>
                <a:cs typeface="Arial" panose="020B0604020202020204" pitchFamily="34" charset="0"/>
              </a:rPr>
              <a:t>Education: </a:t>
            </a:r>
            <a:r>
              <a:rPr lang="en-US" dirty="0">
                <a:latin typeface="Arial" panose="020B0604020202020204" pitchFamily="34" charset="0"/>
                <a:cs typeface="Arial" panose="020B0604020202020204" pitchFamily="34" charset="0"/>
              </a:rPr>
              <a:t>M.B.A., Boston University; B.A., Economics, Drew University</a:t>
            </a:r>
          </a:p>
          <a:p>
            <a:pPr lvl="0">
              <a:lnSpc>
                <a:spcPct val="110000"/>
              </a:lnSpc>
              <a:spcBef>
                <a:spcPts val="0"/>
              </a:spcBef>
              <a:spcAft>
                <a:spcPts val="600"/>
              </a:spcAft>
            </a:pPr>
            <a:r>
              <a:rPr lang="en-US" b="1" dirty="0">
                <a:latin typeface="Arial" panose="020B0604020202020204" pitchFamily="34" charset="0"/>
                <a:cs typeface="Arial" panose="020B0604020202020204" pitchFamily="34" charset="0"/>
              </a:rPr>
              <a:t>Joined the company: </a:t>
            </a:r>
            <a:r>
              <a:rPr lang="en-US" dirty="0">
                <a:latin typeface="Arial" panose="020B0604020202020204" pitchFamily="34" charset="0"/>
                <a:cs typeface="Arial" panose="020B0604020202020204" pitchFamily="34" charset="0"/>
              </a:rPr>
              <a:t>2006</a:t>
            </a:r>
          </a:p>
          <a:p>
            <a:pPr lvl="0">
              <a:lnSpc>
                <a:spcPct val="110000"/>
              </a:lnSpc>
              <a:spcBef>
                <a:spcPts val="0"/>
              </a:spcBef>
              <a:spcAft>
                <a:spcPts val="600"/>
              </a:spcAft>
            </a:pPr>
            <a:r>
              <a:rPr lang="en-US" b="1" dirty="0">
                <a:latin typeface="Arial" panose="020B0604020202020204" pitchFamily="34" charset="0"/>
                <a:cs typeface="Arial" panose="020B0604020202020204" pitchFamily="34" charset="0"/>
              </a:rPr>
              <a:t>Began career: </a:t>
            </a:r>
            <a:r>
              <a:rPr lang="en-US" dirty="0">
                <a:latin typeface="Arial" panose="020B0604020202020204" pitchFamily="34" charset="0"/>
                <a:cs typeface="Arial" panose="020B0604020202020204" pitchFamily="34" charset="0"/>
              </a:rPr>
              <a:t>2002</a:t>
            </a:r>
          </a:p>
          <a:p>
            <a:pPr>
              <a:lnSpc>
                <a:spcPct val="100000"/>
              </a:lnSpc>
              <a:spcBef>
                <a:spcPts val="0"/>
              </a:spcBef>
              <a:spcAft>
                <a:spcPts val="600"/>
              </a:spcAft>
            </a:pP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600"/>
              </a:spcAft>
            </a:pPr>
            <a:endParaRPr lang="en-CA" dirty="0"/>
          </a:p>
        </p:txBody>
      </p:sp>
    </p:spTree>
    <p:extLst>
      <p:ext uri="{BB962C8B-B14F-4D97-AF65-F5344CB8AC3E}">
        <p14:creationId xmlns:p14="http://schemas.microsoft.com/office/powerpoint/2010/main" val="393189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6D20B-5506-3A2A-798E-4C65ABC9DBC8}"/>
            </a:ext>
          </a:extLst>
        </p:cNvPr>
        <p:cNvGrpSpPr/>
        <p:nvPr/>
      </p:nvGrpSpPr>
      <p:grpSpPr>
        <a:xfrm>
          <a:off x="0" y="0"/>
          <a:ext cx="0" cy="0"/>
          <a:chOff x="0" y="0"/>
          <a:chExt cx="0" cy="0"/>
        </a:xfrm>
      </p:grpSpPr>
      <p:sp>
        <p:nvSpPr>
          <p:cNvPr id="23555" name="Rectangle 3">
            <a:extLst>
              <a:ext uri="{FF2B5EF4-FFF2-40B4-BE49-F238E27FC236}">
                <a16:creationId xmlns:a16="http://schemas.microsoft.com/office/drawing/2014/main" id="{575D852B-A0E2-155B-6CC6-8E26B7E1EA26}"/>
              </a:ext>
            </a:extLst>
          </p:cNvPr>
          <p:cNvSpPr>
            <a:spLocks noGrp="1" noChangeArrowheads="1"/>
          </p:cNvSpPr>
          <p:nvPr>
            <p:ph type="title"/>
          </p:nvPr>
        </p:nvSpPr>
        <p:spPr/>
        <p:txBody>
          <a:bodyPr/>
          <a:lstStyle/>
          <a:p>
            <a:r>
              <a:rPr lang="en-US"/>
              <a:t>Biographies</a:t>
            </a:r>
            <a:endParaRPr lang="en-US" dirty="0"/>
          </a:p>
        </p:txBody>
      </p:sp>
      <p:sp>
        <p:nvSpPr>
          <p:cNvPr id="4" name="Slide Number Placeholder 2">
            <a:extLst>
              <a:ext uri="{FF2B5EF4-FFF2-40B4-BE49-F238E27FC236}">
                <a16:creationId xmlns:a16="http://schemas.microsoft.com/office/drawing/2014/main" id="{53CCB313-769B-3115-0C83-E76F64FCE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23554" name="Rectangle 2">
            <a:extLst>
              <a:ext uri="{FF2B5EF4-FFF2-40B4-BE49-F238E27FC236}">
                <a16:creationId xmlns:a16="http://schemas.microsoft.com/office/drawing/2014/main" id="{B31998E9-25C8-DC0E-1C3B-08EE410C998D}"/>
              </a:ext>
            </a:extLst>
          </p:cNvPr>
          <p:cNvSpPr>
            <a:spLocks noGrp="1" noChangeArrowheads="1"/>
          </p:cNvSpPr>
          <p:nvPr>
            <p:ph idx="1"/>
          </p:nvPr>
        </p:nvSpPr>
        <p:spPr/>
        <p:txBody>
          <a:bodyPr>
            <a:normAutofit/>
          </a:bodyPr>
          <a:lstStyle/>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Spencer Godfrey, CFA</a:t>
            </a:r>
          </a:p>
          <a:p>
            <a:pPr>
              <a:lnSpc>
                <a:spcPct val="100000"/>
              </a:lnSpc>
              <a:spcBef>
                <a:spcPts val="0"/>
              </a:spcBef>
              <a:spcAft>
                <a:spcPts val="600"/>
              </a:spcAft>
            </a:pPr>
            <a:r>
              <a:rPr lang="en-US" i="1" dirty="0">
                <a:ea typeface="Calibri" panose="020F0502020204030204" pitchFamily="34" charset="0"/>
                <a:cs typeface="Times New Roman" panose="02020603050405020304" pitchFamily="18" charset="0"/>
              </a:rPr>
              <a:t>Associate Portfolio Manager, U.S. Core and Core-Plus Fixed Income, Manulife Investment Management</a:t>
            </a: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600"/>
              </a:spcAft>
            </a:pPr>
            <a:r>
              <a:rPr lang="en-US" dirty="0"/>
              <a:t>Spencer is an associate portfolio manager on Manulife Investment Management’s U.S. core and core-plus fixed-income team. Before joining the team, he was head of developed-market fixed-income research, responsible for managing a team of credit research analysts organized by industry/sector specialization across the quality spectrum. In this role, Spencer conducted research coverage responsibilities for the telecommunications, commercial services, transportation and logistics, and industrials sectors. Prior to joining the firm, he worked as an analyst at KDP Investment Advisors and, before that, he took on different roles at various firms, including Tully &amp; Holland, AIG, and American International Underwriters. Spencer holds the Chartered Financial Analyst designation and is a member of the CFA Society Boston.</a:t>
            </a:r>
          </a:p>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Education: </a:t>
            </a:r>
            <a:r>
              <a:rPr lang="en-US" dirty="0"/>
              <a:t>M.B.A., Boston College, Carroll School of Management; B.A., Middlebury College </a:t>
            </a:r>
          </a:p>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Joined the company: </a:t>
            </a:r>
            <a:r>
              <a:rPr lang="en-US" dirty="0">
                <a:ea typeface="Calibri" panose="020F0502020204030204" pitchFamily="34" charset="0"/>
                <a:cs typeface="Times New Roman" panose="02020603050405020304" pitchFamily="18" charset="0"/>
              </a:rPr>
              <a:t>2016</a:t>
            </a:r>
          </a:p>
          <a:p>
            <a:pPr>
              <a:lnSpc>
                <a:spcPct val="100000"/>
              </a:lnSpc>
              <a:spcBef>
                <a:spcPts val="0"/>
              </a:spcBef>
              <a:spcAft>
                <a:spcPts val="600"/>
              </a:spcAft>
            </a:pPr>
            <a:r>
              <a:rPr lang="en-US" b="1" dirty="0">
                <a:ea typeface="Calibri" panose="020F0502020204030204" pitchFamily="34" charset="0"/>
                <a:cs typeface="Times New Roman" panose="02020603050405020304" pitchFamily="18" charset="0"/>
              </a:rPr>
              <a:t>Began career: </a:t>
            </a:r>
            <a:r>
              <a:rPr lang="en-US" dirty="0">
                <a:ea typeface="Calibri" panose="020F0502020204030204" pitchFamily="34" charset="0"/>
                <a:cs typeface="Times New Roman" panose="02020603050405020304" pitchFamily="18" charset="0"/>
              </a:rPr>
              <a:t>2003</a:t>
            </a:r>
          </a:p>
          <a:p>
            <a:pPr>
              <a:lnSpc>
                <a:spcPct val="100000"/>
              </a:lnSpc>
              <a:spcBef>
                <a:spcPts val="0"/>
              </a:spcBef>
              <a:spcAft>
                <a:spcPts val="600"/>
              </a:spcAft>
            </a:pP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600"/>
              </a:spcAft>
            </a:pP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600"/>
              </a:spcAft>
            </a:pPr>
            <a:endParaRPr lang="en-CA" dirty="0"/>
          </a:p>
        </p:txBody>
      </p:sp>
    </p:spTree>
    <p:extLst>
      <p:ext uri="{BB962C8B-B14F-4D97-AF65-F5344CB8AC3E}">
        <p14:creationId xmlns:p14="http://schemas.microsoft.com/office/powerpoint/2010/main" val="126453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CA9712FA-FBE7-495E-A4DE-4C035D5DE712}"/>
              </a:ext>
            </a:extLst>
          </p:cNvPr>
          <p:cNvSpPr>
            <a:spLocks noGrp="1" noChangeArrowheads="1"/>
          </p:cNvSpPr>
          <p:nvPr>
            <p:ph type="title"/>
          </p:nvPr>
        </p:nvSpPr>
        <p:spPr/>
        <p:txBody>
          <a:bodyPr/>
          <a:lstStyle/>
          <a:p>
            <a:r>
              <a:rPr lang="en-US" dirty="0"/>
              <a:t>U.S. core and core plus fixed-income team</a:t>
            </a:r>
            <a:br>
              <a:rPr lang="en-US" dirty="0"/>
            </a:br>
            <a:endParaRPr lang="en-US" dirty="0"/>
          </a:p>
        </p:txBody>
      </p:sp>
      <p:sp>
        <p:nvSpPr>
          <p:cNvPr id="41" name="Slide Number Placeholder 2">
            <a:extLst>
              <a:ext uri="{FF2B5EF4-FFF2-40B4-BE49-F238E27FC236}">
                <a16:creationId xmlns:a16="http://schemas.microsoft.com/office/drawing/2014/main" id="{375127DA-94BE-467D-899B-E95DAEAA1A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Text Placeholder 31">
            <a:extLst>
              <a:ext uri="{FF2B5EF4-FFF2-40B4-BE49-F238E27FC236}">
                <a16:creationId xmlns:a16="http://schemas.microsoft.com/office/drawing/2014/main" id="{EB22EE9C-FF9F-DC1B-A81C-321B8B669251}"/>
              </a:ext>
            </a:extLst>
          </p:cNvPr>
          <p:cNvSpPr>
            <a:spLocks noGrp="1"/>
          </p:cNvSpPr>
          <p:nvPr>
            <p:ph type="body" sz="quarter" idx="17"/>
          </p:nvPr>
        </p:nvSpPr>
        <p:spPr/>
        <p:txBody>
          <a:bodyPr/>
          <a:lstStyle/>
          <a:p>
            <a:r>
              <a:rPr lang="en-US" dirty="0"/>
              <a:t>As of March 31, 2026.</a:t>
            </a:r>
          </a:p>
          <a:p>
            <a:r>
              <a:rPr lang="en-US" dirty="0"/>
              <a:t>1 As co-heads, they have joint management responsibilities for all aspects of the team. </a:t>
            </a:r>
            <a:r>
              <a:rPr lang="pt-BR" dirty="0"/>
              <a:t>Howard Greene will retire December 31, 2027. </a:t>
            </a:r>
            <a:r>
              <a:rPr lang="en-US" dirty="0"/>
              <a:t>2 AUM does not include Money Market strategies, as of December 31, 2025.</a:t>
            </a:r>
          </a:p>
        </p:txBody>
      </p:sp>
      <p:sp>
        <p:nvSpPr>
          <p:cNvPr id="30" name="Text Placeholder 29">
            <a:extLst>
              <a:ext uri="{FF2B5EF4-FFF2-40B4-BE49-F238E27FC236}">
                <a16:creationId xmlns:a16="http://schemas.microsoft.com/office/drawing/2014/main" id="{9F647A56-3336-5DB3-5F59-C11A41D6DCAF}"/>
              </a:ext>
            </a:extLst>
          </p:cNvPr>
          <p:cNvSpPr>
            <a:spLocks noGrp="1"/>
          </p:cNvSpPr>
          <p:nvPr>
            <p:ph type="body" sz="quarter" idx="15"/>
          </p:nvPr>
        </p:nvSpPr>
        <p:spPr/>
        <p:txBody>
          <a:bodyPr/>
          <a:lstStyle/>
          <a:p>
            <a:r>
              <a:rPr lang="en-US" dirty="0"/>
              <a:t>5137384</a:t>
            </a:r>
          </a:p>
        </p:txBody>
      </p:sp>
      <p:sp>
        <p:nvSpPr>
          <p:cNvPr id="7" name="Text Box 219">
            <a:extLst>
              <a:ext uri="{FF2B5EF4-FFF2-40B4-BE49-F238E27FC236}">
                <a16:creationId xmlns:a16="http://schemas.microsoft.com/office/drawing/2014/main" id="{431FD79C-4EBC-9736-6588-EE95788F37A8}"/>
              </a:ext>
            </a:extLst>
          </p:cNvPr>
          <p:cNvSpPr txBox="1">
            <a:spLocks noChangeArrowheads="1"/>
          </p:cNvSpPr>
          <p:nvPr/>
        </p:nvSpPr>
        <p:spPr bwMode="auto">
          <a:xfrm>
            <a:off x="586016" y="5068013"/>
            <a:ext cx="3790004" cy="873822"/>
          </a:xfrm>
          <a:prstGeom prst="rect">
            <a:avLst/>
          </a:prstGeom>
          <a:solidFill>
            <a:schemeClr val="bg1">
              <a:lumMod val="95000"/>
            </a:schemeClr>
          </a:solidFill>
          <a:ln>
            <a:noFill/>
          </a:ln>
          <a:effectLst/>
        </p:spPr>
        <p:txBody>
          <a:bodyPr lIns="182880" tIns="91440" rIns="27432" anchor="t" anchorCtr="0"/>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endParaRPr>
          </a:p>
        </p:txBody>
      </p:sp>
      <p:graphicFrame>
        <p:nvGraphicFramePr>
          <p:cNvPr id="8" name="Chart 7">
            <a:extLst>
              <a:ext uri="{FF2B5EF4-FFF2-40B4-BE49-F238E27FC236}">
                <a16:creationId xmlns:a16="http://schemas.microsoft.com/office/drawing/2014/main" id="{B1D442C6-01F9-749D-81E5-7B97E2812AA2}"/>
              </a:ext>
            </a:extLst>
          </p:cNvPr>
          <p:cNvGraphicFramePr/>
          <p:nvPr/>
        </p:nvGraphicFramePr>
        <p:xfrm>
          <a:off x="4748536" y="811617"/>
          <a:ext cx="3871448" cy="320621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0091E332-968E-FF1D-B75E-6307A86B6FC6}"/>
              </a:ext>
            </a:extLst>
          </p:cNvPr>
          <p:cNvSpPr/>
          <p:nvPr/>
        </p:nvSpPr>
        <p:spPr>
          <a:xfrm>
            <a:off x="4809602" y="811618"/>
            <a:ext cx="3871448" cy="254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501E081E-0B0F-870E-C1D6-CAEB2E0B0B03}"/>
              </a:ext>
            </a:extLst>
          </p:cNvPr>
          <p:cNvSpPr/>
          <p:nvPr/>
        </p:nvSpPr>
        <p:spPr>
          <a:xfrm>
            <a:off x="462950" y="811618"/>
            <a:ext cx="4013628" cy="254236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rial" panose="020B0604020202020204"/>
                <a:ea typeface="+mn-ea"/>
                <a:cs typeface="+mn-cs"/>
              </a:rPr>
              <a:t>Pranay Sonalkar, CFA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rial" panose="020B0604020202020204"/>
                <a:ea typeface="+mn-ea"/>
                <a:cs typeface="+mn-cs"/>
              </a:rPr>
              <a:t>Portfolio Manager</a:t>
            </a:r>
          </a:p>
        </p:txBody>
      </p:sp>
      <p:sp>
        <p:nvSpPr>
          <p:cNvPr id="11" name="Rectangle 10">
            <a:extLst>
              <a:ext uri="{FF2B5EF4-FFF2-40B4-BE49-F238E27FC236}">
                <a16:creationId xmlns:a16="http://schemas.microsoft.com/office/drawing/2014/main" id="{85545CC8-7294-686F-CE86-8794A61D166E}"/>
              </a:ext>
            </a:extLst>
          </p:cNvPr>
          <p:cNvSpPr/>
          <p:nvPr/>
        </p:nvSpPr>
        <p:spPr>
          <a:xfrm>
            <a:off x="524016" y="1783129"/>
            <a:ext cx="1920240"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Howard C. Greene, CFA</a:t>
            </a:r>
            <a:r>
              <a:rPr kumimoji="0" lang="en-US" sz="9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Senior Portfolio Manager</a:t>
            </a:r>
          </a:p>
        </p:txBody>
      </p:sp>
      <p:sp>
        <p:nvSpPr>
          <p:cNvPr id="12" name="Rectangle 11">
            <a:extLst>
              <a:ext uri="{FF2B5EF4-FFF2-40B4-BE49-F238E27FC236}">
                <a16:creationId xmlns:a16="http://schemas.microsoft.com/office/drawing/2014/main" id="{30A25C0B-DB98-2DCB-75EE-75D8F1E97316}"/>
              </a:ext>
            </a:extLst>
          </p:cNvPr>
          <p:cNvSpPr/>
          <p:nvPr/>
        </p:nvSpPr>
        <p:spPr>
          <a:xfrm>
            <a:off x="532146" y="1369073"/>
            <a:ext cx="1920240"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Jeffrey N. Given, CFA</a:t>
            </a:r>
            <a:r>
              <a:rPr kumimoji="0" lang="en-US" sz="9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Senior Portfolio Manager</a:t>
            </a:r>
          </a:p>
        </p:txBody>
      </p:sp>
      <p:sp>
        <p:nvSpPr>
          <p:cNvPr id="14" name="Rectangle 13">
            <a:extLst>
              <a:ext uri="{FF2B5EF4-FFF2-40B4-BE49-F238E27FC236}">
                <a16:creationId xmlns:a16="http://schemas.microsoft.com/office/drawing/2014/main" id="{AEB30B99-5A75-1663-7636-8E4581D08E60}"/>
              </a:ext>
            </a:extLst>
          </p:cNvPr>
          <p:cNvSpPr/>
          <p:nvPr/>
        </p:nvSpPr>
        <p:spPr>
          <a:xfrm>
            <a:off x="2562468" y="1410713"/>
            <a:ext cx="1920240" cy="2308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Lee M. Giunta, CFA</a:t>
            </a:r>
          </a:p>
        </p:txBody>
      </p:sp>
      <p:sp>
        <p:nvSpPr>
          <p:cNvPr id="15" name="Rectangle 14">
            <a:extLst>
              <a:ext uri="{FF2B5EF4-FFF2-40B4-BE49-F238E27FC236}">
                <a16:creationId xmlns:a16="http://schemas.microsoft.com/office/drawing/2014/main" id="{EFA780C2-21D1-BD0E-DC2D-DFBF6F8FB516}"/>
              </a:ext>
            </a:extLst>
          </p:cNvPr>
          <p:cNvSpPr/>
          <p:nvPr/>
        </p:nvSpPr>
        <p:spPr>
          <a:xfrm>
            <a:off x="530703" y="2574663"/>
            <a:ext cx="1920240"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Pranay Sonalkar, CFA</a:t>
            </a:r>
            <a:endParaRPr kumimoji="0" lang="en-US" sz="9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Portfolio Manager</a:t>
            </a:r>
          </a:p>
        </p:txBody>
      </p:sp>
      <p:sp>
        <p:nvSpPr>
          <p:cNvPr id="16" name="Rectangle 15">
            <a:extLst>
              <a:ext uri="{FF2B5EF4-FFF2-40B4-BE49-F238E27FC236}">
                <a16:creationId xmlns:a16="http://schemas.microsoft.com/office/drawing/2014/main" id="{BAEA1040-1264-B8D3-4677-76C18F3C585B}"/>
              </a:ext>
            </a:extLst>
          </p:cNvPr>
          <p:cNvSpPr/>
          <p:nvPr/>
        </p:nvSpPr>
        <p:spPr>
          <a:xfrm>
            <a:off x="2560194" y="1895034"/>
            <a:ext cx="1920240" cy="2308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Ednize Thomas</a:t>
            </a:r>
          </a:p>
        </p:txBody>
      </p:sp>
      <p:sp>
        <p:nvSpPr>
          <p:cNvPr id="17" name="Rectangle 16">
            <a:extLst>
              <a:ext uri="{FF2B5EF4-FFF2-40B4-BE49-F238E27FC236}">
                <a16:creationId xmlns:a16="http://schemas.microsoft.com/office/drawing/2014/main" id="{ED79B65B-E032-45E4-048D-356A7EE01E49}"/>
              </a:ext>
            </a:extLst>
          </p:cNvPr>
          <p:cNvSpPr/>
          <p:nvPr/>
        </p:nvSpPr>
        <p:spPr>
          <a:xfrm>
            <a:off x="524016" y="2172454"/>
            <a:ext cx="2000086"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Connor Minnaar, CFA</a:t>
            </a:r>
            <a:endParaRPr kumimoji="0" lang="en-US" sz="9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Portfolio Manager</a:t>
            </a:r>
          </a:p>
        </p:txBody>
      </p:sp>
      <p:sp>
        <p:nvSpPr>
          <p:cNvPr id="18" name="Rectangle 17">
            <a:extLst>
              <a:ext uri="{FF2B5EF4-FFF2-40B4-BE49-F238E27FC236}">
                <a16:creationId xmlns:a16="http://schemas.microsoft.com/office/drawing/2014/main" id="{BFAF6480-02D5-51F9-6E7A-E10C53AAFBC6}"/>
              </a:ext>
            </a:extLst>
          </p:cNvPr>
          <p:cNvSpPr/>
          <p:nvPr/>
        </p:nvSpPr>
        <p:spPr>
          <a:xfrm>
            <a:off x="530703" y="955815"/>
            <a:ext cx="1828800" cy="400110"/>
          </a:xfrm>
          <a:prstGeom prst="rect">
            <a:avLst/>
          </a:prstGeom>
          <a:solidFill>
            <a:schemeClr val="accent1"/>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Portfolio Management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 Avg Years Experience</a:t>
            </a:r>
            <a:endParaRPr kumimoji="0" lang="en-US" sz="1000" b="0" i="1"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7F75C1F-7E4B-9CCE-8C91-DF46142993BC}"/>
              </a:ext>
            </a:extLst>
          </p:cNvPr>
          <p:cNvSpPr/>
          <p:nvPr/>
        </p:nvSpPr>
        <p:spPr>
          <a:xfrm>
            <a:off x="2548031" y="958439"/>
            <a:ext cx="1828800" cy="400110"/>
          </a:xfrm>
          <a:prstGeom prst="rect">
            <a:avLst/>
          </a:prstGeom>
          <a:solidFill>
            <a:schemeClr val="accent1"/>
          </a:solidFill>
          <a:ln>
            <a:noFill/>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Client Portfolio Managers</a:t>
            </a:r>
            <a:endParaRPr kumimoji="0" lang="en-US" sz="10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22 Avg Years Experience</a:t>
            </a:r>
          </a:p>
        </p:txBody>
      </p:sp>
      <p:sp>
        <p:nvSpPr>
          <p:cNvPr id="21" name="Rectangle 20">
            <a:extLst>
              <a:ext uri="{FF2B5EF4-FFF2-40B4-BE49-F238E27FC236}">
                <a16:creationId xmlns:a16="http://schemas.microsoft.com/office/drawing/2014/main" id="{DC3CB889-4143-53FE-64A8-96A814CA3C77}"/>
              </a:ext>
            </a:extLst>
          </p:cNvPr>
          <p:cNvSpPr/>
          <p:nvPr/>
        </p:nvSpPr>
        <p:spPr>
          <a:xfrm>
            <a:off x="466239" y="3673016"/>
            <a:ext cx="4010340" cy="23514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Text Box 219">
            <a:extLst>
              <a:ext uri="{FF2B5EF4-FFF2-40B4-BE49-F238E27FC236}">
                <a16:creationId xmlns:a16="http://schemas.microsoft.com/office/drawing/2014/main" id="{6AAF5A77-8BD9-5881-3E05-18D920AE2D3F}"/>
              </a:ext>
            </a:extLst>
          </p:cNvPr>
          <p:cNvSpPr txBox="1">
            <a:spLocks noChangeArrowheads="1"/>
          </p:cNvSpPr>
          <p:nvPr/>
        </p:nvSpPr>
        <p:spPr bwMode="auto">
          <a:xfrm>
            <a:off x="4809602" y="3730102"/>
            <a:ext cx="3883547" cy="1182044"/>
          </a:xfrm>
          <a:prstGeom prst="rect">
            <a:avLst/>
          </a:prstGeom>
          <a:solidFill>
            <a:schemeClr val="bg1">
              <a:lumMod val="95000"/>
            </a:schemeClr>
          </a:solidFill>
          <a:ln>
            <a:noFill/>
          </a:ln>
          <a:effectLst/>
        </p:spPr>
        <p:txBody>
          <a:bodyPr lIns="182880" tIns="91440" rIns="27432" anchor="t" anchorCtr="0"/>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Investment risk and construction solutions</a:t>
            </a: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Amirali Assef, CFA</a:t>
            </a: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Global Head of Investment</a:t>
            </a: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Risk and Quantitative Analytics</a:t>
            </a: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Risk analysts: </a:t>
            </a:r>
            <a:r>
              <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11</a:t>
            </a:r>
          </a:p>
        </p:txBody>
      </p:sp>
      <p:sp>
        <p:nvSpPr>
          <p:cNvPr id="23" name="TextBox 22">
            <a:extLst>
              <a:ext uri="{FF2B5EF4-FFF2-40B4-BE49-F238E27FC236}">
                <a16:creationId xmlns:a16="http://schemas.microsoft.com/office/drawing/2014/main" id="{0B458541-F669-10BC-2AE6-6A72A69C322A}"/>
              </a:ext>
            </a:extLst>
          </p:cNvPr>
          <p:cNvSpPr txBox="1"/>
          <p:nvPr/>
        </p:nvSpPr>
        <p:spPr>
          <a:xfrm>
            <a:off x="551685" y="3824309"/>
            <a:ext cx="3858665"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Paul Sprinksy, CFA</a:t>
            </a:r>
            <a:endParaRPr kumimoji="0" lang="it-IT" sz="9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Head of Global Developed-Market Fixed Income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endParaRPr>
          </a:p>
        </p:txBody>
      </p:sp>
      <p:sp>
        <p:nvSpPr>
          <p:cNvPr id="24" name="Text Box 218">
            <a:extLst>
              <a:ext uri="{FF2B5EF4-FFF2-40B4-BE49-F238E27FC236}">
                <a16:creationId xmlns:a16="http://schemas.microsoft.com/office/drawing/2014/main" id="{3C45B129-3D1F-A3BA-4717-F1AE1CB38C4D}"/>
              </a:ext>
            </a:extLst>
          </p:cNvPr>
          <p:cNvSpPr txBox="1">
            <a:spLocks noChangeArrowheads="1"/>
          </p:cNvSpPr>
          <p:nvPr/>
        </p:nvSpPr>
        <p:spPr bwMode="auto">
          <a:xfrm>
            <a:off x="848810" y="4264170"/>
            <a:ext cx="1485807" cy="646331"/>
          </a:xfrm>
          <a:prstGeom prst="rect">
            <a:avLst/>
          </a:prstGeom>
          <a:solidFill>
            <a:schemeClr val="accent2"/>
          </a:solidFill>
          <a:ln>
            <a:solidFill>
              <a:schemeClr val="accent2"/>
            </a:solidFill>
          </a:ln>
          <a:effectLst/>
        </p:spPr>
        <p:txBody>
          <a:bodyPr lIns="72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Corporate Credit</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15 </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analysts</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16 avg years experience</a:t>
            </a:r>
          </a:p>
        </p:txBody>
      </p:sp>
      <p:sp>
        <p:nvSpPr>
          <p:cNvPr id="25" name="Text Box 218">
            <a:extLst>
              <a:ext uri="{FF2B5EF4-FFF2-40B4-BE49-F238E27FC236}">
                <a16:creationId xmlns:a16="http://schemas.microsoft.com/office/drawing/2014/main" id="{82E3D414-0C5F-7A40-BFCC-2E572913187A}"/>
              </a:ext>
            </a:extLst>
          </p:cNvPr>
          <p:cNvSpPr txBox="1">
            <a:spLocks noChangeArrowheads="1"/>
          </p:cNvSpPr>
          <p:nvPr/>
        </p:nvSpPr>
        <p:spPr bwMode="auto">
          <a:xfrm>
            <a:off x="2548031" y="4265122"/>
            <a:ext cx="1485807" cy="645530"/>
          </a:xfrm>
          <a:prstGeom prst="rect">
            <a:avLst/>
          </a:prstGeom>
          <a:solidFill>
            <a:schemeClr val="accent2"/>
          </a:solidFill>
          <a:ln>
            <a:noFill/>
          </a:ln>
          <a:effectLst/>
        </p:spPr>
        <p:txBody>
          <a:bodyPr lIns="7200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Securitized Assets</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5</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analysts</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20 avg years experience</a:t>
            </a:r>
          </a:p>
        </p:txBody>
      </p:sp>
      <p:graphicFrame>
        <p:nvGraphicFramePr>
          <p:cNvPr id="26" name="Group 221">
            <a:extLst>
              <a:ext uri="{FF2B5EF4-FFF2-40B4-BE49-F238E27FC236}">
                <a16:creationId xmlns:a16="http://schemas.microsoft.com/office/drawing/2014/main" id="{28B9EB88-3051-A5A4-A202-856FF3527944}"/>
              </a:ext>
            </a:extLst>
          </p:cNvPr>
          <p:cNvGraphicFramePr>
            <a:graphicFrameLocks noGrp="1"/>
          </p:cNvGraphicFramePr>
          <p:nvPr/>
        </p:nvGraphicFramePr>
        <p:xfrm>
          <a:off x="680312" y="5122178"/>
          <a:ext cx="2264187" cy="873760"/>
        </p:xfrm>
        <a:graphic>
          <a:graphicData uri="http://schemas.openxmlformats.org/drawingml/2006/table">
            <a:tbl>
              <a:tblPr/>
              <a:tblGrid>
                <a:gridCol w="2264187">
                  <a:extLst>
                    <a:ext uri="{9D8B030D-6E8A-4147-A177-3AD203B41FA5}">
                      <a16:colId xmlns:a16="http://schemas.microsoft.com/office/drawing/2014/main" val="20000"/>
                    </a:ext>
                  </a:extLst>
                </a:gridCol>
              </a:tblGrid>
              <a:tr h="567427">
                <a:tc>
                  <a:txBody>
                    <a:bodyPr/>
                    <a:lstStyle/>
                    <a:p>
                      <a:pPr marL="0" marR="0" lvl="0" indent="0" algn="l" defTabSz="914400" rtl="0" eaLnBrk="1" fontAlgn="base" latinLnBrk="0" hangingPunct="1">
                        <a:lnSpc>
                          <a:spcPct val="100000"/>
                        </a:lnSpc>
                        <a:spcBef>
                          <a:spcPts val="0"/>
                        </a:spcBef>
                        <a:spcAft>
                          <a:spcPct val="0"/>
                        </a:spcAft>
                        <a:buClr>
                          <a:schemeClr val="tx1"/>
                        </a:buClr>
                        <a:buSzPct val="75000"/>
                        <a:buFontTx/>
                        <a:buNone/>
                        <a:tabLst/>
                      </a:pPr>
                      <a:r>
                        <a:rPr kumimoji="0" lang="en-US" sz="900" b="1" i="0" u="none" strike="noStrike" cap="none" normalizeH="0" baseline="0" dirty="0">
                          <a:ln>
                            <a:noFill/>
                          </a:ln>
                          <a:solidFill>
                            <a:schemeClr val="tx1"/>
                          </a:solidFill>
                          <a:effectLst/>
                          <a:latin typeface="Arial" charset="0"/>
                          <a:ea typeface="Arial Unicode MS" pitchFamily="34" charset="-128"/>
                        </a:rPr>
                        <a:t>Christopher A. Coccoluto</a:t>
                      </a:r>
                    </a:p>
                    <a:p>
                      <a:pPr marL="0" marR="0" lvl="0" indent="0" algn="l" defTabSz="914400" rtl="0" eaLnBrk="1" fontAlgn="base" latinLnBrk="0" hangingPunct="1">
                        <a:lnSpc>
                          <a:spcPct val="100000"/>
                        </a:lnSpc>
                        <a:spcBef>
                          <a:spcPts val="0"/>
                        </a:spcBef>
                        <a:spcAft>
                          <a:spcPct val="0"/>
                        </a:spcAft>
                        <a:buClr>
                          <a:schemeClr val="tx1"/>
                        </a:buClr>
                        <a:buSzPct val="75000"/>
                        <a:buFontTx/>
                        <a:buNone/>
                        <a:tabLst/>
                      </a:pPr>
                      <a:r>
                        <a:rPr kumimoji="0" lang="en-US" sz="900" b="0" i="0" u="none" strike="noStrike" cap="none" normalizeH="0" baseline="0" dirty="0">
                          <a:ln>
                            <a:noFill/>
                          </a:ln>
                          <a:solidFill>
                            <a:schemeClr val="tx1"/>
                          </a:solidFill>
                          <a:effectLst/>
                          <a:latin typeface="Arial" charset="0"/>
                          <a:ea typeface="Arial Unicode MS" pitchFamily="34" charset="-128"/>
                        </a:rPr>
                        <a:t>Head of Global Fixed Income Trading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strike="noStrike"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strike="noStrike" kern="1200">
                          <a:solidFill>
                            <a:schemeClr val="tx1"/>
                          </a:solidFill>
                          <a:latin typeface="Arial" panose="020B0604020202020204" pitchFamily="34" charset="0"/>
                          <a:ea typeface="+mn-ea"/>
                          <a:cs typeface="+mn-cs"/>
                        </a:rPr>
                        <a:t>18 </a:t>
                      </a:r>
                      <a:r>
                        <a:rPr lang="en-US" sz="900" b="1" i="0" strike="noStrike" kern="1200" dirty="0">
                          <a:solidFill>
                            <a:schemeClr val="tx1"/>
                          </a:solidFill>
                          <a:latin typeface="Arial" panose="020B0604020202020204" pitchFamily="34" charset="0"/>
                          <a:ea typeface="+mn-ea"/>
                          <a:cs typeface="+mn-cs"/>
                        </a:rPr>
                        <a:t>traders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strike="noStrike" kern="1200" cap="none" spc="0" normalizeH="0" baseline="0" noProof="0" dirty="0">
                          <a:ln>
                            <a:noFill/>
                          </a:ln>
                          <a:solidFill>
                            <a:schemeClr val="tx1"/>
                          </a:solidFill>
                          <a:effectLst/>
                          <a:uLnTx/>
                          <a:uFillTx/>
                          <a:latin typeface="+mn-lt"/>
                          <a:ea typeface="+mn-ea"/>
                          <a:cs typeface="+mn-cs"/>
                        </a:rPr>
                        <a:t>19 avg years experience</a:t>
                      </a:r>
                    </a:p>
                    <a:p>
                      <a:pPr marL="0" marR="0" lvl="0" indent="0" algn="l" defTabSz="914400" rtl="0" eaLnBrk="1" fontAlgn="auto" latinLnBrk="0" hangingPunct="1">
                        <a:lnSpc>
                          <a:spcPct val="100000"/>
                        </a:lnSpc>
                        <a:spcBef>
                          <a:spcPts val="400"/>
                        </a:spcBef>
                        <a:spcAft>
                          <a:spcPts val="0"/>
                        </a:spcAft>
                        <a:buClrTx/>
                        <a:buSzTx/>
                        <a:buFontTx/>
                        <a:buNone/>
                        <a:tabLst/>
                        <a:defRPr/>
                      </a:pPr>
                      <a:endParaRPr lang="en-US" sz="900" i="0" strike="noStrike" kern="1200" dirty="0">
                        <a:solidFill>
                          <a:schemeClr val="tx1"/>
                        </a:solidFill>
                        <a:latin typeface="Arial" panose="020B0604020202020204" pitchFamily="34" charset="0"/>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 name="TextBox 26">
            <a:extLst>
              <a:ext uri="{FF2B5EF4-FFF2-40B4-BE49-F238E27FC236}">
                <a16:creationId xmlns:a16="http://schemas.microsoft.com/office/drawing/2014/main" id="{128F28FF-B284-8330-BE98-10AD1BD1FB38}"/>
              </a:ext>
            </a:extLst>
          </p:cNvPr>
          <p:cNvSpPr txBox="1"/>
          <p:nvPr/>
        </p:nvSpPr>
        <p:spPr>
          <a:xfrm flipH="1">
            <a:off x="586016" y="3531638"/>
            <a:ext cx="1547584" cy="261610"/>
          </a:xfrm>
          <a:prstGeom prst="rect">
            <a:avLst/>
          </a:prstGeom>
          <a:solidFill>
            <a:srgbClr val="FFFFFF"/>
          </a:solid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Research and trading</a:t>
            </a:r>
          </a:p>
        </p:txBody>
      </p:sp>
      <p:sp>
        <p:nvSpPr>
          <p:cNvPr id="45" name="TextBox 44">
            <a:extLst>
              <a:ext uri="{FF2B5EF4-FFF2-40B4-BE49-F238E27FC236}">
                <a16:creationId xmlns:a16="http://schemas.microsoft.com/office/drawing/2014/main" id="{16872B15-FB2A-A789-536D-5184798F43E4}"/>
              </a:ext>
            </a:extLst>
          </p:cNvPr>
          <p:cNvSpPr txBox="1"/>
          <p:nvPr/>
        </p:nvSpPr>
        <p:spPr>
          <a:xfrm>
            <a:off x="5459907" y="2297223"/>
            <a:ext cx="15268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Total $73.4B</a:t>
            </a:r>
          </a:p>
        </p:txBody>
      </p:sp>
      <p:sp>
        <p:nvSpPr>
          <p:cNvPr id="53" name="Rectangle 52">
            <a:extLst>
              <a:ext uri="{FF2B5EF4-FFF2-40B4-BE49-F238E27FC236}">
                <a16:creationId xmlns:a16="http://schemas.microsoft.com/office/drawing/2014/main" id="{66B803EF-B743-8C55-7BA3-8106AB12C5FE}"/>
              </a:ext>
            </a:extLst>
          </p:cNvPr>
          <p:cNvSpPr/>
          <p:nvPr/>
        </p:nvSpPr>
        <p:spPr>
          <a:xfrm>
            <a:off x="2560194" y="1658657"/>
            <a:ext cx="1920240" cy="2308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Andy Shafter, CTP</a:t>
            </a:r>
          </a:p>
        </p:txBody>
      </p:sp>
      <p:sp>
        <p:nvSpPr>
          <p:cNvPr id="2" name="Rectangle 1">
            <a:extLst>
              <a:ext uri="{FF2B5EF4-FFF2-40B4-BE49-F238E27FC236}">
                <a16:creationId xmlns:a16="http://schemas.microsoft.com/office/drawing/2014/main" id="{E2FAD952-D759-32C3-F0AB-03620311B43D}"/>
              </a:ext>
            </a:extLst>
          </p:cNvPr>
          <p:cNvSpPr/>
          <p:nvPr/>
        </p:nvSpPr>
        <p:spPr>
          <a:xfrm>
            <a:off x="2550218" y="2920275"/>
            <a:ext cx="1920240" cy="2308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Dinko Slavov</a:t>
            </a:r>
          </a:p>
        </p:txBody>
      </p:sp>
      <p:sp>
        <p:nvSpPr>
          <p:cNvPr id="3" name="Rectangle 2">
            <a:extLst>
              <a:ext uri="{FF2B5EF4-FFF2-40B4-BE49-F238E27FC236}">
                <a16:creationId xmlns:a16="http://schemas.microsoft.com/office/drawing/2014/main" id="{E98E87AE-6B20-B707-26A3-FA9007E58E4F}"/>
              </a:ext>
            </a:extLst>
          </p:cNvPr>
          <p:cNvSpPr/>
          <p:nvPr/>
        </p:nvSpPr>
        <p:spPr>
          <a:xfrm>
            <a:off x="2560194" y="2208519"/>
            <a:ext cx="1828800" cy="400110"/>
          </a:xfrm>
          <a:prstGeom prst="rect">
            <a:avLst/>
          </a:prstGeom>
          <a:solidFill>
            <a:schemeClr val="accent1"/>
          </a:solidFill>
          <a:ln>
            <a:noFill/>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Implementation Analysts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9</a:t>
            </a:r>
            <a:r>
              <a:rPr kumimoji="0" lang="en-US" sz="1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Avg Years Experience</a:t>
            </a:r>
            <a:endParaRPr kumimoji="0" lang="en-US" sz="1000" b="0" i="1"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4438433-AFE0-61C5-7B22-19BE08E2CC69}"/>
              </a:ext>
            </a:extLst>
          </p:cNvPr>
          <p:cNvSpPr/>
          <p:nvPr/>
        </p:nvSpPr>
        <p:spPr>
          <a:xfrm>
            <a:off x="2548031" y="2669147"/>
            <a:ext cx="1920240" cy="2308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Cameron Scales</a:t>
            </a:r>
          </a:p>
        </p:txBody>
      </p:sp>
      <p:sp>
        <p:nvSpPr>
          <p:cNvPr id="5" name="TextBox 4">
            <a:extLst>
              <a:ext uri="{FF2B5EF4-FFF2-40B4-BE49-F238E27FC236}">
                <a16:creationId xmlns:a16="http://schemas.microsoft.com/office/drawing/2014/main" id="{0C493DED-9CCA-64A5-1C71-C670B2C4F51A}"/>
              </a:ext>
            </a:extLst>
          </p:cNvPr>
          <p:cNvSpPr txBox="1"/>
          <p:nvPr/>
        </p:nvSpPr>
        <p:spPr>
          <a:xfrm>
            <a:off x="6781800" y="4187736"/>
            <a:ext cx="1972415" cy="646331"/>
          </a:xfrm>
          <a:prstGeom prst="rect">
            <a:avLst/>
          </a:prstGeom>
          <a:noFill/>
        </p:spPr>
        <p:txBody>
          <a:bodyPr wrap="square">
            <a:spAutoFit/>
          </a:bodyPr>
          <a:lstStyle/>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Brian </a:t>
            </a:r>
            <a:r>
              <a:rPr kumimoji="0" lang="en-US" sz="900" b="1" i="0" u="none" strike="noStrike" kern="1200" cap="none" spc="0" normalizeH="0" baseline="0" noProof="0" dirty="0" err="1">
                <a:ln>
                  <a:noFill/>
                </a:ln>
                <a:solidFill>
                  <a:prstClr val="black"/>
                </a:solidFill>
                <a:effectLst/>
                <a:uLnTx/>
                <a:uFillTx/>
                <a:latin typeface="Arial" charset="0"/>
                <a:ea typeface="Arial Unicode MS" pitchFamily="34" charset="-128"/>
                <a:cs typeface="Arial" panose="020B0604020202020204" pitchFamily="34" charset="0"/>
              </a:rPr>
              <a:t>Kernohan</a:t>
            </a:r>
            <a:endPar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endParaRP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Chief Sustainable Investment </a:t>
            </a: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Officer</a:t>
            </a:r>
            <a:endPar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endParaRPr>
          </a:p>
          <a:p>
            <a:pPr marL="152400" marR="0" lvl="0" indent="-152400" algn="l" defTabSz="914400" rtl="0" eaLnBrk="1" fontAlgn="base" latinLnBrk="0" hangingPunct="1">
              <a:lnSpc>
                <a:spcPct val="100000"/>
              </a:lnSpc>
              <a:spcBef>
                <a:spcPts val="0"/>
              </a:spcBef>
              <a:spcAft>
                <a:spcPts val="0"/>
              </a:spcAft>
              <a:buClr>
                <a:prstClr val="black"/>
              </a:buClr>
              <a:buSzPct val="75000"/>
              <a:buFontTx/>
              <a:buNone/>
              <a:tabLst/>
              <a:defRPr/>
            </a:pPr>
            <a:r>
              <a:rPr kumimoji="0" lang="en-US" sz="900" b="1"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ESG analysts: </a:t>
            </a:r>
            <a:r>
              <a:rPr kumimoji="0" lang="en-US" sz="900" b="0" i="0" u="none" strike="noStrike" kern="1200" cap="none" spc="0" normalizeH="0" baseline="0" noProof="0" dirty="0">
                <a:ln>
                  <a:noFill/>
                </a:ln>
                <a:solidFill>
                  <a:prstClr val="black"/>
                </a:solidFill>
                <a:effectLst/>
                <a:uLnTx/>
                <a:uFillTx/>
                <a:latin typeface="Arial" charset="0"/>
                <a:ea typeface="Arial Unicode MS" pitchFamily="34" charset="-128"/>
                <a:cs typeface="Arial" panose="020B0604020202020204" pitchFamily="34" charset="0"/>
              </a:rPr>
              <a:t>16</a:t>
            </a:r>
          </a:p>
        </p:txBody>
      </p:sp>
      <p:sp>
        <p:nvSpPr>
          <p:cNvPr id="6" name="TextBox 5">
            <a:extLst>
              <a:ext uri="{FF2B5EF4-FFF2-40B4-BE49-F238E27FC236}">
                <a16:creationId xmlns:a16="http://schemas.microsoft.com/office/drawing/2014/main" id="{0CDAE522-913A-EFB5-81CF-44BA0F430156}"/>
              </a:ext>
            </a:extLst>
          </p:cNvPr>
          <p:cNvSpPr txBox="1"/>
          <p:nvPr/>
        </p:nvSpPr>
        <p:spPr>
          <a:xfrm flipH="1">
            <a:off x="595443" y="639311"/>
            <a:ext cx="1289918" cy="261610"/>
          </a:xfrm>
          <a:prstGeom prst="rect">
            <a:avLst/>
          </a:prstGeom>
          <a:solidFill>
            <a:srgbClr val="FFFFFF"/>
          </a:solid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Investment Team</a:t>
            </a:r>
          </a:p>
        </p:txBody>
      </p:sp>
      <p:sp>
        <p:nvSpPr>
          <p:cNvPr id="13" name="TextBox 12">
            <a:extLst>
              <a:ext uri="{FF2B5EF4-FFF2-40B4-BE49-F238E27FC236}">
                <a16:creationId xmlns:a16="http://schemas.microsoft.com/office/drawing/2014/main" id="{ED032068-BC01-6B83-6D18-D6195AAF6E55}"/>
              </a:ext>
            </a:extLst>
          </p:cNvPr>
          <p:cNvSpPr txBox="1"/>
          <p:nvPr/>
        </p:nvSpPr>
        <p:spPr>
          <a:xfrm flipH="1">
            <a:off x="4911983" y="639311"/>
            <a:ext cx="1988438" cy="261610"/>
          </a:xfrm>
          <a:prstGeom prst="rect">
            <a:avLst/>
          </a:prstGeom>
          <a:solidFill>
            <a:srgbClr val="FFFFFF"/>
          </a:solid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Assets under Management</a:t>
            </a:r>
            <a:r>
              <a:rPr kumimoji="0" lang="en-US" sz="1100" b="1"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2</a:t>
            </a:r>
          </a:p>
        </p:txBody>
      </p:sp>
      <p:sp>
        <p:nvSpPr>
          <p:cNvPr id="28" name="TextBox 27">
            <a:extLst>
              <a:ext uri="{FF2B5EF4-FFF2-40B4-BE49-F238E27FC236}">
                <a16:creationId xmlns:a16="http://schemas.microsoft.com/office/drawing/2014/main" id="{4B22A78B-AE3F-7CBA-6083-0E94D8CB0F9C}"/>
              </a:ext>
            </a:extLst>
          </p:cNvPr>
          <p:cNvSpPr txBox="1"/>
          <p:nvPr/>
        </p:nvSpPr>
        <p:spPr>
          <a:xfrm>
            <a:off x="524016" y="2951490"/>
            <a:ext cx="1777352" cy="369332"/>
          </a:xfrm>
          <a:prstGeom prst="rect">
            <a:avLst/>
          </a:prstGeom>
        </p:spPr>
        <p:txBody>
          <a:bodyPr wrap="square">
            <a:spAutoFit/>
          </a:bodyPr>
          <a:lstStyle>
            <a:defPPr>
              <a:defRPr lang="en-US"/>
            </a:defPPr>
            <a:lvl1pPr marL="0" marR="0" lvl="0" indent="0" defTabSz="914400" latinLnBrk="0">
              <a:lnSpc>
                <a:spcPct val="100000"/>
              </a:lnSpc>
              <a:buClrTx/>
              <a:buSzTx/>
              <a:buFontTx/>
              <a:buNone/>
              <a:tabLst/>
              <a:defRPr kumimoji="0" sz="900" b="1" i="0" u="none" strike="noStrike" cap="none" spc="0" normalizeH="0" baseline="0">
                <a:ln>
                  <a:noFill/>
                </a:ln>
                <a:solidFill>
                  <a:srgbClr val="000000"/>
                </a:solidFill>
                <a:effectLst/>
                <a:uLnTx/>
                <a:uFillTx/>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Spencer Godfrey, CFA</a:t>
            </a:r>
            <a:endParaRPr kumimoji="0" lang="it-IT" sz="9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Associate Portfolio Manager</a:t>
            </a:r>
          </a:p>
        </p:txBody>
      </p:sp>
    </p:spTree>
    <p:extLst>
      <p:ext uri="{BB962C8B-B14F-4D97-AF65-F5344CB8AC3E}">
        <p14:creationId xmlns:p14="http://schemas.microsoft.com/office/powerpoint/2010/main" val="199692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C05C-FF47-F64C-CBAB-C8A4D3C84B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F774CF-45BC-5A49-47F5-F254FAEA05C3}"/>
              </a:ext>
            </a:extLst>
          </p:cNvPr>
          <p:cNvSpPr>
            <a:spLocks noGrp="1"/>
          </p:cNvSpPr>
          <p:nvPr>
            <p:ph type="title"/>
          </p:nvPr>
        </p:nvSpPr>
        <p:spPr>
          <a:xfrm>
            <a:off x="400572" y="1442429"/>
            <a:ext cx="8344966" cy="3578969"/>
          </a:xfrm>
        </p:spPr>
        <p:txBody>
          <a:bodyPr anchor="ctr">
            <a:normAutofit/>
          </a:bodyPr>
          <a:lstStyle/>
          <a:p>
            <a:r>
              <a:rPr lang="en-US" sz="5400" dirty="0"/>
              <a:t>Thank you! </a:t>
            </a:r>
            <a:endParaRPr lang="en-US" sz="5400" b="0" dirty="0">
              <a:solidFill>
                <a:prstClr val="white"/>
              </a:solidFill>
              <a:latin typeface="Arial" panose="020B0604020202020204"/>
              <a:ea typeface="+mn-ea"/>
              <a:cs typeface="+mn-cs"/>
            </a:endParaRPr>
          </a:p>
        </p:txBody>
      </p:sp>
      <p:sp>
        <p:nvSpPr>
          <p:cNvPr id="13" name="Title 1">
            <a:extLst>
              <a:ext uri="{FF2B5EF4-FFF2-40B4-BE49-F238E27FC236}">
                <a16:creationId xmlns:a16="http://schemas.microsoft.com/office/drawing/2014/main" id="{F30A26AF-3208-EC61-0EE3-39A27E00474C}"/>
              </a:ext>
            </a:extLst>
          </p:cNvPr>
          <p:cNvSpPr txBox="1">
            <a:spLocks/>
          </p:cNvSpPr>
          <p:nvPr/>
        </p:nvSpPr>
        <p:spPr>
          <a:xfrm>
            <a:off x="2217654" y="2412762"/>
            <a:ext cx="2909152" cy="1863802"/>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lgn="r" defTabSz="685800" fontAlgn="auto">
              <a:spcAft>
                <a:spcPts val="0"/>
              </a:spcAft>
              <a:defRPr/>
            </a:pPr>
            <a:endParaRPr lang="en-US" sz="3600" b="0" dirty="0">
              <a:solidFill>
                <a:srgbClr val="282B3E"/>
              </a:solidFill>
              <a:latin typeface="Arial" panose="020B0604020202020204"/>
            </a:endParaRPr>
          </a:p>
        </p:txBody>
      </p:sp>
      <p:sp>
        <p:nvSpPr>
          <p:cNvPr id="2" name="object 5">
            <a:extLst>
              <a:ext uri="{FF2B5EF4-FFF2-40B4-BE49-F238E27FC236}">
                <a16:creationId xmlns:a16="http://schemas.microsoft.com/office/drawing/2014/main" id="{C6CD1337-0861-9087-E925-F2F5C3E8DCF2}"/>
              </a:ext>
            </a:extLst>
          </p:cNvPr>
          <p:cNvSpPr txBox="1">
            <a:spLocks/>
          </p:cNvSpPr>
          <p:nvPr/>
        </p:nvSpPr>
        <p:spPr>
          <a:xfrm>
            <a:off x="2538476" y="6565673"/>
            <a:ext cx="4068317" cy="123111"/>
          </a:xfrm>
          <a:prstGeom prst="rect">
            <a:avLst/>
          </a:prstGeom>
        </p:spPr>
        <p:txBody>
          <a:bodyPr vert="horz" wrap="square" lIns="0" tIns="0" rIns="0" bIns="0" rtlCol="0">
            <a:spAutoFit/>
          </a:bodyPr>
          <a:lstStyle>
            <a:defPPr>
              <a:defRPr lang="en-US" kern="0"/>
            </a:defPPr>
            <a:lvl1pPr marL="0" algn="l" defTabSz="914400" rtl="0" eaLnBrk="1" latinLnBrk="0" hangingPunct="1">
              <a:defRPr sz="800" b="1" i="0" kern="1200">
                <a:solidFill>
                  <a:schemeClr val="tx1"/>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970">
              <a:spcBef>
                <a:spcPts val="50"/>
              </a:spcBef>
            </a:pPr>
            <a:r>
              <a:rPr lang="en-US" dirty="0">
                <a:solidFill>
                  <a:schemeClr val="bg1"/>
                </a:solidFill>
              </a:rPr>
              <a:t>This</a:t>
            </a:r>
            <a:r>
              <a:rPr lang="en-US" spc="5" dirty="0">
                <a:solidFill>
                  <a:schemeClr val="bg1"/>
                </a:solidFill>
              </a:rPr>
              <a:t> </a:t>
            </a:r>
            <a:r>
              <a:rPr lang="en-US" dirty="0">
                <a:solidFill>
                  <a:schemeClr val="bg1"/>
                </a:solidFill>
              </a:rPr>
              <a:t>information</a:t>
            </a:r>
            <a:r>
              <a:rPr lang="en-US" spc="-15" dirty="0">
                <a:solidFill>
                  <a:schemeClr val="bg1"/>
                </a:solidFill>
              </a:rPr>
              <a:t> </a:t>
            </a:r>
            <a:r>
              <a:rPr lang="en-US" dirty="0">
                <a:solidFill>
                  <a:schemeClr val="bg1"/>
                </a:solidFill>
              </a:rPr>
              <a:t>is</a:t>
            </a:r>
            <a:r>
              <a:rPr lang="en-US" spc="20"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institutional </a:t>
            </a:r>
            <a:r>
              <a:rPr lang="en-US" dirty="0">
                <a:solidFill>
                  <a:schemeClr val="bg1"/>
                </a:solidFill>
              </a:rPr>
              <a:t>/</a:t>
            </a:r>
            <a:r>
              <a:rPr lang="en-US" spc="25" dirty="0">
                <a:solidFill>
                  <a:schemeClr val="bg1"/>
                </a:solidFill>
              </a:rPr>
              <a:t> </a:t>
            </a:r>
            <a:r>
              <a:rPr lang="en-US" dirty="0">
                <a:solidFill>
                  <a:schemeClr val="bg1"/>
                </a:solidFill>
              </a:rPr>
              <a:t>broker-</a:t>
            </a:r>
            <a:r>
              <a:rPr lang="en-US" spc="-10" dirty="0">
                <a:solidFill>
                  <a:schemeClr val="bg1"/>
                </a:solidFill>
              </a:rPr>
              <a:t>dealer</a:t>
            </a:r>
            <a:r>
              <a:rPr lang="en-US" spc="-35" dirty="0">
                <a:solidFill>
                  <a:schemeClr val="bg1"/>
                </a:solidFill>
              </a:rPr>
              <a:t> </a:t>
            </a:r>
            <a:r>
              <a:rPr lang="en-US" dirty="0">
                <a:solidFill>
                  <a:schemeClr val="bg1"/>
                </a:solidFill>
              </a:rPr>
              <a:t>use</a:t>
            </a:r>
            <a:r>
              <a:rPr lang="en-US" spc="5" dirty="0">
                <a:solidFill>
                  <a:schemeClr val="bg1"/>
                </a:solidFill>
              </a:rPr>
              <a:t> </a:t>
            </a:r>
            <a:r>
              <a:rPr lang="en-US" dirty="0">
                <a:solidFill>
                  <a:schemeClr val="bg1"/>
                </a:solidFill>
              </a:rPr>
              <a:t>only.</a:t>
            </a:r>
            <a:r>
              <a:rPr lang="en-US" spc="5" dirty="0">
                <a:solidFill>
                  <a:schemeClr val="bg1"/>
                </a:solidFill>
              </a:rPr>
              <a:t> </a:t>
            </a:r>
            <a:r>
              <a:rPr lang="en-US" dirty="0">
                <a:solidFill>
                  <a:schemeClr val="bg1"/>
                </a:solidFill>
              </a:rPr>
              <a:t>Not</a:t>
            </a:r>
            <a:r>
              <a:rPr lang="en-US" spc="-5" dirty="0">
                <a:solidFill>
                  <a:schemeClr val="bg1"/>
                </a:solidFill>
              </a:rPr>
              <a:t> </a:t>
            </a:r>
            <a:r>
              <a:rPr lang="en-US" dirty="0">
                <a:solidFill>
                  <a:schemeClr val="bg1"/>
                </a:solidFill>
              </a:rPr>
              <a:t>for</a:t>
            </a:r>
            <a:r>
              <a:rPr lang="en-US" spc="-5" dirty="0">
                <a:solidFill>
                  <a:schemeClr val="bg1"/>
                </a:solidFill>
              </a:rPr>
              <a:t> </a:t>
            </a:r>
            <a:r>
              <a:rPr lang="en-US" spc="-10" dirty="0">
                <a:solidFill>
                  <a:schemeClr val="bg1"/>
                </a:solidFill>
              </a:rPr>
              <a:t>distribution </a:t>
            </a:r>
            <a:r>
              <a:rPr lang="en-US" dirty="0">
                <a:solidFill>
                  <a:schemeClr val="bg1"/>
                </a:solidFill>
              </a:rPr>
              <a:t>or</a:t>
            </a:r>
            <a:r>
              <a:rPr lang="en-US" spc="5" dirty="0">
                <a:solidFill>
                  <a:schemeClr val="bg1"/>
                </a:solidFill>
              </a:rPr>
              <a:t> </a:t>
            </a:r>
            <a:r>
              <a:rPr lang="en-US" dirty="0">
                <a:solidFill>
                  <a:schemeClr val="bg1"/>
                </a:solidFill>
              </a:rPr>
              <a:t>use</a:t>
            </a:r>
            <a:r>
              <a:rPr lang="en-US" spc="-15" dirty="0">
                <a:solidFill>
                  <a:schemeClr val="bg1"/>
                </a:solidFill>
              </a:rPr>
              <a:t> </a:t>
            </a:r>
            <a:r>
              <a:rPr lang="en-US" dirty="0">
                <a:solidFill>
                  <a:schemeClr val="bg1"/>
                </a:solidFill>
              </a:rPr>
              <a:t>with</a:t>
            </a:r>
            <a:r>
              <a:rPr lang="en-US" spc="20" dirty="0">
                <a:solidFill>
                  <a:schemeClr val="bg1"/>
                </a:solidFill>
              </a:rPr>
              <a:t> </a:t>
            </a:r>
            <a:r>
              <a:rPr lang="en-US" dirty="0">
                <a:solidFill>
                  <a:schemeClr val="bg1"/>
                </a:solidFill>
              </a:rPr>
              <a:t>the</a:t>
            </a:r>
            <a:r>
              <a:rPr lang="en-US" spc="5" dirty="0">
                <a:solidFill>
                  <a:schemeClr val="bg1"/>
                </a:solidFill>
              </a:rPr>
              <a:t> </a:t>
            </a:r>
            <a:r>
              <a:rPr lang="en-US" spc="-10" dirty="0">
                <a:solidFill>
                  <a:schemeClr val="bg1"/>
                </a:solidFill>
              </a:rPr>
              <a:t>public.</a:t>
            </a:r>
          </a:p>
        </p:txBody>
      </p:sp>
    </p:spTree>
    <p:extLst>
      <p:ext uri="{BB962C8B-B14F-4D97-AF65-F5344CB8AC3E}">
        <p14:creationId xmlns:p14="http://schemas.microsoft.com/office/powerpoint/2010/main" val="20784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8ABBC-98A4-3BF8-600E-6AD2DD01AE0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628225-3255-92E6-87F8-1067384D6C6B}"/>
              </a:ext>
            </a:extLst>
          </p:cNvPr>
          <p:cNvSpPr/>
          <p:nvPr/>
        </p:nvSpPr>
        <p:spPr>
          <a:xfrm>
            <a:off x="943419" y="1382100"/>
            <a:ext cx="3460939" cy="176410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D08BE01-A597-C684-8198-3BF078FD59DE}"/>
              </a:ext>
            </a:extLst>
          </p:cNvPr>
          <p:cNvSpPr>
            <a:spLocks noGrp="1"/>
          </p:cNvSpPr>
          <p:nvPr>
            <p:ph type="title"/>
          </p:nvPr>
        </p:nvSpPr>
        <p:spPr/>
        <p:txBody>
          <a:bodyPr/>
          <a:lstStyle/>
          <a:p>
            <a:r>
              <a:rPr lang="en-US" altLang="en-US" dirty="0"/>
              <a:t>JH Core Bond ETF &amp; Core Plus Bond ETF</a:t>
            </a:r>
            <a:br>
              <a:rPr lang="en-US" dirty="0"/>
            </a:br>
            <a:r>
              <a:rPr lang="en-US" b="0" dirty="0"/>
              <a:t>Key Themes</a:t>
            </a:r>
            <a:endParaRPr lang="en-US" dirty="0"/>
          </a:p>
        </p:txBody>
      </p:sp>
      <p:sp>
        <p:nvSpPr>
          <p:cNvPr id="3" name="Slide Number Placeholder 2">
            <a:extLst>
              <a:ext uri="{FF2B5EF4-FFF2-40B4-BE49-F238E27FC236}">
                <a16:creationId xmlns:a16="http://schemas.microsoft.com/office/drawing/2014/main" id="{AD294400-EAE6-AA7D-DDFB-483B38C7296E}"/>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B685FD-28AB-42AB-8489-7FDC88D3D4CA}" type="slidenum">
              <a:rPr kumimoji="0" lang="en-US" sz="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8D04DBD8-00ED-CA2E-CB74-32A8D8569A5B}"/>
              </a:ext>
            </a:extLst>
          </p:cNvPr>
          <p:cNvSpPr>
            <a:spLocks noGrp="1"/>
          </p:cNvSpPr>
          <p:nvPr>
            <p:ph type="body" sz="quarter" idx="17"/>
          </p:nvPr>
        </p:nvSpPr>
        <p:spPr/>
        <p:txBody>
          <a:bodyPr/>
          <a:lstStyle/>
          <a:p>
            <a:r>
              <a:rPr lang="en-US" dirty="0"/>
              <a:t>As of March 31, 2026. These views and opinions are subject to change and do not constitute investment advice or a recommendation regarding any specific product or security.</a:t>
            </a:r>
          </a:p>
        </p:txBody>
      </p:sp>
      <p:sp>
        <p:nvSpPr>
          <p:cNvPr id="5" name="Text Placeholder 4">
            <a:extLst>
              <a:ext uri="{FF2B5EF4-FFF2-40B4-BE49-F238E27FC236}">
                <a16:creationId xmlns:a16="http://schemas.microsoft.com/office/drawing/2014/main" id="{1DDE6CEF-8E44-1758-9AF0-7F64D042C798}"/>
              </a:ext>
            </a:extLst>
          </p:cNvPr>
          <p:cNvSpPr>
            <a:spLocks noGrp="1"/>
          </p:cNvSpPr>
          <p:nvPr>
            <p:ph type="body" sz="quarter" idx="15"/>
          </p:nvPr>
        </p:nvSpPr>
        <p:spPr/>
        <p:txBody>
          <a:bodyPr/>
          <a:lstStyle/>
          <a:p>
            <a:endParaRPr lang="en-US"/>
          </a:p>
        </p:txBody>
      </p:sp>
      <p:sp>
        <p:nvSpPr>
          <p:cNvPr id="7" name="Arrow: Left-Right 6">
            <a:extLst>
              <a:ext uri="{FF2B5EF4-FFF2-40B4-BE49-F238E27FC236}">
                <a16:creationId xmlns:a16="http://schemas.microsoft.com/office/drawing/2014/main" id="{46DA4350-E610-9DCB-656C-10D935706EE0}"/>
              </a:ext>
            </a:extLst>
          </p:cNvPr>
          <p:cNvSpPr/>
          <p:nvPr/>
        </p:nvSpPr>
        <p:spPr>
          <a:xfrm>
            <a:off x="746309" y="3302579"/>
            <a:ext cx="7680960" cy="187110"/>
          </a:xfrm>
          <a:prstGeom prst="leftRightArrow">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8" name="Arrow: Left-Right 7">
            <a:extLst>
              <a:ext uri="{FF2B5EF4-FFF2-40B4-BE49-F238E27FC236}">
                <a16:creationId xmlns:a16="http://schemas.microsoft.com/office/drawing/2014/main" id="{87C08085-95BB-1C6B-BC5F-C67FC82B4D01}"/>
              </a:ext>
            </a:extLst>
          </p:cNvPr>
          <p:cNvSpPr/>
          <p:nvPr/>
        </p:nvSpPr>
        <p:spPr>
          <a:xfrm rot="16200000">
            <a:off x="2384649" y="3302406"/>
            <a:ext cx="4404281" cy="137157"/>
          </a:xfrm>
          <a:prstGeom prst="leftRightArrow">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C5CADEF-79A3-169F-8FF7-3A7F44ABA03D}"/>
              </a:ext>
            </a:extLst>
          </p:cNvPr>
          <p:cNvSpPr txBox="1"/>
          <p:nvPr/>
        </p:nvSpPr>
        <p:spPr>
          <a:xfrm>
            <a:off x="1988088" y="1170175"/>
            <a:ext cx="1371600" cy="307777"/>
          </a:xfrm>
          <a:prstGeom prst="rect">
            <a:avLst/>
          </a:prstGeom>
          <a:solidFill>
            <a:schemeClr val="accent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Macro</a:t>
            </a:r>
          </a:p>
        </p:txBody>
      </p:sp>
      <p:sp>
        <p:nvSpPr>
          <p:cNvPr id="14" name="TextBox 13">
            <a:extLst>
              <a:ext uri="{FF2B5EF4-FFF2-40B4-BE49-F238E27FC236}">
                <a16:creationId xmlns:a16="http://schemas.microsoft.com/office/drawing/2014/main" id="{EA3A7E77-4BF5-EA85-292B-C8BDB39D2125}"/>
              </a:ext>
            </a:extLst>
          </p:cNvPr>
          <p:cNvSpPr txBox="1"/>
          <p:nvPr/>
        </p:nvSpPr>
        <p:spPr>
          <a:xfrm>
            <a:off x="1012247" y="1581781"/>
            <a:ext cx="3323280" cy="1415772"/>
          </a:xfrm>
          <a:prstGeom prst="rect">
            <a:avLst/>
          </a:prstGeom>
          <a:noFill/>
          <a:ln>
            <a:noFill/>
          </a:ln>
        </p:spPr>
        <p:txBody>
          <a:bodyPr wrap="square" rtlCol="0">
            <a:spAutoFit/>
          </a:bodyPr>
          <a:lstStyle/>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Expectations for future Federal Reserve policy suggest a cautious path in the near-term.</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Higher commodity prices may lead to persistent elevated, but contained, inflation.</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Economy continues to be resilient despite heightened volatility.</a:t>
            </a:r>
          </a:p>
        </p:txBody>
      </p:sp>
      <p:sp>
        <p:nvSpPr>
          <p:cNvPr id="15" name="TextBox 14">
            <a:extLst>
              <a:ext uri="{FF2B5EF4-FFF2-40B4-BE49-F238E27FC236}">
                <a16:creationId xmlns:a16="http://schemas.microsoft.com/office/drawing/2014/main" id="{402DF6C6-6061-C84A-F892-E0DAC31C1FF2}"/>
              </a:ext>
            </a:extLst>
          </p:cNvPr>
          <p:cNvSpPr txBox="1"/>
          <p:nvPr/>
        </p:nvSpPr>
        <p:spPr>
          <a:xfrm>
            <a:off x="4805085" y="1565776"/>
            <a:ext cx="3460938" cy="1415772"/>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Interest rate uncertainty lends itself to a duration-neutral approach.</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Positioning for a steeper yield curve over the long-term despite near-term flattening.</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Future Fed policy expected to be economic data dependent.</a:t>
            </a:r>
          </a:p>
        </p:txBody>
      </p:sp>
      <p:sp>
        <p:nvSpPr>
          <p:cNvPr id="16" name="TextBox 15">
            <a:extLst>
              <a:ext uri="{FF2B5EF4-FFF2-40B4-BE49-F238E27FC236}">
                <a16:creationId xmlns:a16="http://schemas.microsoft.com/office/drawing/2014/main" id="{44AED01D-7E1B-95CB-08D8-914CDF666E84}"/>
              </a:ext>
            </a:extLst>
          </p:cNvPr>
          <p:cNvSpPr txBox="1"/>
          <p:nvPr/>
        </p:nvSpPr>
        <p:spPr>
          <a:xfrm>
            <a:off x="969862" y="3690134"/>
            <a:ext cx="3408050" cy="1585049"/>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Valuations remain inside long-term averages highlighting the importance of security selection.</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Robust demand and stable fundamentals suggest spreads can withstand heightened volatility.</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Intermediate maturities appear attractive and can be defensive relative to longer maturities.</a:t>
            </a:r>
          </a:p>
        </p:txBody>
      </p:sp>
      <p:sp>
        <p:nvSpPr>
          <p:cNvPr id="17" name="TextBox 16">
            <a:extLst>
              <a:ext uri="{FF2B5EF4-FFF2-40B4-BE49-F238E27FC236}">
                <a16:creationId xmlns:a16="http://schemas.microsoft.com/office/drawing/2014/main" id="{699CD3ED-E8D6-B6C9-8DC4-8EE177F9D766}"/>
              </a:ext>
            </a:extLst>
          </p:cNvPr>
          <p:cNvSpPr txBox="1"/>
          <p:nvPr/>
        </p:nvSpPr>
        <p:spPr>
          <a:xfrm>
            <a:off x="4805085" y="3704903"/>
            <a:ext cx="3550021" cy="1415772"/>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Continued overweight to Agency MBS despite recent interest rate volatility.</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Non-traditional ABS offers diversification and incremental yield.</a:t>
            </a:r>
          </a:p>
          <a:p>
            <a:pPr marL="171450" marR="0" lvl="0" indent="-1714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Opportunities to add yield in CMBS and residential non-agency MBS.</a:t>
            </a:r>
          </a:p>
        </p:txBody>
      </p:sp>
      <p:sp>
        <p:nvSpPr>
          <p:cNvPr id="13" name="Rectangle 12">
            <a:extLst>
              <a:ext uri="{FF2B5EF4-FFF2-40B4-BE49-F238E27FC236}">
                <a16:creationId xmlns:a16="http://schemas.microsoft.com/office/drawing/2014/main" id="{F4938695-D3B7-906F-0C19-0B585EF66098}"/>
              </a:ext>
            </a:extLst>
          </p:cNvPr>
          <p:cNvSpPr/>
          <p:nvPr/>
        </p:nvSpPr>
        <p:spPr>
          <a:xfrm>
            <a:off x="4805086" y="1382100"/>
            <a:ext cx="3460939" cy="17785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760EBD7D-37AE-6D08-50D3-DB6F2595731E}"/>
              </a:ext>
            </a:extLst>
          </p:cNvPr>
          <p:cNvSpPr txBox="1"/>
          <p:nvPr/>
        </p:nvSpPr>
        <p:spPr>
          <a:xfrm>
            <a:off x="5849755" y="1168844"/>
            <a:ext cx="1371600" cy="307777"/>
          </a:xfrm>
          <a:prstGeom prst="rect">
            <a:avLst/>
          </a:prstGeom>
          <a:solidFill>
            <a:schemeClr val="accent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Rates/Curve</a:t>
            </a:r>
          </a:p>
        </p:txBody>
      </p:sp>
      <p:sp>
        <p:nvSpPr>
          <p:cNvPr id="18" name="Rectangle 17">
            <a:extLst>
              <a:ext uri="{FF2B5EF4-FFF2-40B4-BE49-F238E27FC236}">
                <a16:creationId xmlns:a16="http://schemas.microsoft.com/office/drawing/2014/main" id="{8DEDB2B0-E222-8F8E-6703-FD75198CF0F5}"/>
              </a:ext>
            </a:extLst>
          </p:cNvPr>
          <p:cNvSpPr/>
          <p:nvPr/>
        </p:nvSpPr>
        <p:spPr>
          <a:xfrm>
            <a:off x="943418" y="3578844"/>
            <a:ext cx="3460939" cy="1777996"/>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23E03F5E-467E-18EF-2ACE-E7C895ED5E62}"/>
              </a:ext>
            </a:extLst>
          </p:cNvPr>
          <p:cNvSpPr txBox="1"/>
          <p:nvPr/>
        </p:nvSpPr>
        <p:spPr>
          <a:xfrm>
            <a:off x="1737075" y="5234571"/>
            <a:ext cx="1873624" cy="307777"/>
          </a:xfrm>
          <a:prstGeom prst="rect">
            <a:avLst/>
          </a:prstGeom>
          <a:solidFill>
            <a:schemeClr val="bg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Corporate Credit</a:t>
            </a:r>
          </a:p>
        </p:txBody>
      </p:sp>
      <p:sp>
        <p:nvSpPr>
          <p:cNvPr id="19" name="Rectangle 18">
            <a:extLst>
              <a:ext uri="{FF2B5EF4-FFF2-40B4-BE49-F238E27FC236}">
                <a16:creationId xmlns:a16="http://schemas.microsoft.com/office/drawing/2014/main" id="{BF282915-C0B8-DE9C-9024-67087F360564}"/>
              </a:ext>
            </a:extLst>
          </p:cNvPr>
          <p:cNvSpPr/>
          <p:nvPr/>
        </p:nvSpPr>
        <p:spPr>
          <a:xfrm>
            <a:off x="4805085" y="3578844"/>
            <a:ext cx="3460939" cy="1778580"/>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3009B4B-1EA1-3855-D1A5-0D828F8B3EE2}"/>
              </a:ext>
            </a:extLst>
          </p:cNvPr>
          <p:cNvSpPr txBox="1"/>
          <p:nvPr/>
        </p:nvSpPr>
        <p:spPr>
          <a:xfrm>
            <a:off x="5598742" y="5223231"/>
            <a:ext cx="1873624" cy="307777"/>
          </a:xfrm>
          <a:prstGeom prst="rect">
            <a:avLst/>
          </a:prstGeom>
          <a:solidFill>
            <a:schemeClr val="bg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Securitized</a:t>
            </a:r>
          </a:p>
        </p:txBody>
      </p:sp>
    </p:spTree>
    <p:extLst>
      <p:ext uri="{BB962C8B-B14F-4D97-AF65-F5344CB8AC3E}">
        <p14:creationId xmlns:p14="http://schemas.microsoft.com/office/powerpoint/2010/main" val="300801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JH Core Bond ETF &amp; Core Plus Bond ETF</a:t>
            </a:r>
            <a:br>
              <a:rPr lang="en-US" dirty="0"/>
            </a:br>
            <a:r>
              <a:rPr lang="en-US" sz="1800" b="0" dirty="0"/>
              <a:t>Investment philosophy &amp; guidelines</a:t>
            </a:r>
            <a:endParaRPr lang="en-US" sz="2000" b="0" dirty="0"/>
          </a:p>
        </p:txBody>
      </p:sp>
      <p:sp>
        <p:nvSpPr>
          <p:cNvPr id="10243" name="Rectangle 3"/>
          <p:cNvSpPr>
            <a:spLocks noGrp="1" noChangeArrowheads="1"/>
          </p:cNvSpPr>
          <p:nvPr>
            <p:ph type="body" sz="quarter" idx="16"/>
          </p:nvPr>
        </p:nvSpPr>
        <p:spPr/>
        <p:txBody>
          <a:bodyPr>
            <a:noAutofit/>
          </a:bodyPr>
          <a:lstStyle/>
          <a:p>
            <a:pPr eaLnBrk="0" fontAlgn="base" hangingPunct="0">
              <a:spcBef>
                <a:spcPct val="0"/>
              </a:spcBef>
              <a:spcAft>
                <a:spcPct val="0"/>
              </a:spcAft>
              <a:defRPr/>
            </a:pPr>
            <a:r>
              <a:rPr lang="en-US" dirty="0"/>
              <a:t>Diversification does not guarantee a profit or eliminate the risk of a loss. You cannot invest directly in an index. Ratings are from Moody’s, if available, and from Standard &amp; Poor's or Fitch, respectively, if not. Securities in the Not rated category have not been rated by a rating agency; however, the subadvisor performs its own credit analysis for many of these securities and assigns comparable ratings that are used for compliance with applicable investment policies. Prior to June 30, 2021, internal ratings provided by the subadvisor were included. Ratings composition will change. Individual bonds are rated by the creditworthiness of their issuers; these ratings do not apply to the fund or its shares. U.S. government and agency obligations are backed by the full faith and credit of the U.S. government. All other bonds are rated on a scale from AAA (extremely strong financial security characteristics) down to CCC and below (having a very high degree of speculative characteristics). “Short-term investments and other,” if applicable, may include fund receivables, payables, and certain derivatives.</a:t>
            </a:r>
          </a:p>
          <a:p>
            <a:pPr eaLnBrk="0" fontAlgn="base" hangingPunct="0">
              <a:spcBef>
                <a:spcPct val="0"/>
              </a:spcBef>
              <a:spcAft>
                <a:spcPct val="0"/>
              </a:spcAft>
              <a:defRPr/>
            </a:pPr>
            <a:r>
              <a:rPr lang="en-US" dirty="0"/>
              <a:t>The Bloomberg U.S. Aggregate Bond Index tracks the performance of U.S. investment grade bonds in government, asset-backed, and corporate debt markets. It is not possible to invest directly in an index.</a:t>
            </a:r>
          </a:p>
        </p:txBody>
      </p:sp>
      <p:sp>
        <p:nvSpPr>
          <p:cNvPr id="3" name="Slide Number Placeholder 2"/>
          <p:cNvSpPr>
            <a:spLocks noGrp="1"/>
          </p:cNvSpPr>
          <p:nvPr>
            <p:ph type="sldNum" sz="quarter" idx="12"/>
          </p:nvPr>
        </p:nvSpPr>
        <p:spPr/>
        <p:txBody>
          <a:bodyPr/>
          <a:lstStyle/>
          <a:p>
            <a:fld id="{95345610-3EE1-42A6-8806-E88239E7C77B}" type="slidenum">
              <a:rPr lang="en-US" smtClean="0"/>
              <a:t>5</a:t>
            </a:fld>
            <a:endParaRPr lang="en-US" dirty="0"/>
          </a:p>
        </p:txBody>
      </p:sp>
      <p:graphicFrame>
        <p:nvGraphicFramePr>
          <p:cNvPr id="14" name="Group 634"/>
          <p:cNvGraphicFramePr>
            <a:graphicFrameLocks/>
          </p:cNvGraphicFramePr>
          <p:nvPr>
            <p:extLst>
              <p:ext uri="{D42A27DB-BD31-4B8C-83A1-F6EECF244321}">
                <p14:modId xmlns:p14="http://schemas.microsoft.com/office/powerpoint/2010/main" val="3376907472"/>
              </p:ext>
            </p:extLst>
          </p:nvPr>
        </p:nvGraphicFramePr>
        <p:xfrm>
          <a:off x="451451" y="3023297"/>
          <a:ext cx="8223851" cy="2172675"/>
        </p:xfrm>
        <a:graphic>
          <a:graphicData uri="http://schemas.openxmlformats.org/drawingml/2006/table">
            <a:tbl>
              <a:tblPr/>
              <a:tblGrid>
                <a:gridCol w="2479964">
                  <a:extLst>
                    <a:ext uri="{9D8B030D-6E8A-4147-A177-3AD203B41FA5}">
                      <a16:colId xmlns:a16="http://schemas.microsoft.com/office/drawing/2014/main" val="20000"/>
                    </a:ext>
                  </a:extLst>
                </a:gridCol>
                <a:gridCol w="2585156">
                  <a:extLst>
                    <a:ext uri="{9D8B030D-6E8A-4147-A177-3AD203B41FA5}">
                      <a16:colId xmlns:a16="http://schemas.microsoft.com/office/drawing/2014/main" val="20001"/>
                    </a:ext>
                  </a:extLst>
                </a:gridCol>
                <a:gridCol w="3158731">
                  <a:extLst>
                    <a:ext uri="{9D8B030D-6E8A-4147-A177-3AD203B41FA5}">
                      <a16:colId xmlns:a16="http://schemas.microsoft.com/office/drawing/2014/main" val="3698412095"/>
                    </a:ext>
                  </a:extLst>
                </a:gridCol>
              </a:tblGrid>
              <a:tr h="365760">
                <a:tc>
                  <a:txBody>
                    <a:bodyPr/>
                    <a:lstStyle/>
                    <a:p>
                      <a:pPr marL="152400" marR="0" lvl="0" indent="-152400" algn="l" defTabSz="914400" rtl="0" eaLnBrk="1" fontAlgn="b" latinLnBrk="0" hangingPunct="1">
                        <a:lnSpc>
                          <a:spcPct val="100000"/>
                        </a:lnSpc>
                        <a:spcBef>
                          <a:spcPct val="0"/>
                        </a:spcBef>
                        <a:spcAft>
                          <a:spcPct val="0"/>
                        </a:spcAft>
                        <a:buClrTx/>
                        <a:buSzPct val="75000"/>
                        <a:buFontTx/>
                        <a:buNone/>
                        <a:tabLst/>
                      </a:pPr>
                      <a:endParaRPr kumimoji="0" lang="en-US" sz="900" b="1" i="0" u="none" strike="noStrike" cap="none" normalizeH="0" baseline="0" dirty="0">
                        <a:ln>
                          <a:noFill/>
                        </a:ln>
                        <a:solidFill>
                          <a:schemeClr val="bg1"/>
                        </a:solidFill>
                        <a:effectLst/>
                        <a:latin typeface="+mn-lt"/>
                        <a:cs typeface="Arial" charset="0"/>
                      </a:endParaRPr>
                    </a:p>
                  </a:txBody>
                  <a:tcPr anchor="ctr" horzOverflow="overflow">
                    <a:lnL cap="flat">
                      <a:noFill/>
                    </a:lnL>
                    <a:lnR>
                      <a:noFill/>
                    </a:lnR>
                    <a:lnT cap="flat">
                      <a:noFill/>
                    </a:lnT>
                    <a:lnB w="12700" cap="flat" cmpd="sng" algn="ctr">
                      <a:noFill/>
                      <a:prstDash val="solid"/>
                      <a:round/>
                      <a:headEnd type="none" w="med" len="med"/>
                      <a:tailEnd type="none" w="med" len="med"/>
                    </a:lnB>
                    <a:lnTlToBr>
                      <a:noFill/>
                    </a:lnTlToBr>
                    <a:lnBlToTr>
                      <a:noFill/>
                    </a:lnBlToTr>
                    <a:solidFill>
                      <a:srgbClr val="0000C1"/>
                    </a:solidFill>
                  </a:tcPr>
                </a:tc>
                <a:tc>
                  <a:txBody>
                    <a:bodyPr/>
                    <a:lstStyle/>
                    <a:p>
                      <a:pPr marL="152400" marR="0" lvl="0" indent="-152400" algn="l" defTabSz="914400" rtl="0" eaLnBrk="1" fontAlgn="b" latinLnBrk="0" hangingPunct="1">
                        <a:lnSpc>
                          <a:spcPct val="100000"/>
                        </a:lnSpc>
                        <a:spcBef>
                          <a:spcPct val="0"/>
                        </a:spcBef>
                        <a:spcAft>
                          <a:spcPct val="0"/>
                        </a:spcAft>
                        <a:buClrTx/>
                        <a:buSzPct val="75000"/>
                        <a:buFontTx/>
                        <a:buNone/>
                        <a:tabLst/>
                        <a:defRPr/>
                      </a:pPr>
                      <a:r>
                        <a:rPr kumimoji="0" lang="en-US" sz="900" b="1" i="0" u="none" strike="noStrike" cap="none" normalizeH="0" baseline="0" dirty="0">
                          <a:ln>
                            <a:noFill/>
                          </a:ln>
                          <a:solidFill>
                            <a:schemeClr val="bg1"/>
                          </a:solidFill>
                          <a:effectLst/>
                          <a:latin typeface="+mn-lt"/>
                          <a:cs typeface="Arial" charset="0"/>
                        </a:rPr>
                        <a:t>JH Core Plus Bond ETF</a:t>
                      </a:r>
                    </a:p>
                  </a:txBody>
                  <a:tcPr anchor="ctr" horzOverflow="overflow">
                    <a:lnL cap="flat">
                      <a:noFill/>
                    </a:lnL>
                    <a:lnR>
                      <a:noFill/>
                    </a:lnR>
                    <a:lnT cap="flat">
                      <a:noFill/>
                    </a:lnT>
                    <a:lnB w="12700" cap="flat" cmpd="sng" algn="ctr">
                      <a:noFill/>
                      <a:prstDash val="solid"/>
                      <a:round/>
                      <a:headEnd type="none" w="med" len="med"/>
                      <a:tailEnd type="none" w="med" len="med"/>
                    </a:lnB>
                    <a:lnTlToBr>
                      <a:noFill/>
                    </a:lnTlToBr>
                    <a:lnBlToTr>
                      <a:noFill/>
                    </a:lnBlToTr>
                    <a:solidFill>
                      <a:srgbClr val="0000C1"/>
                    </a:solidFill>
                  </a:tcPr>
                </a:tc>
                <a:tc>
                  <a:txBody>
                    <a:bodyPr/>
                    <a:lstStyle/>
                    <a:p>
                      <a:pPr marL="152400" marR="0" lvl="0" indent="-152400" algn="l" defTabSz="914400" rtl="0" eaLnBrk="1" fontAlgn="b" latinLnBrk="0" hangingPunct="1">
                        <a:lnSpc>
                          <a:spcPct val="100000"/>
                        </a:lnSpc>
                        <a:spcBef>
                          <a:spcPct val="0"/>
                        </a:spcBef>
                        <a:spcAft>
                          <a:spcPct val="0"/>
                        </a:spcAft>
                        <a:buClrTx/>
                        <a:buSzPct val="75000"/>
                        <a:buFontTx/>
                        <a:buNone/>
                        <a:tabLst/>
                        <a:defRPr/>
                      </a:pPr>
                      <a:r>
                        <a:rPr kumimoji="0" lang="en-US" sz="900" b="1" i="0" u="none" strike="noStrike" cap="none" normalizeH="0" baseline="0" dirty="0">
                          <a:ln>
                            <a:noFill/>
                          </a:ln>
                          <a:solidFill>
                            <a:schemeClr val="bg1"/>
                          </a:solidFill>
                          <a:effectLst/>
                          <a:latin typeface="+mn-lt"/>
                          <a:cs typeface="Arial" charset="0"/>
                        </a:rPr>
                        <a:t>JH Core Bond ETF</a:t>
                      </a:r>
                    </a:p>
                  </a:txBody>
                  <a:tcPr anchor="ctr" horzOverflow="overflow">
                    <a:lnL cap="flat">
                      <a:noFill/>
                    </a:lnL>
                    <a:lnR>
                      <a:noFill/>
                    </a:lnR>
                    <a:lnT cap="flat">
                      <a:noFill/>
                    </a:lnT>
                    <a:lnB w="12700" cap="flat" cmpd="sng" algn="ctr">
                      <a:noFill/>
                      <a:prstDash val="solid"/>
                      <a:round/>
                      <a:headEnd type="none" w="med" len="med"/>
                      <a:tailEnd type="none" w="med" len="med"/>
                    </a:lnB>
                    <a:lnTlToBr>
                      <a:noFill/>
                    </a:lnTlToBr>
                    <a:lnBlToTr>
                      <a:noFill/>
                    </a:lnBlToTr>
                    <a:solidFill>
                      <a:srgbClr val="0000C1"/>
                    </a:solidFill>
                  </a:tcPr>
                </a:tc>
                <a:extLst>
                  <a:ext uri="{0D108BD9-81ED-4DB2-BD59-A6C34878D82A}">
                    <a16:rowId xmlns:a16="http://schemas.microsoft.com/office/drawing/2014/main" val="10000"/>
                  </a:ext>
                </a:extLst>
              </a:tr>
              <a:tr h="36138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Benchmark</a:t>
                      </a:r>
                      <a:endParaRPr kumimoji="0" lang="en-US" sz="900" b="0" i="0" u="none" strike="noStrike" cap="none" normalizeH="0" baseline="30000" dirty="0">
                        <a:ln>
                          <a:noFill/>
                        </a:ln>
                        <a:solidFill>
                          <a:schemeClr val="tx1"/>
                        </a:solidFill>
                        <a:effectLst/>
                        <a:latin typeface="+mn-lt"/>
                      </a:endParaRPr>
                    </a:p>
                  </a:txBody>
                  <a:tcPr marR="45720" marT="27440" marB="27440" anchor="ctr" horzOverflow="overflow">
                    <a:lnL cap="flat">
                      <a:noFill/>
                    </a:lnL>
                    <a:lnR>
                      <a:noFill/>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Bloomberg US Aggregate Bond Index</a:t>
                      </a:r>
                    </a:p>
                  </a:txBody>
                  <a:tcPr marR="45720" marT="27440" marB="27440" anchor="ctr" horzOverflow="overflow">
                    <a:lnL cap="flat">
                      <a:noFill/>
                    </a:lnL>
                    <a:lnR>
                      <a:noFill/>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n-US" dirty="0"/>
                    </a:p>
                  </a:txBody>
                  <a:tcPr marR="45720" marT="27440" marB="27440" anchor="ctr" horzOverflow="overflow">
                    <a:lnL cap="flat">
                      <a:noFill/>
                    </a:lnL>
                    <a:lnR>
                      <a:noFill/>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38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Average Duration</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r>
                        <a:rPr kumimoji="0" lang="en-US" sz="900" u="none" strike="noStrike" cap="none" normalizeH="0" baseline="0" dirty="0">
                          <a:ln>
                            <a:noFill/>
                          </a:ln>
                          <a:effectLst/>
                        </a:rPr>
                        <a:t>+/- 1 year of benchmark duration</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138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Average Credit Quality</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Minimum average credit quality of BAA</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r>
                        <a:rPr kumimoji="0" lang="en-US" sz="900" u="none" strike="noStrike" cap="none" normalizeH="0" baseline="0" dirty="0">
                          <a:ln>
                            <a:noFill/>
                          </a:ln>
                          <a:effectLst/>
                        </a:rPr>
                        <a:t>Minimum average credit quality of A-</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138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High Yield Exposure</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900" u="none" strike="noStrike" cap="none" normalizeH="0" baseline="0" dirty="0">
                          <a:ln>
                            <a:noFill/>
                          </a:ln>
                          <a:effectLst/>
                        </a:rPr>
                        <a:t>Maximum exposure of 20%, minimum B-rated</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r>
                        <a:rPr kumimoji="0" lang="en-US" sz="900" b="0" i="0" u="none" strike="noStrike" cap="none" normalizeH="0" baseline="0" dirty="0">
                          <a:ln>
                            <a:noFill/>
                          </a:ln>
                          <a:solidFill>
                            <a:schemeClr val="tx1"/>
                          </a:solidFill>
                          <a:effectLst/>
                          <a:latin typeface="+mn-lt"/>
                        </a:rPr>
                        <a:t>Investment grade only</a:t>
                      </a: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138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r>
                        <a:rPr kumimoji="0" lang="en-US" sz="900" u="none" strike="noStrike" cap="none" normalizeH="0" baseline="0" dirty="0">
                          <a:ln>
                            <a:noFill/>
                          </a:ln>
                          <a:effectLst/>
                        </a:rPr>
                        <a:t>Diversification Guidelines</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r>
                        <a:rPr kumimoji="0" lang="en-US" sz="900" u="none" strike="noStrike" cap="none" normalizeH="0" baseline="0" dirty="0">
                          <a:ln>
                            <a:noFill/>
                          </a:ln>
                          <a:effectLst/>
                        </a:rPr>
                        <a:t>Broadly diversified, corporate issues generally limited to max 1% per issuer</a:t>
                      </a: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defRPr/>
                      </a:pPr>
                      <a:endParaRPr kumimoji="0" lang="en-US" sz="900" b="0" i="0" u="none" strike="noStrike" cap="none" normalizeH="0" baseline="0" dirty="0">
                        <a:ln>
                          <a:noFill/>
                        </a:ln>
                        <a:solidFill>
                          <a:schemeClr val="tx1"/>
                        </a:solidFill>
                        <a:effectLst/>
                        <a:latin typeface="+mn-lt"/>
                      </a:endParaRPr>
                    </a:p>
                  </a:txBody>
                  <a:tcPr marR="45720" marT="27440" marB="27440" anchor="ctr" horzOverflow="overflow">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 name="Rectangle 3">
            <a:extLst>
              <a:ext uri="{FF2B5EF4-FFF2-40B4-BE49-F238E27FC236}">
                <a16:creationId xmlns:a16="http://schemas.microsoft.com/office/drawing/2014/main" id="{81DCCD9D-95EF-4A07-9BCA-D77BB577741E}"/>
              </a:ext>
            </a:extLst>
          </p:cNvPr>
          <p:cNvSpPr txBox="1">
            <a:spLocks noChangeArrowheads="1"/>
          </p:cNvSpPr>
          <p:nvPr/>
        </p:nvSpPr>
        <p:spPr>
          <a:xfrm>
            <a:off x="451451" y="1093997"/>
            <a:ext cx="8229600" cy="4721352"/>
          </a:xfrm>
          <a:prstGeom prst="rect">
            <a:avLst/>
          </a:prstGeom>
        </p:spPr>
        <p:txBody>
          <a:bodyPr>
            <a:norm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14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715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12573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Philosophy</a:t>
            </a:r>
          </a:p>
          <a:p>
            <a:r>
              <a:rPr lang="en-US" dirty="0"/>
              <a:t>We believe strong relative performance can be generated through bottom-up active management of sector allocation and issue selection, combined with yield curve positioning. Our disciplined investment process seeks to add value by:</a:t>
            </a:r>
          </a:p>
          <a:p>
            <a:pPr lvl="1"/>
            <a:r>
              <a:rPr lang="en-US" dirty="0"/>
              <a:t>Following a relative value approach to sector allocation and issue selection</a:t>
            </a:r>
          </a:p>
          <a:p>
            <a:pPr lvl="1"/>
            <a:r>
              <a:rPr lang="en-US" dirty="0"/>
              <a:t>Engaging in intensive fundamental credit research </a:t>
            </a:r>
          </a:p>
          <a:p>
            <a:pPr lvl="1"/>
            <a:r>
              <a:rPr lang="en-US" dirty="0"/>
              <a:t>Identifying points on the yield curve with the greatest return potential</a:t>
            </a:r>
          </a:p>
        </p:txBody>
      </p:sp>
    </p:spTree>
    <p:extLst>
      <p:ext uri="{BB962C8B-B14F-4D97-AF65-F5344CB8AC3E}">
        <p14:creationId xmlns:p14="http://schemas.microsoft.com/office/powerpoint/2010/main" val="255543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JH Core Bond ETF &amp; Core Plus Bond ETF</a:t>
            </a:r>
            <a:br>
              <a:rPr lang="en-US" dirty="0"/>
            </a:br>
            <a:r>
              <a:rPr lang="en-US" sz="1800" b="0" dirty="0"/>
              <a:t>Higher rate volatility in March results in rising yields and a flatter curve</a:t>
            </a:r>
            <a:endParaRPr lang="en-US" b="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45610-3EE1-42A6-8806-E88239E7C77B}" type="slidenum">
              <a:rPr kumimoji="0" lang="en-US" sz="800" b="0" i="0" u="none" strike="noStrike" kern="1200" cap="none" spc="0" normalizeH="0" baseline="0" noProof="0" smtClean="0">
                <a:ln>
                  <a:noFill/>
                </a:ln>
                <a:solidFill>
                  <a:prstClr val="black"/>
                </a:solidFill>
                <a:effectLst/>
                <a:uLnTx/>
                <a:uFillTx/>
                <a:latin typeface="Arial Narrow"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black"/>
              </a:solidFill>
              <a:effectLst/>
              <a:uLnTx/>
              <a:uFillTx/>
              <a:latin typeface="Arial Narrow"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37186734-96EF-4860-AEF0-45EDA6CC7581}"/>
              </a:ext>
            </a:extLst>
          </p:cNvPr>
          <p:cNvSpPr>
            <a:spLocks noGrp="1"/>
          </p:cNvSpPr>
          <p:nvPr>
            <p:ph type="body" sz="quarter" idx="17"/>
          </p:nvPr>
        </p:nvSpPr>
        <p:spPr>
          <a:xfrm>
            <a:off x="457200" y="5879826"/>
            <a:ext cx="8229599" cy="495300"/>
          </a:xfrm>
        </p:spPr>
        <p:txBody>
          <a:bodyPr/>
          <a:lstStyle/>
          <a:p>
            <a:br>
              <a:rPr lang="en-US" dirty="0"/>
            </a:br>
            <a:r>
              <a:rPr lang="en-US" dirty="0"/>
              <a:t>Source: US Treasury. As of March 31, 2026. Past performance is not indicative of future results.</a:t>
            </a:r>
          </a:p>
        </p:txBody>
      </p:sp>
      <p:graphicFrame>
        <p:nvGraphicFramePr>
          <p:cNvPr id="30" name="Chart 29">
            <a:extLst>
              <a:ext uri="{FF2B5EF4-FFF2-40B4-BE49-F238E27FC236}">
                <a16:creationId xmlns:a16="http://schemas.microsoft.com/office/drawing/2014/main" id="{E2CC0286-4187-4081-8E92-BFB1745137FC}"/>
              </a:ext>
            </a:extLst>
          </p:cNvPr>
          <p:cNvGraphicFramePr/>
          <p:nvPr/>
        </p:nvGraphicFramePr>
        <p:xfrm>
          <a:off x="457200" y="1812436"/>
          <a:ext cx="3995839" cy="3964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BAA4935E-E99E-4FC5-A9AD-5D7BD036829B}"/>
              </a:ext>
            </a:extLst>
          </p:cNvPr>
          <p:cNvGraphicFramePr>
            <a:graphicFrameLocks noGrp="1"/>
          </p:cNvGraphicFramePr>
          <p:nvPr/>
        </p:nvGraphicFramePr>
        <p:xfrm>
          <a:off x="5148481" y="1889935"/>
          <a:ext cx="3299140" cy="2033337"/>
        </p:xfrm>
        <a:graphic>
          <a:graphicData uri="http://schemas.openxmlformats.org/drawingml/2006/table">
            <a:tbl>
              <a:tblPr firstRow="1" bandRow="1">
                <a:tableStyleId>{5C22544A-7EE6-4342-B048-85BDC9FD1C3A}</a:tableStyleId>
              </a:tblPr>
              <a:tblGrid>
                <a:gridCol w="624160">
                  <a:extLst>
                    <a:ext uri="{9D8B030D-6E8A-4147-A177-3AD203B41FA5}">
                      <a16:colId xmlns:a16="http://schemas.microsoft.com/office/drawing/2014/main" val="1583771534"/>
                    </a:ext>
                  </a:extLst>
                </a:gridCol>
                <a:gridCol w="534996">
                  <a:extLst>
                    <a:ext uri="{9D8B030D-6E8A-4147-A177-3AD203B41FA5}">
                      <a16:colId xmlns:a16="http://schemas.microsoft.com/office/drawing/2014/main" val="1769620397"/>
                    </a:ext>
                  </a:extLst>
                </a:gridCol>
                <a:gridCol w="534996">
                  <a:extLst>
                    <a:ext uri="{9D8B030D-6E8A-4147-A177-3AD203B41FA5}">
                      <a16:colId xmlns:a16="http://schemas.microsoft.com/office/drawing/2014/main" val="3349308724"/>
                    </a:ext>
                  </a:extLst>
                </a:gridCol>
                <a:gridCol w="534996">
                  <a:extLst>
                    <a:ext uri="{9D8B030D-6E8A-4147-A177-3AD203B41FA5}">
                      <a16:colId xmlns:a16="http://schemas.microsoft.com/office/drawing/2014/main" val="4251753812"/>
                    </a:ext>
                  </a:extLst>
                </a:gridCol>
                <a:gridCol w="534996">
                  <a:extLst>
                    <a:ext uri="{9D8B030D-6E8A-4147-A177-3AD203B41FA5}">
                      <a16:colId xmlns:a16="http://schemas.microsoft.com/office/drawing/2014/main" val="3126314081"/>
                    </a:ext>
                  </a:extLst>
                </a:gridCol>
                <a:gridCol w="534996">
                  <a:extLst>
                    <a:ext uri="{9D8B030D-6E8A-4147-A177-3AD203B41FA5}">
                      <a16:colId xmlns:a16="http://schemas.microsoft.com/office/drawing/2014/main" val="3183137902"/>
                    </a:ext>
                  </a:extLst>
                </a:gridCol>
              </a:tblGrid>
              <a:tr h="433137">
                <a:tc>
                  <a:txBody>
                    <a:bodyPr/>
                    <a:lstStyle/>
                    <a:p>
                      <a:pPr algn="ctr"/>
                      <a:r>
                        <a:rPr lang="en-US" sz="900" dirty="0"/>
                        <a:t>Date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Mar 2025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Dec 2025</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Mar 2026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Q1</a:t>
                      </a:r>
                    </a:p>
                    <a:p>
                      <a:pPr algn="ctr"/>
                      <a:r>
                        <a:rPr lang="en-US" sz="900" dirty="0" err="1"/>
                        <a:t>Chg</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YoY </a:t>
                      </a:r>
                      <a:r>
                        <a:rPr lang="en-US" sz="900" dirty="0" err="1"/>
                        <a:t>Chg</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1895331"/>
                  </a:ext>
                </a:extLst>
              </a:tr>
              <a:tr h="320040">
                <a:tc>
                  <a:txBody>
                    <a:bodyPr/>
                    <a:lstStyle/>
                    <a:p>
                      <a:pPr algn="ctr"/>
                      <a:r>
                        <a:rPr lang="en-US" sz="800" b="1" dirty="0"/>
                        <a:t>3-Month</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dirty="0"/>
                        <a:t>4.32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noFill/>
                  </a:tcPr>
                </a:tc>
                <a:tc>
                  <a:txBody>
                    <a:bodyPr/>
                    <a:lstStyle/>
                    <a:p>
                      <a:pPr marL="0" algn="ctr" defTabSz="914400" rtl="0" eaLnBrk="1" latinLnBrk="0" hangingPunct="1"/>
                      <a:r>
                        <a:rPr lang="en-US" sz="800" kern="1200" dirty="0">
                          <a:solidFill>
                            <a:schemeClr val="dk1"/>
                          </a:solidFill>
                          <a:latin typeface="+mn-lt"/>
                          <a:ea typeface="+mn-ea"/>
                          <a:cs typeface="+mn-cs"/>
                        </a:rPr>
                        <a:t>3.67</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800" kern="1200" dirty="0">
                          <a:solidFill>
                            <a:schemeClr val="dk1"/>
                          </a:solidFill>
                          <a:latin typeface="+mn-lt"/>
                          <a:ea typeface="+mn-ea"/>
                          <a:cs typeface="+mn-cs"/>
                        </a:rPr>
                        <a:t>3.70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b="1" dirty="0"/>
                        <a:t>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b="1" dirty="0"/>
                        <a:t>-0.62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extLst>
                  <a:ext uri="{0D108BD9-81ED-4DB2-BD59-A6C34878D82A}">
                    <a16:rowId xmlns:a16="http://schemas.microsoft.com/office/drawing/2014/main" val="4180192341"/>
                  </a:ext>
                </a:extLst>
              </a:tr>
              <a:tr h="320040">
                <a:tc>
                  <a:txBody>
                    <a:bodyPr/>
                    <a:lstStyle/>
                    <a:p>
                      <a:pPr algn="ctr"/>
                      <a:r>
                        <a:rPr lang="en-US" sz="800" b="1" dirty="0"/>
                        <a:t>2-Year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a:t>3.89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800" kern="1200" dirty="0">
                          <a:solidFill>
                            <a:schemeClr val="dk1"/>
                          </a:solidFill>
                          <a:latin typeface="+mn-lt"/>
                          <a:ea typeface="+mn-ea"/>
                          <a:cs typeface="+mn-cs"/>
                        </a:rPr>
                        <a:t>3.47</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800" kern="1200" dirty="0">
                          <a:solidFill>
                            <a:schemeClr val="dk1"/>
                          </a:solidFill>
                          <a:latin typeface="+mn-lt"/>
                          <a:ea typeface="+mn-ea"/>
                          <a:cs typeface="+mn-cs"/>
                        </a:rPr>
                        <a:t>3.79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a:t>0.32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a:t>-0.10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2959195"/>
                  </a:ext>
                </a:extLst>
              </a:tr>
              <a:tr h="320040">
                <a:tc>
                  <a:txBody>
                    <a:bodyPr/>
                    <a:lstStyle/>
                    <a:p>
                      <a:pPr algn="ctr"/>
                      <a:r>
                        <a:rPr lang="en-US" sz="800" b="1" dirty="0"/>
                        <a:t>5-Year</a:t>
                      </a:r>
                    </a:p>
                  </a:txBody>
                  <a:tcPr anchor="ctr">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algn="ctr"/>
                      <a:r>
                        <a:rPr lang="en-US" sz="800" dirty="0"/>
                        <a:t>3.96</a:t>
                      </a:r>
                    </a:p>
                  </a:txBody>
                  <a:tcPr anchor="ctr">
                    <a:lnL w="12700" cap="flat" cmpd="sng" algn="ctr">
                      <a:solidFill>
                        <a:schemeClr val="tx1"/>
                      </a:solidFill>
                      <a:prstDash val="solid"/>
                      <a:round/>
                      <a:headEnd type="none" w="med" len="med"/>
                      <a:tailEnd type="none" w="med" len="med"/>
                    </a:lnL>
                    <a:lnT w="12700" cmpd="sng">
                      <a:noFill/>
                    </a:lnT>
                    <a:lnB w="12700" cmpd="sng">
                      <a:noFill/>
                    </a:lnB>
                    <a:noFill/>
                  </a:tcPr>
                </a:tc>
                <a:tc>
                  <a:txBody>
                    <a:bodyPr/>
                    <a:lstStyle/>
                    <a:p>
                      <a:pPr marL="0" algn="ctr" defTabSz="914400" rtl="0" eaLnBrk="1" latinLnBrk="0" hangingPunct="1"/>
                      <a:r>
                        <a:rPr lang="en-US" sz="800" kern="1200" dirty="0">
                          <a:solidFill>
                            <a:schemeClr val="dk1"/>
                          </a:solidFill>
                          <a:latin typeface="+mn-lt"/>
                          <a:ea typeface="+mn-ea"/>
                          <a:cs typeface="+mn-cs"/>
                        </a:rPr>
                        <a:t>3.73</a:t>
                      </a:r>
                    </a:p>
                  </a:txBody>
                  <a:tcPr anchor="ctr">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800" kern="1200" dirty="0">
                          <a:solidFill>
                            <a:schemeClr val="dk1"/>
                          </a:solidFill>
                          <a:latin typeface="+mn-lt"/>
                          <a:ea typeface="+mn-ea"/>
                          <a:cs typeface="+mn-cs"/>
                        </a:rPr>
                        <a:t>3.92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algn="ctr"/>
                      <a:r>
                        <a:rPr lang="en-US" sz="800" b="1" dirty="0"/>
                        <a:t>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algn="ctr"/>
                      <a:r>
                        <a:rPr lang="en-US" sz="800" b="1" dirty="0"/>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2664180023"/>
                  </a:ext>
                </a:extLst>
              </a:tr>
              <a:tr h="320040">
                <a:tc>
                  <a:txBody>
                    <a:bodyPr/>
                    <a:lstStyle/>
                    <a:p>
                      <a:pPr algn="ctr"/>
                      <a:r>
                        <a:rPr lang="en-US" sz="800" b="1" dirty="0"/>
                        <a:t>10-Year</a:t>
                      </a:r>
                    </a:p>
                  </a:txBody>
                  <a:tcPr anchor="ctr">
                    <a:lnR w="12700" cap="flat" cmpd="sng" algn="ctr">
                      <a:solidFill>
                        <a:schemeClr val="tx1"/>
                      </a:solidFill>
                      <a:prstDash val="solid"/>
                      <a:round/>
                      <a:headEnd type="none" w="med" len="med"/>
                      <a:tailEnd type="none" w="med" len="med"/>
                    </a:lnR>
                    <a:lnT w="12700" cmpd="sng">
                      <a:noFill/>
                    </a:lnT>
                    <a:lnB w="12700" cmpd="sng">
                      <a:noFill/>
                    </a:lnB>
                    <a:solidFill>
                      <a:srgbClr val="E7E7F4"/>
                    </a:solidFill>
                  </a:tcPr>
                </a:tc>
                <a:tc>
                  <a:txBody>
                    <a:bodyPr/>
                    <a:lstStyle/>
                    <a:p>
                      <a:pPr algn="ctr"/>
                      <a:r>
                        <a:rPr lang="en-US" sz="800" dirty="0"/>
                        <a:t>4.23</a:t>
                      </a:r>
                    </a:p>
                  </a:txBody>
                  <a:tcPr anchor="ctr">
                    <a:lnL w="12700" cap="flat" cmpd="sng" algn="ctr">
                      <a:solidFill>
                        <a:schemeClr val="tx1"/>
                      </a:solidFill>
                      <a:prstDash val="solid"/>
                      <a:round/>
                      <a:headEnd type="none" w="med" len="med"/>
                      <a:tailEnd type="none" w="med" len="med"/>
                    </a:lnL>
                    <a:lnT w="12700" cmpd="sng">
                      <a:noFill/>
                    </a:lnT>
                    <a:lnB w="12700" cmpd="sng">
                      <a:noFill/>
                    </a:lnB>
                    <a:solidFill>
                      <a:srgbClr val="E7E7F4"/>
                    </a:solidFill>
                  </a:tcPr>
                </a:tc>
                <a:tc>
                  <a:txBody>
                    <a:bodyPr/>
                    <a:lstStyle/>
                    <a:p>
                      <a:pPr marL="0" algn="ctr" defTabSz="914400" rtl="0" eaLnBrk="1" latinLnBrk="0" hangingPunct="1"/>
                      <a:r>
                        <a:rPr lang="en-US" sz="800" kern="1200" dirty="0">
                          <a:solidFill>
                            <a:schemeClr val="dk1"/>
                          </a:solidFill>
                          <a:latin typeface="+mn-lt"/>
                          <a:ea typeface="+mn-ea"/>
                          <a:cs typeface="+mn-cs"/>
                        </a:rPr>
                        <a:t>4.18</a:t>
                      </a:r>
                    </a:p>
                  </a:txBody>
                  <a:tcPr anchor="ctr">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F4"/>
                    </a:solidFill>
                  </a:tcPr>
                </a:tc>
                <a:tc>
                  <a:txBody>
                    <a:bodyPr/>
                    <a:lstStyle/>
                    <a:p>
                      <a:pPr marL="0" algn="ctr" defTabSz="914400" rtl="0" eaLnBrk="1" latinLnBrk="0" hangingPunct="1"/>
                      <a:r>
                        <a:rPr lang="en-US" sz="800" kern="1200" dirty="0">
                          <a:solidFill>
                            <a:schemeClr val="dk1"/>
                          </a:solidFill>
                          <a:latin typeface="+mn-lt"/>
                          <a:ea typeface="+mn-ea"/>
                          <a:cs typeface="+mn-cs"/>
                        </a:rPr>
                        <a:t>4.30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rgbClr val="E7E7F4"/>
                    </a:solidFill>
                  </a:tcPr>
                </a:tc>
                <a:tc>
                  <a:txBody>
                    <a:bodyPr/>
                    <a:lstStyle/>
                    <a:p>
                      <a:pPr algn="ctr"/>
                      <a:r>
                        <a:rPr lang="en-US" sz="800" b="1" dirty="0"/>
                        <a:t>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rgbClr val="E7E7F4"/>
                    </a:solidFill>
                  </a:tcPr>
                </a:tc>
                <a:tc>
                  <a:txBody>
                    <a:bodyPr/>
                    <a:lstStyle/>
                    <a:p>
                      <a:pPr algn="ctr"/>
                      <a:r>
                        <a:rPr lang="en-US" sz="800" b="1" dirty="0"/>
                        <a:t>0.07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rgbClr val="E7E7F4"/>
                    </a:solidFill>
                  </a:tcPr>
                </a:tc>
                <a:extLst>
                  <a:ext uri="{0D108BD9-81ED-4DB2-BD59-A6C34878D82A}">
                    <a16:rowId xmlns:a16="http://schemas.microsoft.com/office/drawing/2014/main" val="4046473110"/>
                  </a:ext>
                </a:extLst>
              </a:tr>
              <a:tr h="320040">
                <a:tc>
                  <a:txBody>
                    <a:bodyPr/>
                    <a:lstStyle/>
                    <a:p>
                      <a:pPr algn="ctr"/>
                      <a:r>
                        <a:rPr lang="en-US" sz="800" b="1" dirty="0"/>
                        <a:t>30-Year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a:t>4.59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800" kern="1200" dirty="0">
                          <a:solidFill>
                            <a:schemeClr val="dk1"/>
                          </a:solidFill>
                          <a:latin typeface="+mn-lt"/>
                          <a:ea typeface="+mn-ea"/>
                          <a:cs typeface="+mn-cs"/>
                        </a:rPr>
                        <a:t>4.84</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800" kern="1200" dirty="0">
                          <a:solidFill>
                            <a:schemeClr val="dk1"/>
                          </a:solidFill>
                          <a:latin typeface="+mn-lt"/>
                          <a:ea typeface="+mn-ea"/>
                          <a:cs typeface="+mn-cs"/>
                        </a:rPr>
                        <a:t>4.88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b="1" dirty="0"/>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b="1" dirty="0"/>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6615839"/>
                  </a:ext>
                </a:extLst>
              </a:tr>
            </a:tbl>
          </a:graphicData>
        </a:graphic>
      </p:graphicFrame>
      <p:sp>
        <p:nvSpPr>
          <p:cNvPr id="5" name="TextBox 4">
            <a:extLst>
              <a:ext uri="{FF2B5EF4-FFF2-40B4-BE49-F238E27FC236}">
                <a16:creationId xmlns:a16="http://schemas.microsoft.com/office/drawing/2014/main" id="{2BB4FAF9-F9D6-E240-3136-A10A82290756}"/>
              </a:ext>
            </a:extLst>
          </p:cNvPr>
          <p:cNvSpPr txBox="1"/>
          <p:nvPr/>
        </p:nvSpPr>
        <p:spPr>
          <a:xfrm>
            <a:off x="284657" y="1127380"/>
            <a:ext cx="857468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Yields rose and the curve flattened amid higher rate volatility and uncertainty around future Fed monetary policy.</a:t>
            </a:r>
          </a:p>
        </p:txBody>
      </p:sp>
      <p:sp>
        <p:nvSpPr>
          <p:cNvPr id="7" name="Isosceles Triangle 6">
            <a:extLst>
              <a:ext uri="{FF2B5EF4-FFF2-40B4-BE49-F238E27FC236}">
                <a16:creationId xmlns:a16="http://schemas.microsoft.com/office/drawing/2014/main" id="{D739C8D8-DBE7-3487-9722-BC70679DA209}"/>
              </a:ext>
            </a:extLst>
          </p:cNvPr>
          <p:cNvSpPr/>
          <p:nvPr/>
        </p:nvSpPr>
        <p:spPr>
          <a:xfrm rot="5400000">
            <a:off x="3951674" y="3643094"/>
            <a:ext cx="1698172" cy="295816"/>
          </a:xfrm>
          <a:prstGeom prst="triangle">
            <a:avLst/>
          </a:prstGeom>
          <a:solidFill>
            <a:srgbClr val="EB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8F45FD87-8B0D-9228-3FB6-F6E76EB8DD63}"/>
              </a:ext>
            </a:extLst>
          </p:cNvPr>
          <p:cNvGraphicFramePr>
            <a:graphicFrameLocks noGrp="1"/>
          </p:cNvGraphicFramePr>
          <p:nvPr/>
        </p:nvGraphicFramePr>
        <p:xfrm>
          <a:off x="5148481" y="4205745"/>
          <a:ext cx="3299140" cy="1713297"/>
        </p:xfrm>
        <a:graphic>
          <a:graphicData uri="http://schemas.openxmlformats.org/drawingml/2006/table">
            <a:tbl>
              <a:tblPr firstRow="1" bandRow="1">
                <a:tableStyleId>{5C22544A-7EE6-4342-B048-85BDC9FD1C3A}</a:tableStyleId>
              </a:tblPr>
              <a:tblGrid>
                <a:gridCol w="624160">
                  <a:extLst>
                    <a:ext uri="{9D8B030D-6E8A-4147-A177-3AD203B41FA5}">
                      <a16:colId xmlns:a16="http://schemas.microsoft.com/office/drawing/2014/main" val="1475793440"/>
                    </a:ext>
                  </a:extLst>
                </a:gridCol>
                <a:gridCol w="534996">
                  <a:extLst>
                    <a:ext uri="{9D8B030D-6E8A-4147-A177-3AD203B41FA5}">
                      <a16:colId xmlns:a16="http://schemas.microsoft.com/office/drawing/2014/main" val="651667314"/>
                    </a:ext>
                  </a:extLst>
                </a:gridCol>
                <a:gridCol w="534996">
                  <a:extLst>
                    <a:ext uri="{9D8B030D-6E8A-4147-A177-3AD203B41FA5}">
                      <a16:colId xmlns:a16="http://schemas.microsoft.com/office/drawing/2014/main" val="3304745399"/>
                    </a:ext>
                  </a:extLst>
                </a:gridCol>
                <a:gridCol w="534996">
                  <a:extLst>
                    <a:ext uri="{9D8B030D-6E8A-4147-A177-3AD203B41FA5}">
                      <a16:colId xmlns:a16="http://schemas.microsoft.com/office/drawing/2014/main" val="2992251190"/>
                    </a:ext>
                  </a:extLst>
                </a:gridCol>
                <a:gridCol w="534996">
                  <a:extLst>
                    <a:ext uri="{9D8B030D-6E8A-4147-A177-3AD203B41FA5}">
                      <a16:colId xmlns:a16="http://schemas.microsoft.com/office/drawing/2014/main" val="3961922477"/>
                    </a:ext>
                  </a:extLst>
                </a:gridCol>
                <a:gridCol w="534996">
                  <a:extLst>
                    <a:ext uri="{9D8B030D-6E8A-4147-A177-3AD203B41FA5}">
                      <a16:colId xmlns:a16="http://schemas.microsoft.com/office/drawing/2014/main" val="2293424978"/>
                    </a:ext>
                  </a:extLst>
                </a:gridCol>
              </a:tblGrid>
              <a:tr h="433137">
                <a:tc>
                  <a:txBody>
                    <a:bodyPr/>
                    <a:lstStyle/>
                    <a:p>
                      <a:pPr algn="ctr"/>
                      <a:r>
                        <a:rPr lang="en-US" sz="900" dirty="0"/>
                        <a:t>Date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Mar 2025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Dec 2025</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Mar 2026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Q1</a:t>
                      </a:r>
                    </a:p>
                    <a:p>
                      <a:pPr algn="ctr"/>
                      <a:r>
                        <a:rPr lang="en-US" sz="900" dirty="0" err="1"/>
                        <a:t>Chg</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t>YoY </a:t>
                      </a:r>
                      <a:r>
                        <a:rPr lang="en-US" sz="900" dirty="0" err="1"/>
                        <a:t>Chg</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898485"/>
                  </a:ext>
                </a:extLst>
              </a:tr>
              <a:tr h="320040">
                <a:tc>
                  <a:txBody>
                    <a:bodyPr/>
                    <a:lstStyle/>
                    <a:p>
                      <a:pPr algn="ctr"/>
                      <a:r>
                        <a:rPr lang="en-US" sz="800" b="1" dirty="0"/>
                        <a:t>3mos10s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dirty="0"/>
                        <a:t>-0.09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dirty="0"/>
                        <a:t>0.51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800" kern="1200" dirty="0">
                          <a:solidFill>
                            <a:schemeClr val="dk1"/>
                          </a:solidFill>
                          <a:latin typeface="+mn-lt"/>
                          <a:ea typeface="+mn-ea"/>
                          <a:cs typeface="+mn-cs"/>
                        </a:rPr>
                        <a:t>0.60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b="1" dirty="0"/>
                        <a:t>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algn="ctr"/>
                      <a:r>
                        <a:rPr lang="en-US" sz="800" b="1" dirty="0"/>
                        <a:t>0.69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extLst>
                  <a:ext uri="{0D108BD9-81ED-4DB2-BD59-A6C34878D82A}">
                    <a16:rowId xmlns:a16="http://schemas.microsoft.com/office/drawing/2014/main" val="2442255542"/>
                  </a:ext>
                </a:extLst>
              </a:tr>
              <a:tr h="320040">
                <a:tc>
                  <a:txBody>
                    <a:bodyPr/>
                    <a:lstStyle/>
                    <a:p>
                      <a:pPr algn="ctr"/>
                      <a:r>
                        <a:rPr lang="en-US" sz="800" b="1" dirty="0"/>
                        <a:t>2s5s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a:t>0.07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a:t>0.26</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800" kern="1200" dirty="0">
                          <a:solidFill>
                            <a:schemeClr val="dk1"/>
                          </a:solidFill>
                          <a:latin typeface="+mn-lt"/>
                          <a:ea typeface="+mn-ea"/>
                          <a:cs typeface="+mn-cs"/>
                        </a:rPr>
                        <a:t>0.13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a:t>-0.13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8328184"/>
                  </a:ext>
                </a:extLst>
              </a:tr>
              <a:tr h="320040">
                <a:tc>
                  <a:txBody>
                    <a:bodyPr/>
                    <a:lstStyle/>
                    <a:p>
                      <a:pPr algn="ctr"/>
                      <a:r>
                        <a:rPr lang="en-US" sz="800" b="1" dirty="0"/>
                        <a:t>2s10s</a:t>
                      </a:r>
                    </a:p>
                  </a:txBody>
                  <a:tcPr anchor="ctr">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algn="ctr"/>
                      <a:r>
                        <a:rPr lang="en-US" sz="800" dirty="0"/>
                        <a:t>0.34</a:t>
                      </a:r>
                    </a:p>
                  </a:txBody>
                  <a:tcPr anchor="ctr">
                    <a:lnL w="12700" cap="flat" cmpd="sng" algn="ctr">
                      <a:solidFill>
                        <a:schemeClr val="tx1"/>
                      </a:solidFill>
                      <a:prstDash val="solid"/>
                      <a:round/>
                      <a:headEnd type="none" w="med" len="med"/>
                      <a:tailEnd type="none" w="med" len="med"/>
                    </a:lnL>
                    <a:lnT w="12700" cmpd="sng">
                      <a:noFill/>
                    </a:lnT>
                    <a:lnB w="12700" cmpd="sng">
                      <a:noFill/>
                    </a:lnB>
                    <a:noFill/>
                  </a:tcPr>
                </a:tc>
                <a:tc>
                  <a:txBody>
                    <a:bodyPr/>
                    <a:lstStyle/>
                    <a:p>
                      <a:pPr algn="ctr"/>
                      <a:r>
                        <a:rPr lang="en-US" sz="800" dirty="0"/>
                        <a:t>0.71</a:t>
                      </a:r>
                    </a:p>
                  </a:txBody>
                  <a:tcPr anchor="ctr">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800" kern="1200" dirty="0">
                          <a:solidFill>
                            <a:schemeClr val="dk1"/>
                          </a:solidFill>
                          <a:latin typeface="+mn-lt"/>
                          <a:ea typeface="+mn-ea"/>
                          <a:cs typeface="+mn-cs"/>
                        </a:rPr>
                        <a:t>0.51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algn="ctr"/>
                      <a:r>
                        <a:rPr lang="en-US" sz="800" b="1" dirty="0"/>
                        <a:t>-0.20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algn="ctr"/>
                      <a:r>
                        <a:rPr lang="en-US" sz="800" b="1" dirty="0"/>
                        <a:t>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951004602"/>
                  </a:ext>
                </a:extLst>
              </a:tr>
              <a:tr h="320040">
                <a:tc>
                  <a:txBody>
                    <a:bodyPr/>
                    <a:lstStyle/>
                    <a:p>
                      <a:pPr algn="ctr"/>
                      <a:r>
                        <a:rPr lang="en-US" sz="800" b="1" dirty="0"/>
                        <a:t>5s30s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a:t>0.63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a:t>1.11</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800" kern="1200" dirty="0">
                          <a:solidFill>
                            <a:schemeClr val="dk1"/>
                          </a:solidFill>
                          <a:latin typeface="+mn-lt"/>
                          <a:ea typeface="+mn-ea"/>
                          <a:cs typeface="+mn-cs"/>
                        </a:rPr>
                        <a:t>0.96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a:t>-0.15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a:t>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8496056"/>
                  </a:ext>
                </a:extLst>
              </a:tr>
            </a:tbl>
          </a:graphicData>
        </a:graphic>
      </p:graphicFrame>
      <p:sp>
        <p:nvSpPr>
          <p:cNvPr id="9" name="TextBox 8">
            <a:extLst>
              <a:ext uri="{FF2B5EF4-FFF2-40B4-BE49-F238E27FC236}">
                <a16:creationId xmlns:a16="http://schemas.microsoft.com/office/drawing/2014/main" id="{45BB5374-D96C-0724-44D2-A231CF177311}"/>
              </a:ext>
            </a:extLst>
          </p:cNvPr>
          <p:cNvSpPr txBox="1"/>
          <p:nvPr/>
        </p:nvSpPr>
        <p:spPr>
          <a:xfrm>
            <a:off x="5821087" y="1562560"/>
            <a:ext cx="1953928"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US Treasury Yields [%]</a:t>
            </a:r>
          </a:p>
        </p:txBody>
      </p:sp>
      <p:sp>
        <p:nvSpPr>
          <p:cNvPr id="10" name="TextBox 9">
            <a:extLst>
              <a:ext uri="{FF2B5EF4-FFF2-40B4-BE49-F238E27FC236}">
                <a16:creationId xmlns:a16="http://schemas.microsoft.com/office/drawing/2014/main" id="{0BBA9BDB-1060-859A-026E-41B7596B723A}"/>
              </a:ext>
            </a:extLst>
          </p:cNvPr>
          <p:cNvSpPr txBox="1"/>
          <p:nvPr/>
        </p:nvSpPr>
        <p:spPr>
          <a:xfrm>
            <a:off x="5484784" y="3923272"/>
            <a:ext cx="262653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US Treasury Yield Curve Slope [bp]</a:t>
            </a:r>
          </a:p>
        </p:txBody>
      </p:sp>
      <p:sp>
        <p:nvSpPr>
          <p:cNvPr id="11" name="Text Placeholder 10">
            <a:extLst>
              <a:ext uri="{FF2B5EF4-FFF2-40B4-BE49-F238E27FC236}">
                <a16:creationId xmlns:a16="http://schemas.microsoft.com/office/drawing/2014/main" id="{128F5591-30E4-657C-F35B-864E6DF3F5D4}"/>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75591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A3C2-62C4-9B4D-3699-E8651A68E7A5}"/>
              </a:ext>
            </a:extLst>
          </p:cNvPr>
          <p:cNvSpPr>
            <a:spLocks noGrp="1"/>
          </p:cNvSpPr>
          <p:nvPr>
            <p:ph type="title"/>
          </p:nvPr>
        </p:nvSpPr>
        <p:spPr/>
        <p:txBody>
          <a:bodyPr/>
          <a:lstStyle/>
          <a:p>
            <a:r>
              <a:rPr lang="en-US" altLang="en-US" dirty="0"/>
              <a:t>JH Core Bond ETF &amp; Core Plus Bond ETF</a:t>
            </a:r>
            <a:br>
              <a:rPr lang="en-US" dirty="0"/>
            </a:br>
            <a:r>
              <a:rPr lang="en-US" sz="1800" b="0" dirty="0"/>
              <a:t>Persistent rate volatility supports a duration-neutral, bottom-up approach</a:t>
            </a:r>
            <a:endParaRPr lang="en-US" dirty="0"/>
          </a:p>
        </p:txBody>
      </p:sp>
      <p:sp>
        <p:nvSpPr>
          <p:cNvPr id="3" name="Slide Number Placeholder 2">
            <a:extLst>
              <a:ext uri="{FF2B5EF4-FFF2-40B4-BE49-F238E27FC236}">
                <a16:creationId xmlns:a16="http://schemas.microsoft.com/office/drawing/2014/main" id="{B7454FDA-9449-DC81-CFDB-915858C5518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B685FD-28AB-42AB-8489-7FDC88D3D4CA}" type="slidenum">
              <a:rPr kumimoji="0" lang="en-US" sz="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D3D12F10-8437-3CDB-9EE8-8CDDFF076312}"/>
              </a:ext>
            </a:extLst>
          </p:cNvPr>
          <p:cNvSpPr>
            <a:spLocks noGrp="1"/>
          </p:cNvSpPr>
          <p:nvPr>
            <p:ph type="body" sz="quarter" idx="17"/>
          </p:nvPr>
        </p:nvSpPr>
        <p:spPr/>
        <p:txBody>
          <a:bodyPr/>
          <a:lstStyle/>
          <a:p>
            <a:r>
              <a:rPr lang="en-US" dirty="0"/>
              <a:t>Source: Bloomberg. As of March 31, 2026. No forecasts are guaranteed.</a:t>
            </a:r>
          </a:p>
        </p:txBody>
      </p:sp>
      <p:graphicFrame>
        <p:nvGraphicFramePr>
          <p:cNvPr id="6" name="Chart 5">
            <a:extLst>
              <a:ext uri="{FF2B5EF4-FFF2-40B4-BE49-F238E27FC236}">
                <a16:creationId xmlns:a16="http://schemas.microsoft.com/office/drawing/2014/main" id="{7AE38038-37C2-D1DD-7182-9ED6FEB05E86}"/>
              </a:ext>
            </a:extLst>
          </p:cNvPr>
          <p:cNvGraphicFramePr/>
          <p:nvPr/>
        </p:nvGraphicFramePr>
        <p:xfrm>
          <a:off x="4044482" y="1701326"/>
          <a:ext cx="4661553" cy="4341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C1CC1F43-FE87-F287-D0A3-010A15228ED8}"/>
              </a:ext>
            </a:extLst>
          </p:cNvPr>
          <p:cNvGraphicFramePr>
            <a:graphicFrameLocks noGrp="1"/>
          </p:cNvGraphicFramePr>
          <p:nvPr/>
        </p:nvGraphicFramePr>
        <p:xfrm>
          <a:off x="551852" y="2309582"/>
          <a:ext cx="3048000" cy="239208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629296135"/>
                    </a:ext>
                  </a:extLst>
                </a:gridCol>
                <a:gridCol w="1524000">
                  <a:extLst>
                    <a:ext uri="{9D8B030D-6E8A-4147-A177-3AD203B41FA5}">
                      <a16:colId xmlns:a16="http://schemas.microsoft.com/office/drawing/2014/main" val="4013991978"/>
                    </a:ext>
                  </a:extLst>
                </a:gridCol>
              </a:tblGrid>
              <a:tr h="478417">
                <a:tc gridSpan="2">
                  <a:txBody>
                    <a:bodyPr/>
                    <a:lstStyle/>
                    <a:p>
                      <a:pPr algn="ctr"/>
                      <a:r>
                        <a:rPr lang="en-US" sz="1100" dirty="0"/>
                        <a:t>Dec 2026 Implied Fed Funds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3053908"/>
                  </a:ext>
                </a:extLst>
              </a:tr>
              <a:tr h="478417">
                <a:tc>
                  <a:txBody>
                    <a:bodyPr/>
                    <a:lstStyle/>
                    <a:p>
                      <a:pPr algn="ctr"/>
                      <a:r>
                        <a:rPr lang="en-US" sz="1100" b="1" dirty="0"/>
                        <a:t>December 2025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dirty="0"/>
                        <a:t>3.05%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6132476"/>
                  </a:ext>
                </a:extLst>
              </a:tr>
              <a:tr h="478417">
                <a:tc>
                  <a:txBody>
                    <a:bodyPr/>
                    <a:lstStyle/>
                    <a:p>
                      <a:pPr algn="ctr"/>
                      <a:r>
                        <a:rPr lang="en-US" sz="1100" b="1" dirty="0"/>
                        <a:t>January 2026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t>3.11%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1245943"/>
                  </a:ext>
                </a:extLst>
              </a:tr>
              <a:tr h="478417">
                <a:tc>
                  <a:txBody>
                    <a:bodyPr/>
                    <a:lstStyle/>
                    <a:p>
                      <a:pPr algn="ctr"/>
                      <a:r>
                        <a:rPr lang="en-US" sz="1100" b="1" dirty="0"/>
                        <a:t>February 2026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dirty="0"/>
                        <a:t>3.03%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10958"/>
                  </a:ext>
                </a:extLst>
              </a:tr>
              <a:tr h="478417">
                <a:tc>
                  <a:txBody>
                    <a:bodyPr/>
                    <a:lstStyle/>
                    <a:p>
                      <a:pPr algn="ctr"/>
                      <a:r>
                        <a:rPr lang="en-US" sz="1100" b="1" dirty="0"/>
                        <a:t>March 2026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t>3.57%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6952466"/>
                  </a:ext>
                </a:extLst>
              </a:tr>
            </a:tbl>
          </a:graphicData>
        </a:graphic>
      </p:graphicFrame>
      <p:sp>
        <p:nvSpPr>
          <p:cNvPr id="8" name="TextBox 7">
            <a:extLst>
              <a:ext uri="{FF2B5EF4-FFF2-40B4-BE49-F238E27FC236}">
                <a16:creationId xmlns:a16="http://schemas.microsoft.com/office/drawing/2014/main" id="{C44A20EC-F554-B0F0-65F1-6E4F54E3E16C}"/>
              </a:ext>
            </a:extLst>
          </p:cNvPr>
          <p:cNvSpPr txBox="1"/>
          <p:nvPr/>
        </p:nvSpPr>
        <p:spPr>
          <a:xfrm>
            <a:off x="0" y="1209113"/>
            <a:ext cx="88177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Geopolitical and economic uncertainty drove volatility in expectations for future Fed monetary policy.</a:t>
            </a:r>
          </a:p>
        </p:txBody>
      </p:sp>
      <p:sp>
        <p:nvSpPr>
          <p:cNvPr id="10" name="Text Placeholder 9">
            <a:extLst>
              <a:ext uri="{FF2B5EF4-FFF2-40B4-BE49-F238E27FC236}">
                <a16:creationId xmlns:a16="http://schemas.microsoft.com/office/drawing/2014/main" id="{8340802A-474E-3ACF-91DE-E5A06DD4D045}"/>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77317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E6198-5A87-09A7-412D-E1BE7AF9D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BDA2A-1220-3606-4831-1226482A911B}"/>
              </a:ext>
            </a:extLst>
          </p:cNvPr>
          <p:cNvSpPr>
            <a:spLocks noGrp="1"/>
          </p:cNvSpPr>
          <p:nvPr>
            <p:ph type="title"/>
          </p:nvPr>
        </p:nvSpPr>
        <p:spPr/>
        <p:txBody>
          <a:bodyPr/>
          <a:lstStyle/>
          <a:p>
            <a:r>
              <a:rPr lang="en-US" altLang="en-US" dirty="0"/>
              <a:t>JH Core Bond ETF &amp; Core Plus Bond ETF</a:t>
            </a:r>
            <a:br>
              <a:rPr lang="en-US" dirty="0"/>
            </a:br>
            <a:r>
              <a:rPr lang="en-US" sz="1800" b="0" dirty="0"/>
              <a:t>Positioning for continued longer-term steepening of the yield curve</a:t>
            </a:r>
            <a:endParaRPr lang="en-US" dirty="0"/>
          </a:p>
        </p:txBody>
      </p:sp>
      <p:sp>
        <p:nvSpPr>
          <p:cNvPr id="3" name="Slide Number Placeholder 2">
            <a:extLst>
              <a:ext uri="{FF2B5EF4-FFF2-40B4-BE49-F238E27FC236}">
                <a16:creationId xmlns:a16="http://schemas.microsoft.com/office/drawing/2014/main" id="{4CEF31FC-1530-2BF6-D3EA-BAC3085845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B685FD-28AB-42AB-8489-7FDC88D3D4CA}" type="slidenum">
              <a:rPr kumimoji="0" lang="en-US"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271E9E16-CC7E-46E4-5CD0-4D920399D611}"/>
              </a:ext>
            </a:extLst>
          </p:cNvPr>
          <p:cNvSpPr>
            <a:spLocks noGrp="1"/>
          </p:cNvSpPr>
          <p:nvPr>
            <p:ph type="body" sz="quarter" idx="17"/>
          </p:nvPr>
        </p:nvSpPr>
        <p:spPr/>
        <p:txBody>
          <a:bodyPr/>
          <a:lstStyle/>
          <a:p>
            <a:r>
              <a:rPr lang="en-US" dirty="0"/>
              <a:t>Source: Bloomberg. As of March 31, 2026. Average 2s10s and 5s30s curve calculated for the period beginning December 31, 2000, ending March 31, 2026. You cannot invest directly in an index. See index definitions at the end of the presentation. Past performance is not indicative of future results.</a:t>
            </a:r>
          </a:p>
        </p:txBody>
      </p:sp>
      <p:sp>
        <p:nvSpPr>
          <p:cNvPr id="7" name="TextBox 6">
            <a:extLst>
              <a:ext uri="{FF2B5EF4-FFF2-40B4-BE49-F238E27FC236}">
                <a16:creationId xmlns:a16="http://schemas.microsoft.com/office/drawing/2014/main" id="{E6B2B750-CAE1-51E5-040A-A243D8BC9704}"/>
              </a:ext>
            </a:extLst>
          </p:cNvPr>
          <p:cNvSpPr txBox="1"/>
          <p:nvPr/>
        </p:nvSpPr>
        <p:spPr>
          <a:xfrm>
            <a:off x="357611" y="1187092"/>
            <a:ext cx="8490857" cy="53860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The yield curve typically steepens throughout a Federal Reserve easing cycle.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The peak spread between the UST yield curve relationships has exceeded 150 bp in each of the prior 3 cycles.</a:t>
            </a:r>
          </a:p>
        </p:txBody>
      </p:sp>
      <p:graphicFrame>
        <p:nvGraphicFramePr>
          <p:cNvPr id="11" name="Chart 10">
            <a:extLst>
              <a:ext uri="{FF2B5EF4-FFF2-40B4-BE49-F238E27FC236}">
                <a16:creationId xmlns:a16="http://schemas.microsoft.com/office/drawing/2014/main" id="{BC0953CE-072B-E51E-F0AA-35F42D69FA72}"/>
              </a:ext>
            </a:extLst>
          </p:cNvPr>
          <p:cNvGraphicFramePr/>
          <p:nvPr/>
        </p:nvGraphicFramePr>
        <p:xfrm>
          <a:off x="5593195" y="1862392"/>
          <a:ext cx="3112651" cy="42590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7AC4E61E-F776-AF5D-AF28-BACC0192D281}"/>
              </a:ext>
            </a:extLst>
          </p:cNvPr>
          <p:cNvSpPr>
            <a:spLocks noGrp="1"/>
          </p:cNvSpPr>
          <p:nvPr>
            <p:ph type="body" sz="quarter" idx="16"/>
          </p:nvPr>
        </p:nvSpPr>
        <p:spPr/>
        <p:txBody>
          <a:bodyPr/>
          <a:lstStyle/>
          <a:p>
            <a:endParaRPr lang="en-US"/>
          </a:p>
        </p:txBody>
      </p:sp>
      <p:graphicFrame>
        <p:nvGraphicFramePr>
          <p:cNvPr id="10" name="Chart 9">
            <a:extLst>
              <a:ext uri="{FF2B5EF4-FFF2-40B4-BE49-F238E27FC236}">
                <a16:creationId xmlns:a16="http://schemas.microsoft.com/office/drawing/2014/main" id="{75C7217E-21D1-8D37-D87F-836BE77866BE}"/>
              </a:ext>
            </a:extLst>
          </p:cNvPr>
          <p:cNvGraphicFramePr/>
          <p:nvPr/>
        </p:nvGraphicFramePr>
        <p:xfrm>
          <a:off x="450851" y="1811273"/>
          <a:ext cx="4946649" cy="41181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9092D8B-C76E-DF94-2DBE-782E054811F9}"/>
              </a:ext>
            </a:extLst>
          </p:cNvPr>
          <p:cNvSpPr txBox="1"/>
          <p:nvPr/>
        </p:nvSpPr>
        <p:spPr>
          <a:xfrm>
            <a:off x="4249912" y="5523336"/>
            <a:ext cx="103769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Date of initial Fed rate cut</a:t>
            </a:r>
          </a:p>
        </p:txBody>
      </p:sp>
    </p:spTree>
    <p:extLst>
      <p:ext uri="{BB962C8B-B14F-4D97-AF65-F5344CB8AC3E}">
        <p14:creationId xmlns:p14="http://schemas.microsoft.com/office/powerpoint/2010/main" val="123706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698F-6EB8-99CB-E817-A6C1A9B842B9}"/>
              </a:ext>
            </a:extLst>
          </p:cNvPr>
          <p:cNvSpPr>
            <a:spLocks noGrp="1"/>
          </p:cNvSpPr>
          <p:nvPr>
            <p:ph type="title"/>
          </p:nvPr>
        </p:nvSpPr>
        <p:spPr/>
        <p:txBody>
          <a:bodyPr/>
          <a:lstStyle/>
          <a:p>
            <a:r>
              <a:rPr lang="en-US" altLang="en-US" dirty="0"/>
              <a:t>JH Core Bond ETF &amp; Core Plus Bond ETF</a:t>
            </a:r>
            <a:br>
              <a:rPr lang="en-US" dirty="0"/>
            </a:br>
            <a:r>
              <a:rPr lang="en-US" sz="1800" b="0" dirty="0"/>
              <a:t>Securitized credit offers diversification and incremental yield</a:t>
            </a:r>
            <a:endParaRPr lang="en-US" dirty="0"/>
          </a:p>
        </p:txBody>
      </p:sp>
      <p:sp>
        <p:nvSpPr>
          <p:cNvPr id="3" name="Slide Number Placeholder 2">
            <a:extLst>
              <a:ext uri="{FF2B5EF4-FFF2-40B4-BE49-F238E27FC236}">
                <a16:creationId xmlns:a16="http://schemas.microsoft.com/office/drawing/2014/main" id="{6DF034B0-57A4-EF32-9AE3-11426752B423}"/>
              </a:ext>
            </a:extLst>
          </p:cNvPr>
          <p:cNvSpPr>
            <a:spLocks noGrp="1"/>
          </p:cNvSpPr>
          <p:nvPr>
            <p:ph type="sldNum" sz="quarter" idx="12"/>
          </p:nvPr>
        </p:nvSpPr>
        <p:spPr/>
        <p:txBody>
          <a:bodyPr/>
          <a:lstStyle/>
          <a:p>
            <a:fld id="{E3B685FD-28AB-42AB-8489-7FDC88D3D4CA}" type="slidenum">
              <a:rPr lang="en-US" smtClean="0"/>
              <a:t>9</a:t>
            </a:fld>
            <a:endParaRPr lang="en-US"/>
          </a:p>
        </p:txBody>
      </p:sp>
      <p:sp>
        <p:nvSpPr>
          <p:cNvPr id="4" name="Text Placeholder 3">
            <a:extLst>
              <a:ext uri="{FF2B5EF4-FFF2-40B4-BE49-F238E27FC236}">
                <a16:creationId xmlns:a16="http://schemas.microsoft.com/office/drawing/2014/main" id="{CACEA6B8-17C0-1BC0-6E77-D43A4562E4CF}"/>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928DCE0D-79EC-00E8-8540-DE618A044E14}"/>
              </a:ext>
            </a:extLst>
          </p:cNvPr>
          <p:cNvSpPr>
            <a:spLocks noGrp="1"/>
          </p:cNvSpPr>
          <p:nvPr>
            <p:ph type="body" sz="quarter" idx="17"/>
          </p:nvPr>
        </p:nvSpPr>
        <p:spPr/>
        <p:txBody>
          <a:bodyPr/>
          <a:lstStyle/>
          <a:p>
            <a:r>
              <a:rPr lang="en-US" dirty="0"/>
              <a:t>Source: Bloomberg. As of March 31, 2026. You cannot invest directly in an index. See index definitions at the end of the presentation.</a:t>
            </a:r>
          </a:p>
        </p:txBody>
      </p:sp>
      <p:sp>
        <p:nvSpPr>
          <p:cNvPr id="6" name="TextBox 5">
            <a:extLst>
              <a:ext uri="{FF2B5EF4-FFF2-40B4-BE49-F238E27FC236}">
                <a16:creationId xmlns:a16="http://schemas.microsoft.com/office/drawing/2014/main" id="{0DE9B9A4-AF43-E90C-8BE8-4BFA44E49AC5}"/>
              </a:ext>
            </a:extLst>
          </p:cNvPr>
          <p:cNvSpPr txBox="1"/>
          <p:nvPr/>
        </p:nvSpPr>
        <p:spPr>
          <a:xfrm>
            <a:off x="462950" y="1323890"/>
            <a:ext cx="830109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Emphasis on securitized credit sectors which appear attractive compared to similar duration corporate credit.</a:t>
            </a:r>
          </a:p>
        </p:txBody>
      </p:sp>
      <p:graphicFrame>
        <p:nvGraphicFramePr>
          <p:cNvPr id="9" name="Chart 8">
            <a:extLst>
              <a:ext uri="{FF2B5EF4-FFF2-40B4-BE49-F238E27FC236}">
                <a16:creationId xmlns:a16="http://schemas.microsoft.com/office/drawing/2014/main" id="{75229A0D-CD0B-62CA-4AA2-BC1DAF0FF721}"/>
              </a:ext>
            </a:extLst>
          </p:cNvPr>
          <p:cNvGraphicFramePr/>
          <p:nvPr/>
        </p:nvGraphicFramePr>
        <p:xfrm>
          <a:off x="681669" y="2118441"/>
          <a:ext cx="4206240" cy="3603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38A7E5E9-9F1D-4893-4A4A-DF0D7AE301C7}"/>
              </a:ext>
            </a:extLst>
          </p:cNvPr>
          <p:cNvGraphicFramePr>
            <a:graphicFrameLocks noGrp="1"/>
          </p:cNvGraphicFramePr>
          <p:nvPr/>
        </p:nvGraphicFramePr>
        <p:xfrm>
          <a:off x="5288123" y="2118441"/>
          <a:ext cx="3291840" cy="10972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680431271"/>
                    </a:ext>
                  </a:extLst>
                </a:gridCol>
                <a:gridCol w="731520">
                  <a:extLst>
                    <a:ext uri="{9D8B030D-6E8A-4147-A177-3AD203B41FA5}">
                      <a16:colId xmlns:a16="http://schemas.microsoft.com/office/drawing/2014/main" val="3763685565"/>
                    </a:ext>
                  </a:extLst>
                </a:gridCol>
                <a:gridCol w="731520">
                  <a:extLst>
                    <a:ext uri="{9D8B030D-6E8A-4147-A177-3AD203B41FA5}">
                      <a16:colId xmlns:a16="http://schemas.microsoft.com/office/drawing/2014/main" val="2144167511"/>
                    </a:ext>
                  </a:extLst>
                </a:gridCol>
                <a:gridCol w="731520">
                  <a:extLst>
                    <a:ext uri="{9D8B030D-6E8A-4147-A177-3AD203B41FA5}">
                      <a16:colId xmlns:a16="http://schemas.microsoft.com/office/drawing/2014/main" val="847359701"/>
                    </a:ext>
                  </a:extLst>
                </a:gridCol>
              </a:tblGrid>
              <a:tr h="274320">
                <a:tc>
                  <a:txBody>
                    <a:bodyPr/>
                    <a:lstStyle/>
                    <a:p>
                      <a:pPr algn="ctr"/>
                      <a:r>
                        <a:rPr lang="en-US" sz="900" dirty="0"/>
                        <a:t>Sector</a:t>
                      </a:r>
                    </a:p>
                  </a:txBody>
                  <a:tcPr anchor="ctr"/>
                </a:tc>
                <a:tc>
                  <a:txBody>
                    <a:bodyPr/>
                    <a:lstStyle/>
                    <a:p>
                      <a:pPr algn="ctr"/>
                      <a:r>
                        <a:rPr lang="en-US" sz="900" dirty="0"/>
                        <a:t>Duration</a:t>
                      </a:r>
                    </a:p>
                  </a:txBody>
                  <a:tcPr anchor="ctr"/>
                </a:tc>
                <a:tc>
                  <a:txBody>
                    <a:bodyPr/>
                    <a:lstStyle/>
                    <a:p>
                      <a:pPr algn="ctr"/>
                      <a:r>
                        <a:rPr lang="en-US" sz="900" dirty="0"/>
                        <a:t>YTW</a:t>
                      </a:r>
                    </a:p>
                  </a:txBody>
                  <a:tcPr anchor="ctr"/>
                </a:tc>
                <a:tc>
                  <a:txBody>
                    <a:bodyPr/>
                    <a:lstStyle/>
                    <a:p>
                      <a:pPr algn="ctr"/>
                      <a:r>
                        <a:rPr lang="en-US" sz="900" dirty="0"/>
                        <a:t>Rating</a:t>
                      </a:r>
                    </a:p>
                  </a:txBody>
                  <a:tcPr anchor="ctr"/>
                </a:tc>
                <a:extLst>
                  <a:ext uri="{0D108BD9-81ED-4DB2-BD59-A6C34878D82A}">
                    <a16:rowId xmlns:a16="http://schemas.microsoft.com/office/drawing/2014/main" val="2008797785"/>
                  </a:ext>
                </a:extLst>
              </a:tr>
              <a:tr h="274320">
                <a:tc>
                  <a:txBody>
                    <a:bodyPr/>
                    <a:lstStyle/>
                    <a:p>
                      <a:pPr algn="ctr"/>
                      <a:r>
                        <a:rPr lang="en-US" sz="900" dirty="0"/>
                        <a:t>ABS</a:t>
                      </a:r>
                    </a:p>
                  </a:txBody>
                  <a:tcPr anchor="ctr"/>
                </a:tc>
                <a:tc>
                  <a:txBody>
                    <a:bodyPr/>
                    <a:lstStyle/>
                    <a:p>
                      <a:pPr algn="ctr"/>
                      <a:r>
                        <a:rPr lang="en-US" sz="900" dirty="0"/>
                        <a:t>3.39</a:t>
                      </a:r>
                    </a:p>
                  </a:txBody>
                  <a:tcPr anchor="ctr"/>
                </a:tc>
                <a:tc>
                  <a:txBody>
                    <a:bodyPr/>
                    <a:lstStyle/>
                    <a:p>
                      <a:pPr algn="ctr"/>
                      <a:r>
                        <a:rPr lang="en-US" sz="900" dirty="0"/>
                        <a:t>5.38</a:t>
                      </a:r>
                    </a:p>
                  </a:txBody>
                  <a:tcPr anchor="ctr"/>
                </a:tc>
                <a:tc>
                  <a:txBody>
                    <a:bodyPr/>
                    <a:lstStyle/>
                    <a:p>
                      <a:pPr algn="ctr"/>
                      <a:r>
                        <a:rPr lang="en-US" sz="900" dirty="0"/>
                        <a:t>A2</a:t>
                      </a:r>
                    </a:p>
                  </a:txBody>
                  <a:tcPr anchor="ctr"/>
                </a:tc>
                <a:extLst>
                  <a:ext uri="{0D108BD9-81ED-4DB2-BD59-A6C34878D82A}">
                    <a16:rowId xmlns:a16="http://schemas.microsoft.com/office/drawing/2014/main" val="2082692877"/>
                  </a:ext>
                </a:extLst>
              </a:tr>
              <a:tr h="274320">
                <a:tc>
                  <a:txBody>
                    <a:bodyPr/>
                    <a:lstStyle/>
                    <a:p>
                      <a:pPr algn="ctr"/>
                      <a:r>
                        <a:rPr lang="en-US" sz="900" dirty="0"/>
                        <a:t>CMBS</a:t>
                      </a:r>
                    </a:p>
                  </a:txBody>
                  <a:tcPr anchor="ctr"/>
                </a:tc>
                <a:tc>
                  <a:txBody>
                    <a:bodyPr/>
                    <a:lstStyle/>
                    <a:p>
                      <a:pPr algn="ctr"/>
                      <a:r>
                        <a:rPr lang="en-US" sz="900" dirty="0"/>
                        <a:t>3.50</a:t>
                      </a:r>
                    </a:p>
                  </a:txBody>
                  <a:tcPr anchor="ctr"/>
                </a:tc>
                <a:tc>
                  <a:txBody>
                    <a:bodyPr/>
                    <a:lstStyle/>
                    <a:p>
                      <a:pPr algn="ctr"/>
                      <a:r>
                        <a:rPr lang="en-US" sz="900" dirty="0"/>
                        <a:t>5.11</a:t>
                      </a:r>
                    </a:p>
                  </a:txBody>
                  <a:tcPr anchor="ctr"/>
                </a:tc>
                <a:tc>
                  <a:txBody>
                    <a:bodyPr/>
                    <a:lstStyle/>
                    <a:p>
                      <a:pPr algn="ctr"/>
                      <a:r>
                        <a:rPr lang="en-US" sz="900" dirty="0" err="1"/>
                        <a:t>Aaa</a:t>
                      </a:r>
                      <a:endParaRPr lang="en-US" sz="900" dirty="0"/>
                    </a:p>
                  </a:txBody>
                  <a:tcPr anchor="ctr"/>
                </a:tc>
                <a:extLst>
                  <a:ext uri="{0D108BD9-81ED-4DB2-BD59-A6C34878D82A}">
                    <a16:rowId xmlns:a16="http://schemas.microsoft.com/office/drawing/2014/main" val="3554017207"/>
                  </a:ext>
                </a:extLst>
              </a:tr>
              <a:tr h="274320">
                <a:tc>
                  <a:txBody>
                    <a:bodyPr/>
                    <a:lstStyle/>
                    <a:p>
                      <a:pPr algn="ctr"/>
                      <a:r>
                        <a:rPr lang="en-US" sz="900" dirty="0"/>
                        <a:t>Non-Agency MBS</a:t>
                      </a:r>
                    </a:p>
                  </a:txBody>
                  <a:tcPr anchor="ctr"/>
                </a:tc>
                <a:tc>
                  <a:txBody>
                    <a:bodyPr/>
                    <a:lstStyle/>
                    <a:p>
                      <a:pPr algn="ctr"/>
                      <a:r>
                        <a:rPr lang="en-US" sz="900" dirty="0"/>
                        <a:t>3.09</a:t>
                      </a:r>
                    </a:p>
                  </a:txBody>
                  <a:tcPr anchor="ctr"/>
                </a:tc>
                <a:tc>
                  <a:txBody>
                    <a:bodyPr/>
                    <a:lstStyle/>
                    <a:p>
                      <a:pPr algn="ctr"/>
                      <a:r>
                        <a:rPr lang="en-US" sz="900" dirty="0"/>
                        <a:t>5.10</a:t>
                      </a:r>
                    </a:p>
                  </a:txBody>
                  <a:tcPr anchor="ctr"/>
                </a:tc>
                <a:tc>
                  <a:txBody>
                    <a:bodyPr/>
                    <a:lstStyle/>
                    <a:p>
                      <a:pPr algn="ctr"/>
                      <a:r>
                        <a:rPr lang="en-US" sz="900" dirty="0" err="1"/>
                        <a:t>Aaa</a:t>
                      </a:r>
                      <a:endParaRPr lang="en-US" sz="900" dirty="0"/>
                    </a:p>
                  </a:txBody>
                  <a:tcPr anchor="ctr"/>
                </a:tc>
                <a:extLst>
                  <a:ext uri="{0D108BD9-81ED-4DB2-BD59-A6C34878D82A}">
                    <a16:rowId xmlns:a16="http://schemas.microsoft.com/office/drawing/2014/main" val="2607797630"/>
                  </a:ext>
                </a:extLst>
              </a:tr>
            </a:tbl>
          </a:graphicData>
        </a:graphic>
      </p:graphicFrame>
      <p:sp>
        <p:nvSpPr>
          <p:cNvPr id="11" name="TextBox 10">
            <a:extLst>
              <a:ext uri="{FF2B5EF4-FFF2-40B4-BE49-F238E27FC236}">
                <a16:creationId xmlns:a16="http://schemas.microsoft.com/office/drawing/2014/main" id="{932286C0-E982-6F53-61B9-A65A9F827066}"/>
              </a:ext>
            </a:extLst>
          </p:cNvPr>
          <p:cNvSpPr txBox="1"/>
          <p:nvPr/>
        </p:nvSpPr>
        <p:spPr>
          <a:xfrm>
            <a:off x="5288123" y="1837766"/>
            <a:ext cx="3291840" cy="230832"/>
          </a:xfrm>
          <a:prstGeom prst="rect">
            <a:avLst/>
          </a:prstGeom>
          <a:solidFill>
            <a:schemeClr val="accent1"/>
          </a:solidFill>
          <a:ln>
            <a:solidFill>
              <a:schemeClr val="bg1"/>
            </a:solidFill>
          </a:ln>
        </p:spPr>
        <p:txBody>
          <a:bodyPr wrap="square" rtlCol="0" anchor="ctr">
            <a:spAutoFit/>
          </a:bodyPr>
          <a:lstStyle/>
          <a:p>
            <a:pPr algn="ctr"/>
            <a:r>
              <a:rPr lang="en-US" sz="900" b="1" dirty="0">
                <a:solidFill>
                  <a:schemeClr val="bg1"/>
                </a:solidFill>
                <a:latin typeface="+mn-lt"/>
              </a:rPr>
              <a:t>Core Plus ETF Securitized Exposure</a:t>
            </a:r>
          </a:p>
        </p:txBody>
      </p:sp>
      <p:graphicFrame>
        <p:nvGraphicFramePr>
          <p:cNvPr id="14" name="Table 13">
            <a:extLst>
              <a:ext uri="{FF2B5EF4-FFF2-40B4-BE49-F238E27FC236}">
                <a16:creationId xmlns:a16="http://schemas.microsoft.com/office/drawing/2014/main" id="{C4EACF23-FDB5-CEC3-C02A-B9C579CF98DC}"/>
              </a:ext>
            </a:extLst>
          </p:cNvPr>
          <p:cNvGraphicFramePr>
            <a:graphicFrameLocks noGrp="1"/>
          </p:cNvGraphicFramePr>
          <p:nvPr/>
        </p:nvGraphicFramePr>
        <p:xfrm>
          <a:off x="5288123" y="3646037"/>
          <a:ext cx="3291840" cy="1097280"/>
        </p:xfrm>
        <a:graphic>
          <a:graphicData uri="http://schemas.openxmlformats.org/drawingml/2006/table">
            <a:tbl>
              <a:tblPr firstRow="1" bandRow="1">
                <a:tableStyleId>{21E4AEA4-8DFA-4A89-87EB-49C32662AFE0}</a:tableStyleId>
              </a:tblPr>
              <a:tblGrid>
                <a:gridCol w="1097280">
                  <a:extLst>
                    <a:ext uri="{9D8B030D-6E8A-4147-A177-3AD203B41FA5}">
                      <a16:colId xmlns:a16="http://schemas.microsoft.com/office/drawing/2014/main" val="1680431271"/>
                    </a:ext>
                  </a:extLst>
                </a:gridCol>
                <a:gridCol w="731520">
                  <a:extLst>
                    <a:ext uri="{9D8B030D-6E8A-4147-A177-3AD203B41FA5}">
                      <a16:colId xmlns:a16="http://schemas.microsoft.com/office/drawing/2014/main" val="3763685565"/>
                    </a:ext>
                  </a:extLst>
                </a:gridCol>
                <a:gridCol w="731520">
                  <a:extLst>
                    <a:ext uri="{9D8B030D-6E8A-4147-A177-3AD203B41FA5}">
                      <a16:colId xmlns:a16="http://schemas.microsoft.com/office/drawing/2014/main" val="2144167511"/>
                    </a:ext>
                  </a:extLst>
                </a:gridCol>
                <a:gridCol w="731520">
                  <a:extLst>
                    <a:ext uri="{9D8B030D-6E8A-4147-A177-3AD203B41FA5}">
                      <a16:colId xmlns:a16="http://schemas.microsoft.com/office/drawing/2014/main" val="847359701"/>
                    </a:ext>
                  </a:extLst>
                </a:gridCol>
              </a:tblGrid>
              <a:tr h="274320">
                <a:tc>
                  <a:txBody>
                    <a:bodyPr/>
                    <a:lstStyle/>
                    <a:p>
                      <a:pPr algn="ctr"/>
                      <a:r>
                        <a:rPr lang="en-US" sz="900" dirty="0"/>
                        <a:t>Sector</a:t>
                      </a:r>
                    </a:p>
                  </a:txBody>
                  <a:tcPr anchor="ctr"/>
                </a:tc>
                <a:tc>
                  <a:txBody>
                    <a:bodyPr/>
                    <a:lstStyle/>
                    <a:p>
                      <a:pPr algn="ctr"/>
                      <a:r>
                        <a:rPr lang="en-US" sz="900" dirty="0"/>
                        <a:t>Duration</a:t>
                      </a:r>
                    </a:p>
                  </a:txBody>
                  <a:tcPr anchor="ctr"/>
                </a:tc>
                <a:tc>
                  <a:txBody>
                    <a:bodyPr/>
                    <a:lstStyle/>
                    <a:p>
                      <a:pPr algn="ctr"/>
                      <a:r>
                        <a:rPr lang="en-US" sz="900" dirty="0"/>
                        <a:t>YTW</a:t>
                      </a:r>
                    </a:p>
                  </a:txBody>
                  <a:tcPr anchor="ctr"/>
                </a:tc>
                <a:tc>
                  <a:txBody>
                    <a:bodyPr/>
                    <a:lstStyle/>
                    <a:p>
                      <a:pPr algn="ctr"/>
                      <a:r>
                        <a:rPr lang="en-US" sz="900" dirty="0"/>
                        <a:t>Rating</a:t>
                      </a:r>
                    </a:p>
                  </a:txBody>
                  <a:tcPr anchor="ctr"/>
                </a:tc>
                <a:extLst>
                  <a:ext uri="{0D108BD9-81ED-4DB2-BD59-A6C34878D82A}">
                    <a16:rowId xmlns:a16="http://schemas.microsoft.com/office/drawing/2014/main" val="2008797785"/>
                  </a:ext>
                </a:extLst>
              </a:tr>
              <a:tr h="274320">
                <a:tc>
                  <a:txBody>
                    <a:bodyPr/>
                    <a:lstStyle/>
                    <a:p>
                      <a:pPr algn="ctr"/>
                      <a:r>
                        <a:rPr lang="en-US" sz="900" dirty="0"/>
                        <a:t>ABS</a:t>
                      </a:r>
                    </a:p>
                  </a:txBody>
                  <a:tcPr anchor="ctr"/>
                </a:tc>
                <a:tc>
                  <a:txBody>
                    <a:bodyPr/>
                    <a:lstStyle/>
                    <a:p>
                      <a:pPr algn="ctr"/>
                      <a:r>
                        <a:rPr lang="en-US" sz="900" dirty="0"/>
                        <a:t>3.18</a:t>
                      </a:r>
                    </a:p>
                  </a:txBody>
                  <a:tcPr anchor="ctr"/>
                </a:tc>
                <a:tc>
                  <a:txBody>
                    <a:bodyPr/>
                    <a:lstStyle/>
                    <a:p>
                      <a:pPr algn="ctr"/>
                      <a:r>
                        <a:rPr lang="en-US" sz="900" dirty="0"/>
                        <a:t>5.32</a:t>
                      </a:r>
                    </a:p>
                  </a:txBody>
                  <a:tcPr anchor="ctr"/>
                </a:tc>
                <a:tc>
                  <a:txBody>
                    <a:bodyPr/>
                    <a:lstStyle/>
                    <a:p>
                      <a:pPr algn="ctr"/>
                      <a:r>
                        <a:rPr lang="en-US" sz="900" dirty="0"/>
                        <a:t>A2</a:t>
                      </a:r>
                    </a:p>
                  </a:txBody>
                  <a:tcPr anchor="ctr"/>
                </a:tc>
                <a:extLst>
                  <a:ext uri="{0D108BD9-81ED-4DB2-BD59-A6C34878D82A}">
                    <a16:rowId xmlns:a16="http://schemas.microsoft.com/office/drawing/2014/main" val="2082692877"/>
                  </a:ext>
                </a:extLst>
              </a:tr>
              <a:tr h="274320">
                <a:tc>
                  <a:txBody>
                    <a:bodyPr/>
                    <a:lstStyle/>
                    <a:p>
                      <a:pPr algn="ctr"/>
                      <a:r>
                        <a:rPr lang="en-US" sz="900" dirty="0"/>
                        <a:t>CMBS</a:t>
                      </a:r>
                    </a:p>
                  </a:txBody>
                  <a:tcPr anchor="ctr"/>
                </a:tc>
                <a:tc>
                  <a:txBody>
                    <a:bodyPr/>
                    <a:lstStyle/>
                    <a:p>
                      <a:pPr algn="ctr"/>
                      <a:r>
                        <a:rPr lang="en-US" sz="900" dirty="0"/>
                        <a:t>3.47</a:t>
                      </a:r>
                    </a:p>
                  </a:txBody>
                  <a:tcPr anchor="ctr"/>
                </a:tc>
                <a:tc>
                  <a:txBody>
                    <a:bodyPr/>
                    <a:lstStyle/>
                    <a:p>
                      <a:pPr algn="ctr"/>
                      <a:r>
                        <a:rPr lang="en-US" sz="900" dirty="0"/>
                        <a:t>5.10</a:t>
                      </a:r>
                    </a:p>
                  </a:txBody>
                  <a:tcPr anchor="ctr"/>
                </a:tc>
                <a:tc>
                  <a:txBody>
                    <a:bodyPr/>
                    <a:lstStyle/>
                    <a:p>
                      <a:pPr algn="ctr"/>
                      <a:r>
                        <a:rPr lang="en-US" sz="900" dirty="0"/>
                        <a:t>Aa1</a:t>
                      </a:r>
                    </a:p>
                  </a:txBody>
                  <a:tcPr anchor="ctr"/>
                </a:tc>
                <a:extLst>
                  <a:ext uri="{0D108BD9-81ED-4DB2-BD59-A6C34878D82A}">
                    <a16:rowId xmlns:a16="http://schemas.microsoft.com/office/drawing/2014/main" val="3554017207"/>
                  </a:ext>
                </a:extLst>
              </a:tr>
              <a:tr h="274320">
                <a:tc>
                  <a:txBody>
                    <a:bodyPr/>
                    <a:lstStyle/>
                    <a:p>
                      <a:pPr algn="ctr"/>
                      <a:r>
                        <a:rPr lang="en-US" sz="900" dirty="0"/>
                        <a:t>Non-Agency MBS</a:t>
                      </a:r>
                    </a:p>
                  </a:txBody>
                  <a:tcPr anchor="ctr"/>
                </a:tc>
                <a:tc>
                  <a:txBody>
                    <a:bodyPr/>
                    <a:lstStyle/>
                    <a:p>
                      <a:pPr algn="ctr"/>
                      <a:r>
                        <a:rPr lang="en-US" sz="900" dirty="0"/>
                        <a:t>3.39</a:t>
                      </a:r>
                    </a:p>
                  </a:txBody>
                  <a:tcPr anchor="ctr"/>
                </a:tc>
                <a:tc>
                  <a:txBody>
                    <a:bodyPr/>
                    <a:lstStyle/>
                    <a:p>
                      <a:pPr algn="ctr"/>
                      <a:r>
                        <a:rPr lang="en-US" sz="900" dirty="0"/>
                        <a:t>4.81</a:t>
                      </a:r>
                    </a:p>
                  </a:txBody>
                  <a:tcPr anchor="ctr"/>
                </a:tc>
                <a:tc>
                  <a:txBody>
                    <a:bodyPr/>
                    <a:lstStyle/>
                    <a:p>
                      <a:pPr algn="ctr"/>
                      <a:r>
                        <a:rPr lang="en-US" sz="900" dirty="0" err="1"/>
                        <a:t>Aaa</a:t>
                      </a:r>
                      <a:endParaRPr lang="en-US" sz="900" dirty="0"/>
                    </a:p>
                  </a:txBody>
                  <a:tcPr anchor="ctr"/>
                </a:tc>
                <a:extLst>
                  <a:ext uri="{0D108BD9-81ED-4DB2-BD59-A6C34878D82A}">
                    <a16:rowId xmlns:a16="http://schemas.microsoft.com/office/drawing/2014/main" val="2607797630"/>
                  </a:ext>
                </a:extLst>
              </a:tr>
            </a:tbl>
          </a:graphicData>
        </a:graphic>
      </p:graphicFrame>
      <p:sp>
        <p:nvSpPr>
          <p:cNvPr id="15" name="TextBox 14">
            <a:extLst>
              <a:ext uri="{FF2B5EF4-FFF2-40B4-BE49-F238E27FC236}">
                <a16:creationId xmlns:a16="http://schemas.microsoft.com/office/drawing/2014/main" id="{087A285D-D46B-DE89-7E57-7D4FC93969CB}"/>
              </a:ext>
            </a:extLst>
          </p:cNvPr>
          <p:cNvSpPr txBox="1"/>
          <p:nvPr/>
        </p:nvSpPr>
        <p:spPr>
          <a:xfrm>
            <a:off x="5288123" y="3365362"/>
            <a:ext cx="3291840" cy="230832"/>
          </a:xfrm>
          <a:prstGeom prst="rect">
            <a:avLst/>
          </a:prstGeom>
          <a:solidFill>
            <a:schemeClr val="bg2"/>
          </a:solidFill>
          <a:ln>
            <a:solidFill>
              <a:schemeClr val="bg1"/>
            </a:solidFill>
          </a:ln>
        </p:spPr>
        <p:txBody>
          <a:bodyPr wrap="square" rtlCol="0" anchor="ctr">
            <a:spAutoFit/>
          </a:bodyPr>
          <a:lstStyle/>
          <a:p>
            <a:pPr algn="ctr"/>
            <a:r>
              <a:rPr lang="en-US" sz="900" b="1" dirty="0">
                <a:solidFill>
                  <a:schemeClr val="bg1"/>
                </a:solidFill>
                <a:latin typeface="+mn-lt"/>
              </a:rPr>
              <a:t>Core ETF Securitized Exposure</a:t>
            </a:r>
          </a:p>
        </p:txBody>
      </p:sp>
      <p:sp>
        <p:nvSpPr>
          <p:cNvPr id="16" name="TextBox 15">
            <a:extLst>
              <a:ext uri="{FF2B5EF4-FFF2-40B4-BE49-F238E27FC236}">
                <a16:creationId xmlns:a16="http://schemas.microsoft.com/office/drawing/2014/main" id="{0F9D0093-BA7F-BEF4-85C2-9995112B82F2}"/>
              </a:ext>
            </a:extLst>
          </p:cNvPr>
          <p:cNvSpPr txBox="1"/>
          <p:nvPr/>
        </p:nvSpPr>
        <p:spPr>
          <a:xfrm>
            <a:off x="5288123" y="4892958"/>
            <a:ext cx="3291840" cy="230832"/>
          </a:xfrm>
          <a:prstGeom prst="rect">
            <a:avLst/>
          </a:prstGeom>
          <a:solidFill>
            <a:schemeClr val="accent4"/>
          </a:solidFill>
          <a:ln>
            <a:solidFill>
              <a:schemeClr val="bg1"/>
            </a:solidFill>
          </a:ln>
        </p:spPr>
        <p:txBody>
          <a:bodyPr wrap="square" rtlCol="0" anchor="ctr">
            <a:spAutoFit/>
          </a:bodyPr>
          <a:lstStyle/>
          <a:p>
            <a:pPr algn="ctr"/>
            <a:r>
              <a:rPr lang="en-US" sz="900" b="1" dirty="0">
                <a:solidFill>
                  <a:schemeClr val="bg1"/>
                </a:solidFill>
                <a:latin typeface="+mn-lt"/>
              </a:rPr>
              <a:t>Bloomberg US Corporate 3-5 Year Index</a:t>
            </a:r>
          </a:p>
        </p:txBody>
      </p:sp>
      <p:graphicFrame>
        <p:nvGraphicFramePr>
          <p:cNvPr id="17" name="Table 16">
            <a:extLst>
              <a:ext uri="{FF2B5EF4-FFF2-40B4-BE49-F238E27FC236}">
                <a16:creationId xmlns:a16="http://schemas.microsoft.com/office/drawing/2014/main" id="{636CCD5B-7DD2-5A95-AFBA-D20C6EB773A6}"/>
              </a:ext>
            </a:extLst>
          </p:cNvPr>
          <p:cNvGraphicFramePr>
            <a:graphicFrameLocks noGrp="1"/>
          </p:cNvGraphicFramePr>
          <p:nvPr/>
        </p:nvGraphicFramePr>
        <p:xfrm>
          <a:off x="5288123" y="5173633"/>
          <a:ext cx="3291840" cy="548640"/>
        </p:xfrm>
        <a:graphic>
          <a:graphicData uri="http://schemas.openxmlformats.org/drawingml/2006/table">
            <a:tbl>
              <a:tblPr firstRow="1" bandRow="1">
                <a:tableStyleId>{00A15C55-8517-42AA-B614-E9B94910E393}</a:tableStyleId>
              </a:tblPr>
              <a:tblGrid>
                <a:gridCol w="1097280">
                  <a:extLst>
                    <a:ext uri="{9D8B030D-6E8A-4147-A177-3AD203B41FA5}">
                      <a16:colId xmlns:a16="http://schemas.microsoft.com/office/drawing/2014/main" val="4221128565"/>
                    </a:ext>
                  </a:extLst>
                </a:gridCol>
                <a:gridCol w="1097280">
                  <a:extLst>
                    <a:ext uri="{9D8B030D-6E8A-4147-A177-3AD203B41FA5}">
                      <a16:colId xmlns:a16="http://schemas.microsoft.com/office/drawing/2014/main" val="1230522499"/>
                    </a:ext>
                  </a:extLst>
                </a:gridCol>
                <a:gridCol w="1097280">
                  <a:extLst>
                    <a:ext uri="{9D8B030D-6E8A-4147-A177-3AD203B41FA5}">
                      <a16:colId xmlns:a16="http://schemas.microsoft.com/office/drawing/2014/main" val="328187217"/>
                    </a:ext>
                  </a:extLst>
                </a:gridCol>
              </a:tblGrid>
              <a:tr h="274320">
                <a:tc>
                  <a:txBody>
                    <a:bodyPr/>
                    <a:lstStyle/>
                    <a:p>
                      <a:pPr algn="ctr"/>
                      <a:r>
                        <a:rPr lang="en-US" sz="900" dirty="0"/>
                        <a:t>Duration</a:t>
                      </a:r>
                    </a:p>
                  </a:txBody>
                  <a:tcPr anchor="ctr"/>
                </a:tc>
                <a:tc>
                  <a:txBody>
                    <a:bodyPr/>
                    <a:lstStyle/>
                    <a:p>
                      <a:pPr algn="ctr"/>
                      <a:r>
                        <a:rPr lang="en-US" sz="900" dirty="0"/>
                        <a:t>YTW</a:t>
                      </a:r>
                    </a:p>
                  </a:txBody>
                  <a:tcPr anchor="ctr"/>
                </a:tc>
                <a:tc>
                  <a:txBody>
                    <a:bodyPr/>
                    <a:lstStyle/>
                    <a:p>
                      <a:pPr algn="ctr"/>
                      <a:r>
                        <a:rPr lang="en-US" sz="900" dirty="0"/>
                        <a:t>Rating</a:t>
                      </a:r>
                    </a:p>
                  </a:txBody>
                  <a:tcPr anchor="ctr"/>
                </a:tc>
                <a:extLst>
                  <a:ext uri="{0D108BD9-81ED-4DB2-BD59-A6C34878D82A}">
                    <a16:rowId xmlns:a16="http://schemas.microsoft.com/office/drawing/2014/main" val="1581554498"/>
                  </a:ext>
                </a:extLst>
              </a:tr>
              <a:tr h="274320">
                <a:tc>
                  <a:txBody>
                    <a:bodyPr/>
                    <a:lstStyle/>
                    <a:p>
                      <a:pPr algn="ctr"/>
                      <a:r>
                        <a:rPr lang="en-US" sz="900" dirty="0"/>
                        <a:t>3.49</a:t>
                      </a:r>
                    </a:p>
                  </a:txBody>
                  <a:tcPr anchor="ctr"/>
                </a:tc>
                <a:tc>
                  <a:txBody>
                    <a:bodyPr/>
                    <a:lstStyle/>
                    <a:p>
                      <a:pPr algn="ctr"/>
                      <a:r>
                        <a:rPr lang="en-US" sz="900" dirty="0"/>
                        <a:t>4.70</a:t>
                      </a:r>
                    </a:p>
                  </a:txBody>
                  <a:tcPr anchor="ctr"/>
                </a:tc>
                <a:tc>
                  <a:txBody>
                    <a:bodyPr/>
                    <a:lstStyle/>
                    <a:p>
                      <a:pPr algn="ctr"/>
                      <a:r>
                        <a:rPr lang="en-US" sz="900" dirty="0"/>
                        <a:t>Baa1</a:t>
                      </a:r>
                    </a:p>
                  </a:txBody>
                  <a:tcPr anchor="ctr"/>
                </a:tc>
                <a:extLst>
                  <a:ext uri="{0D108BD9-81ED-4DB2-BD59-A6C34878D82A}">
                    <a16:rowId xmlns:a16="http://schemas.microsoft.com/office/drawing/2014/main" val="578910074"/>
                  </a:ext>
                </a:extLst>
              </a:tr>
            </a:tbl>
          </a:graphicData>
        </a:graphic>
      </p:graphicFrame>
      <p:cxnSp>
        <p:nvCxnSpPr>
          <p:cNvPr id="8" name="Straight Connector 7">
            <a:extLst>
              <a:ext uri="{FF2B5EF4-FFF2-40B4-BE49-F238E27FC236}">
                <a16:creationId xmlns:a16="http://schemas.microsoft.com/office/drawing/2014/main" id="{87C0AA52-3934-A154-DD93-8077511A3D66}"/>
              </a:ext>
            </a:extLst>
          </p:cNvPr>
          <p:cNvCxnSpPr/>
          <p:nvPr/>
        </p:nvCxnSpPr>
        <p:spPr>
          <a:xfrm>
            <a:off x="2023056" y="2198977"/>
            <a:ext cx="0" cy="3200400"/>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35B1497-9220-0D58-0170-1454A44D07B3}"/>
              </a:ext>
            </a:extLst>
          </p:cNvPr>
          <p:cNvSpPr txBox="1"/>
          <p:nvPr/>
        </p:nvSpPr>
        <p:spPr>
          <a:xfrm>
            <a:off x="681669" y="1841966"/>
            <a:ext cx="4206240" cy="230832"/>
          </a:xfrm>
          <a:prstGeom prst="rect">
            <a:avLst/>
          </a:prstGeom>
          <a:solidFill>
            <a:schemeClr val="accent1"/>
          </a:solidFill>
          <a:ln>
            <a:solidFill>
              <a:schemeClr val="bg1"/>
            </a:solidFill>
          </a:ln>
        </p:spPr>
        <p:txBody>
          <a:bodyPr wrap="square" rtlCol="0" anchor="ctr">
            <a:spAutoFit/>
          </a:bodyPr>
          <a:lstStyle/>
          <a:p>
            <a:pPr algn="ctr"/>
            <a:r>
              <a:rPr lang="en-US" sz="900" b="1" dirty="0">
                <a:solidFill>
                  <a:schemeClr val="bg1"/>
                </a:solidFill>
                <a:latin typeface="+mn-lt"/>
              </a:rPr>
              <a:t>Securitized Credit Exposure [%]</a:t>
            </a:r>
          </a:p>
        </p:txBody>
      </p:sp>
    </p:spTree>
    <p:extLst>
      <p:ext uri="{BB962C8B-B14F-4D97-AF65-F5344CB8AC3E}">
        <p14:creationId xmlns:p14="http://schemas.microsoft.com/office/powerpoint/2010/main" val="446294550"/>
      </p:ext>
    </p:extLst>
  </p:cSld>
  <p:clrMapOvr>
    <a:masterClrMapping/>
  </p:clrMapOvr>
</p:sld>
</file>

<file path=ppt/theme/theme1.xml><?xml version="1.0" encoding="utf-8"?>
<a:theme xmlns:a="http://schemas.openxmlformats.org/drawingml/2006/main" name="3_Office Theme">
  <a:themeElements>
    <a:clrScheme name="Custom 10">
      <a:dk1>
        <a:sysClr val="windowText" lastClr="000000"/>
      </a:dk1>
      <a:lt1>
        <a:sysClr val="window" lastClr="FFFFFF"/>
      </a:lt1>
      <a:dk2>
        <a:srgbClr val="44546A"/>
      </a:dk2>
      <a:lt2>
        <a:srgbClr val="00A758"/>
      </a:lt2>
      <a:accent1>
        <a:srgbClr val="0000C1"/>
      </a:accent1>
      <a:accent2>
        <a:srgbClr val="00A758"/>
      </a:accent2>
      <a:accent3>
        <a:srgbClr val="FF7769"/>
      </a:accent3>
      <a:accent4>
        <a:srgbClr val="361558"/>
      </a:accent4>
      <a:accent5>
        <a:srgbClr val="F39600"/>
      </a:accent5>
      <a:accent6>
        <a:srgbClr val="06C7B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 Retail QMFR Template.pptx" id="{D9026428-EE31-4F79-AB6E-7F43749DF412}" vid="{57A69D4B-2226-4E47-BE54-D73E655EA580}"/>
    </a:ext>
  </a:extLst>
</a:theme>
</file>

<file path=ppt/theme/theme2.xml><?xml version="1.0" encoding="utf-8"?>
<a:theme xmlns:a="http://schemas.openxmlformats.org/drawingml/2006/main" name="00b55453-4cf8-4d16-99c5-feb0bbac0191">
  <a:themeElements>
    <a:clrScheme name="Custom 10">
      <a:dk1>
        <a:sysClr val="windowText" lastClr="000000"/>
      </a:dk1>
      <a:lt1>
        <a:sysClr val="window" lastClr="FFFFFF"/>
      </a:lt1>
      <a:dk2>
        <a:srgbClr val="44546A"/>
      </a:dk2>
      <a:lt2>
        <a:srgbClr val="00A758"/>
      </a:lt2>
      <a:accent1>
        <a:srgbClr val="0000C1"/>
      </a:accent1>
      <a:accent2>
        <a:srgbClr val="00A758"/>
      </a:accent2>
      <a:accent3>
        <a:srgbClr val="FF7769"/>
      </a:accent3>
      <a:accent4>
        <a:srgbClr val="361558"/>
      </a:accent4>
      <a:accent5>
        <a:srgbClr val="F39600"/>
      </a:accent5>
      <a:accent6>
        <a:srgbClr val="06C7B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b55453-4cf8-4d16-99c5-feb0bbac0191" id="{3E0D87AE-A665-4DF5-831C-FA1D88711310}" vid="{215768D9-12D3-4142-AEDB-33F832B93EB8}"/>
    </a:ext>
  </a:extLst>
</a:theme>
</file>

<file path=ppt/theme/theme3.xml><?xml version="1.0" encoding="utf-8"?>
<a:theme xmlns:a="http://schemas.openxmlformats.org/drawingml/2006/main" name="6f6eec98-2e4c-4c76-bcb5-cbee6daeb40c">
  <a:themeElements>
    <a:clrScheme name="Custom 10">
      <a:dk1>
        <a:sysClr val="windowText" lastClr="000000"/>
      </a:dk1>
      <a:lt1>
        <a:sysClr val="window" lastClr="FFFFFF"/>
      </a:lt1>
      <a:dk2>
        <a:srgbClr val="44546A"/>
      </a:dk2>
      <a:lt2>
        <a:srgbClr val="00A758"/>
      </a:lt2>
      <a:accent1>
        <a:srgbClr val="0000C1"/>
      </a:accent1>
      <a:accent2>
        <a:srgbClr val="00A758"/>
      </a:accent2>
      <a:accent3>
        <a:srgbClr val="FF7769"/>
      </a:accent3>
      <a:accent4>
        <a:srgbClr val="361558"/>
      </a:accent4>
      <a:accent5>
        <a:srgbClr val="F39600"/>
      </a:accent5>
      <a:accent6>
        <a:srgbClr val="06C7B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f6eec98-2e4c-4c76-bcb5-cbee6daeb40c" id="{1395682A-5E87-4785-98B7-DDA2AB46BB4B}" vid="{EC7A4169-EECC-45E2-83A7-66B88EFA12B6}"/>
    </a:ext>
  </a:extLst>
</a:theme>
</file>

<file path=ppt/theme/theme4.xml><?xml version="1.0" encoding="utf-8"?>
<a:theme xmlns:a="http://schemas.openxmlformats.org/drawingml/2006/main" name="3_Office Theme_9057be00cd9b4b62af71adb646457887">
  <a:themeElements>
    <a:clrScheme name="Custom 10">
      <a:dk1>
        <a:sysClr val="windowText" lastClr="000000"/>
      </a:dk1>
      <a:lt1>
        <a:sysClr val="window" lastClr="FFFFFF"/>
      </a:lt1>
      <a:dk2>
        <a:srgbClr val="44546A"/>
      </a:dk2>
      <a:lt2>
        <a:srgbClr val="00A758"/>
      </a:lt2>
      <a:accent1>
        <a:srgbClr val="0000C1"/>
      </a:accent1>
      <a:accent2>
        <a:srgbClr val="00A758"/>
      </a:accent2>
      <a:accent3>
        <a:srgbClr val="FF7769"/>
      </a:accent3>
      <a:accent4>
        <a:srgbClr val="361558"/>
      </a:accent4>
      <a:accent5>
        <a:srgbClr val="F39600"/>
      </a:accent5>
      <a:accent6>
        <a:srgbClr val="06C7B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 Retail QMFR Template.pptx" id="{D9026428-EE31-4F79-AB6E-7F43749DF412}" vid="{57A69D4B-2226-4E47-BE54-D73E655EA580}"/>
    </a:ext>
  </a:extLst>
</a:theme>
</file>

<file path=ppt/theme/theme5.xml><?xml version="1.0" encoding="utf-8"?>
<a:theme xmlns:a="http://schemas.openxmlformats.org/drawingml/2006/main" name="4_Office Theme">
  <a:themeElements>
    <a:clrScheme name="Custom 10">
      <a:dk1>
        <a:sysClr val="windowText" lastClr="000000"/>
      </a:dk1>
      <a:lt1>
        <a:sysClr val="window" lastClr="FFFFFF"/>
      </a:lt1>
      <a:dk2>
        <a:srgbClr val="44546A"/>
      </a:dk2>
      <a:lt2>
        <a:srgbClr val="00A758"/>
      </a:lt2>
      <a:accent1>
        <a:srgbClr val="0000C1"/>
      </a:accent1>
      <a:accent2>
        <a:srgbClr val="00A758"/>
      </a:accent2>
      <a:accent3>
        <a:srgbClr val="FF7769"/>
      </a:accent3>
      <a:accent4>
        <a:srgbClr val="361558"/>
      </a:accent4>
      <a:accent5>
        <a:srgbClr val="F39600"/>
      </a:accent5>
      <a:accent6>
        <a:srgbClr val="06C7B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IM (L)_Ltr_September_2019_D11 (40 Act).potx" id="{595E3D55-3463-4B5D-BDA8-83812B5526C7}" vid="{E45DEB7E-FF59-4294-BEF1-816B24036382}"/>
    </a:ext>
  </a:extLst>
</a:theme>
</file>

<file path=ppt/theme/theme6.xml><?xml version="1.0" encoding="utf-8"?>
<a:theme xmlns:a="http://schemas.openxmlformats.org/drawingml/2006/main" name="2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13581</TotalTime>
  <Words>7578</Words>
  <Application>Microsoft Office PowerPoint</Application>
  <PresentationFormat>On-screen Show (4:3)</PresentationFormat>
  <Paragraphs>1055</Paragraphs>
  <Slides>30</Slides>
  <Notes>29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30</vt:i4>
      </vt:variant>
    </vt:vector>
  </HeadingPairs>
  <TitlesOfParts>
    <vt:vector size="44" baseType="lpstr">
      <vt:lpstr>Arial Narrow</vt:lpstr>
      <vt:lpstr>Wingdings</vt:lpstr>
      <vt:lpstr>Frutiger LT Std (TT) 45 Light</vt:lpstr>
      <vt:lpstr>Calibri</vt:lpstr>
      <vt:lpstr>Manulife JH Sans</vt:lpstr>
      <vt:lpstr>Arial</vt:lpstr>
      <vt:lpstr>Manulife JH Sans Light</vt:lpstr>
      <vt:lpstr>Aptos</vt:lpstr>
      <vt:lpstr>3_Office Theme</vt:lpstr>
      <vt:lpstr>00b55453-4cf8-4d16-99c5-feb0bbac0191</vt:lpstr>
      <vt:lpstr>6f6eec98-2e4c-4c76-bcb5-cbee6daeb40c</vt:lpstr>
      <vt:lpstr>3_Office Theme_9057be00cd9b4b62af71adb646457887</vt:lpstr>
      <vt:lpstr>4_Office Theme</vt:lpstr>
      <vt:lpstr>2_John Hancock layouts</vt:lpstr>
      <vt:lpstr>PowerPoint Presentation</vt:lpstr>
      <vt:lpstr>Today’s Presenters</vt:lpstr>
      <vt:lpstr>U.S. core and core plus fixed-income team </vt:lpstr>
      <vt:lpstr>JH Core Bond ETF &amp; Core Plus Bond ETF Key Themes</vt:lpstr>
      <vt:lpstr>JH Core Bond ETF &amp; Core Plus Bond ETF Investment philosophy &amp; guidelines</vt:lpstr>
      <vt:lpstr>JH Core Bond ETF &amp; Core Plus Bond ETF Higher rate volatility in March results in rising yields and a flatter curve</vt:lpstr>
      <vt:lpstr>JH Core Bond ETF &amp; Core Plus Bond ETF Persistent rate volatility supports a duration-neutral, bottom-up approach</vt:lpstr>
      <vt:lpstr>JH Core Bond ETF &amp; Core Plus Bond ETF Positioning for continued longer-term steepening of the yield curve</vt:lpstr>
      <vt:lpstr>JH Core Bond ETF &amp; Core Plus Bond ETF Securitized credit offers diversification and incremental yield</vt:lpstr>
      <vt:lpstr>JH Core Bond ETF &amp; Core Plus Bond ETF Consistent approach to MBS in late cycle environment</vt:lpstr>
      <vt:lpstr>JH Core Bond ETF &amp; Core Plus Bond ETF Corporate spreads widened but remained inside long-term averages</vt:lpstr>
      <vt:lpstr>JH Core Bond ETF &amp; Core Plus Bond ETF Selective high yield exposure with valuations wider but still historically tight</vt:lpstr>
      <vt:lpstr>JH Core Bond ETF &amp; Core Plus Bond ETF AI risk concentration: highest in private credit; more limited in high yield </vt:lpstr>
      <vt:lpstr>Manulife Investment Management – Fixed Income ETF Overview (JHCP and JHCR)</vt:lpstr>
      <vt:lpstr>Complementing in-house capabilities with specialized expertise </vt:lpstr>
      <vt:lpstr>John Hancock ETF lineup—building blocks for your portfolio</vt:lpstr>
      <vt:lpstr>JH Core Plus Bond ETF Characteristics as of March 31, 2026</vt:lpstr>
      <vt:lpstr>JH Core Bond ETF Portfolio characteristics as of March 31, 2026</vt:lpstr>
      <vt:lpstr>Questions?</vt:lpstr>
      <vt:lpstr>Contact your Manulife  John Hancock Investments Business Consultant  Visit jhinvestments.com/etf or call us at 800-225-6020</vt:lpstr>
      <vt:lpstr>John Hancock Core Plus Bond ETF</vt:lpstr>
      <vt:lpstr>John Hancock Core Bond ETF</vt:lpstr>
      <vt:lpstr>Index definitions You cannot invest directly in an index</vt:lpstr>
      <vt:lpstr>Index definitions You cannot invest directly in an index</vt:lpstr>
      <vt:lpstr>PowerPoint Presentation</vt:lpstr>
      <vt:lpstr>Appendix</vt:lpstr>
      <vt:lpstr>Biographies</vt:lpstr>
      <vt:lpstr>Biographies</vt:lpstr>
      <vt:lpstr>Biographies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Bond QMFR</dc:title>
  <dc:creator>Lee Giunta</dc:creator>
  <cp:lastModifiedBy>Andrew Blessing</cp:lastModifiedBy>
  <cp:revision>251</cp:revision>
  <dcterms:created xsi:type="dcterms:W3CDTF">2022-03-22T14:59:02Z</dcterms:created>
  <dcterms:modified xsi:type="dcterms:W3CDTF">2026-05-04T21:12:19Z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2022-03-22T16:08:19Z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2bc20b67-6625-4635-98bf-904048665ea2</vt:lpwstr>
  </property>
  <property fmtid="{D5CDD505-2E9C-101B-9397-08002B2CF9AE}" pid="8" name="MSIP_Label_0dd5db4b-78fb-42ac-8616-2bbd1a698c72_ContentBits">
    <vt:lpwstr>0</vt:lpwstr>
  </property>
</Properties>
</file>